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ebp" ContentType="image/webp"/>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7" r:id="rId1"/>
  </p:sldMasterIdLst>
  <p:notesMasterIdLst>
    <p:notesMasterId r:id="rId72"/>
  </p:notesMasterIdLst>
  <p:sldIdLst>
    <p:sldId id="256" r:id="rId2"/>
    <p:sldId id="257" r:id="rId3"/>
    <p:sldId id="348" r:id="rId4"/>
    <p:sldId id="308" r:id="rId5"/>
    <p:sldId id="622" r:id="rId6"/>
    <p:sldId id="367" r:id="rId7"/>
    <p:sldId id="307" r:id="rId8"/>
    <p:sldId id="258" r:id="rId9"/>
    <p:sldId id="259" r:id="rId10"/>
    <p:sldId id="350" r:id="rId11"/>
    <p:sldId id="598" r:id="rId12"/>
    <p:sldId id="614" r:id="rId13"/>
    <p:sldId id="263" r:id="rId14"/>
    <p:sldId id="312" r:id="rId15"/>
    <p:sldId id="309" r:id="rId16"/>
    <p:sldId id="265" r:id="rId17"/>
    <p:sldId id="266" r:id="rId18"/>
    <p:sldId id="305" r:id="rId19"/>
    <p:sldId id="314" r:id="rId20"/>
    <p:sldId id="267" r:id="rId21"/>
    <p:sldId id="268" r:id="rId22"/>
    <p:sldId id="595" r:id="rId23"/>
    <p:sldId id="634" r:id="rId24"/>
    <p:sldId id="560" r:id="rId25"/>
    <p:sldId id="561" r:id="rId26"/>
    <p:sldId id="562" r:id="rId27"/>
    <p:sldId id="635" r:id="rId28"/>
    <p:sldId id="311" r:id="rId29"/>
    <p:sldId id="636" r:id="rId30"/>
    <p:sldId id="317" r:id="rId31"/>
    <p:sldId id="269" r:id="rId32"/>
    <p:sldId id="270" r:id="rId33"/>
    <p:sldId id="271" r:id="rId34"/>
    <p:sldId id="272" r:id="rId35"/>
    <p:sldId id="280" r:id="rId36"/>
    <p:sldId id="281" r:id="rId37"/>
    <p:sldId id="282" r:id="rId38"/>
    <p:sldId id="283" r:id="rId39"/>
    <p:sldId id="284" r:id="rId40"/>
    <p:sldId id="285" r:id="rId41"/>
    <p:sldId id="286" r:id="rId42"/>
    <p:sldId id="287" r:id="rId43"/>
    <p:sldId id="288" r:id="rId44"/>
    <p:sldId id="273" r:id="rId45"/>
    <p:sldId id="315" r:id="rId46"/>
    <p:sldId id="320" r:id="rId47"/>
    <p:sldId id="318" r:id="rId48"/>
    <p:sldId id="277" r:id="rId49"/>
    <p:sldId id="313" r:id="rId50"/>
    <p:sldId id="290" r:id="rId51"/>
    <p:sldId id="637" r:id="rId52"/>
    <p:sldId id="638" r:id="rId53"/>
    <p:sldId id="639" r:id="rId54"/>
    <p:sldId id="291" r:id="rId55"/>
    <p:sldId id="292" r:id="rId56"/>
    <p:sldId id="293" r:id="rId57"/>
    <p:sldId id="294" r:id="rId58"/>
    <p:sldId id="295" r:id="rId59"/>
    <p:sldId id="296" r:id="rId60"/>
    <p:sldId id="297" r:id="rId61"/>
    <p:sldId id="298" r:id="rId62"/>
    <p:sldId id="299" r:id="rId63"/>
    <p:sldId id="644" r:id="rId64"/>
    <p:sldId id="301" r:id="rId65"/>
    <p:sldId id="302" r:id="rId66"/>
    <p:sldId id="640" r:id="rId67"/>
    <p:sldId id="624" r:id="rId68"/>
    <p:sldId id="625" r:id="rId69"/>
    <p:sldId id="626" r:id="rId70"/>
    <p:sldId id="643" r:id="rId71"/>
  </p:sldIdLst>
  <p:sldSz cx="12192000" cy="6858000"/>
  <p:notesSz cx="6858000" cy="9144000"/>
  <p:embeddedFontLst>
    <p:embeddedFont>
      <p:font typeface="Calibri" panose="020F0502020204030204" pitchFamily="34" charset="0"/>
      <p:regular r:id="rId73"/>
      <p:bold r:id="rId74"/>
      <p:italic r:id="rId75"/>
      <p:boldItalic r:id="rId76"/>
    </p:embeddedFont>
    <p:embeddedFont>
      <p:font typeface="Josefin Sans" pitchFamily="2" charset="77"/>
      <p:regular r:id="rId77"/>
      <p:bold r:id="rId78"/>
      <p:italic r:id="rId79"/>
      <p:boldItalic r:id="rId80"/>
    </p:embeddedFont>
    <p:embeddedFont>
      <p:font typeface="Josefin Sans Light" panose="020F0302020204030204" pitchFamily="34" charset="0"/>
      <p:regular r:id="rId81"/>
      <p:italic r:id="rId82"/>
    </p:embeddedFont>
    <p:embeddedFont>
      <p:font typeface="Kanit" pitchFamily="2" charset="-34"/>
      <p:regular r:id="rId83"/>
      <p:bold r:id="rId84"/>
      <p:italic r:id="rId85"/>
      <p:boldItalic r:id="rId8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7" roundtripDataSignature="AMtx7mh4MAb6LokZF1E2H+05aOAVvxvOP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81"/>
    <p:restoredTop sz="96197"/>
  </p:normalViewPr>
  <p:slideViewPr>
    <p:cSldViewPr snapToGrid="0" snapToObjects="1">
      <p:cViewPr varScale="1">
        <p:scale>
          <a:sx n="107" d="100"/>
          <a:sy n="107" d="100"/>
        </p:scale>
        <p:origin x="184" y="2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2.fntdata"/><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2.fntdata"/><Relationship Id="rId79" Type="http://schemas.openxmlformats.org/officeDocument/2006/relationships/font" Target="fonts/font7.fntdata"/><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80" Type="http://schemas.openxmlformats.org/officeDocument/2006/relationships/font" Target="fonts/font8.fntdata"/><Relationship Id="rId85"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3.fntdata"/><Relationship Id="rId83" Type="http://schemas.openxmlformats.org/officeDocument/2006/relationships/font" Target="fonts/font11.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1.fntdata"/><Relationship Id="rId78" Type="http://schemas.openxmlformats.org/officeDocument/2006/relationships/font" Target="fonts/font6.fntdata"/><Relationship Id="rId81" Type="http://schemas.openxmlformats.org/officeDocument/2006/relationships/font" Target="fonts/font9.fntdata"/><Relationship Id="rId86"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4.fntdata"/><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customschemas.google.com/relationships/presentationmetadata" Target="metadata"/><Relationship Id="rId61" Type="http://schemas.openxmlformats.org/officeDocument/2006/relationships/slide" Target="slides/slide60.xml"/><Relationship Id="rId82" Type="http://schemas.openxmlformats.org/officeDocument/2006/relationships/font" Target="fonts/font10.fntdata"/><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1E6314-8D13-304B-AFB6-56DA768F4AB8}" type="doc">
      <dgm:prSet loTypeId="urn:microsoft.com/office/officeart/2005/8/layout/matrix2" loCatId="" qsTypeId="urn:microsoft.com/office/officeart/2005/8/quickstyle/simple1" qsCatId="simple" csTypeId="urn:microsoft.com/office/officeart/2005/8/colors/accent1_2" csCatId="accent1" phldr="1"/>
      <dgm:spPr/>
      <dgm:t>
        <a:bodyPr/>
        <a:lstStyle/>
        <a:p>
          <a:endParaRPr lang="fr-FR"/>
        </a:p>
      </dgm:t>
    </dgm:pt>
    <dgm:pt modelId="{029CDE51-DE50-0340-8F70-5257CEA19C53}">
      <dgm:prSet phldrT="[Texte]" custT="1"/>
      <dgm:spPr>
        <a:solidFill>
          <a:srgbClr val="FACB26"/>
        </a:solidFill>
        <a:ln>
          <a:noFill/>
        </a:ln>
      </dgm:spPr>
      <dgm:t>
        <a:bodyPr/>
        <a:lstStyle/>
        <a:p>
          <a:r>
            <a:rPr lang="en-US" sz="1800" noProof="0" dirty="0">
              <a:solidFill>
                <a:schemeClr val="accent5">
                  <a:lumMod val="50000"/>
                </a:schemeClr>
              </a:solidFill>
              <a:latin typeface="Josefin Sans" pitchFamily="2" charset="77"/>
            </a:rPr>
            <a:t>Reduced</a:t>
          </a:r>
          <a:br>
            <a:rPr lang="en-US" sz="1800" noProof="0" dirty="0">
              <a:solidFill>
                <a:schemeClr val="accent5">
                  <a:lumMod val="50000"/>
                </a:schemeClr>
              </a:solidFill>
              <a:latin typeface="Josefin Sans" pitchFamily="2" charset="77"/>
            </a:rPr>
          </a:br>
          <a:r>
            <a:rPr lang="en-US" sz="1800" noProof="0" dirty="0">
              <a:solidFill>
                <a:schemeClr val="accent5">
                  <a:lumMod val="50000"/>
                </a:schemeClr>
              </a:solidFill>
              <a:latin typeface="Josefin Sans" pitchFamily="2" charset="77"/>
            </a:rPr>
            <a:t>Go-To- Market Time </a:t>
          </a:r>
        </a:p>
      </dgm:t>
    </dgm:pt>
    <dgm:pt modelId="{D2396C7E-295F-7741-A082-6C8F2CA320C4}" type="parTrans" cxnId="{E00396FB-AA32-BB42-8103-13C034E60289}">
      <dgm:prSet/>
      <dgm:spPr/>
      <dgm:t>
        <a:bodyPr/>
        <a:lstStyle/>
        <a:p>
          <a:endParaRPr lang="fr-FR"/>
        </a:p>
      </dgm:t>
    </dgm:pt>
    <dgm:pt modelId="{58350D76-C6E6-BB49-8097-D7190284EC11}" type="sibTrans" cxnId="{E00396FB-AA32-BB42-8103-13C034E60289}">
      <dgm:prSet/>
      <dgm:spPr/>
      <dgm:t>
        <a:bodyPr/>
        <a:lstStyle/>
        <a:p>
          <a:endParaRPr lang="fr-FR"/>
        </a:p>
      </dgm:t>
    </dgm:pt>
    <dgm:pt modelId="{27EA6EA4-534D-D848-8657-8C6F8F92129B}">
      <dgm:prSet custT="1"/>
      <dgm:spPr>
        <a:solidFill>
          <a:srgbClr val="FACB26"/>
        </a:solidFill>
        <a:ln w="25400" cap="flat" cmpd="sng" algn="ctr">
          <a:noFill/>
          <a:prstDash val="solid"/>
        </a:ln>
        <a:effectLst/>
      </dgm:spPr>
      <dgm:t>
        <a:bodyPr spcFirstLastPara="0" vert="horz" wrap="square" lIns="76200" tIns="76200" rIns="76200" bIns="76200" numCol="1" spcCol="1270" anchor="ctr" anchorCtr="0"/>
        <a:lstStyle/>
        <a:p>
          <a:pPr marL="0" lvl="0" indent="0" algn="ctr" defTabSz="889000">
            <a:lnSpc>
              <a:spcPct val="90000"/>
            </a:lnSpc>
            <a:spcBef>
              <a:spcPct val="0"/>
            </a:spcBef>
            <a:spcAft>
              <a:spcPct val="35000"/>
            </a:spcAft>
            <a:buNone/>
          </a:pPr>
          <a:r>
            <a:rPr lang="fr-FR" sz="2000" kern="1200" dirty="0">
              <a:solidFill>
                <a:srgbClr val="4472C4">
                  <a:lumMod val="50000"/>
                </a:srgbClr>
              </a:solidFill>
              <a:latin typeface="Josefin Sans" pitchFamily="2" charset="77"/>
              <a:ea typeface="+mn-ea"/>
              <a:cs typeface="+mn-cs"/>
            </a:rPr>
            <a:t>Innovation Driven</a:t>
          </a:r>
        </a:p>
      </dgm:t>
    </dgm:pt>
    <dgm:pt modelId="{EAA90386-E031-964F-B5D0-1007B5470EF5}" type="parTrans" cxnId="{A3C5A11A-9231-234E-9D7E-477D60CF8338}">
      <dgm:prSet/>
      <dgm:spPr/>
      <dgm:t>
        <a:bodyPr/>
        <a:lstStyle/>
        <a:p>
          <a:endParaRPr lang="fr-FR"/>
        </a:p>
      </dgm:t>
    </dgm:pt>
    <dgm:pt modelId="{C3EBB25E-D2DE-1346-BB3B-821347029342}" type="sibTrans" cxnId="{A3C5A11A-9231-234E-9D7E-477D60CF8338}">
      <dgm:prSet/>
      <dgm:spPr/>
      <dgm:t>
        <a:bodyPr/>
        <a:lstStyle/>
        <a:p>
          <a:endParaRPr lang="fr-FR"/>
        </a:p>
      </dgm:t>
    </dgm:pt>
    <dgm:pt modelId="{817FB955-D80F-B147-8A63-1FF225FEF704}">
      <dgm:prSet custT="1"/>
      <dgm:spPr>
        <a:solidFill>
          <a:srgbClr val="FACB26"/>
        </a:solidFill>
        <a:ln w="25400" cap="flat" cmpd="sng" algn="ctr">
          <a:noFill/>
          <a:prstDash val="solid"/>
        </a:ln>
        <a:effectLst/>
      </dgm:spPr>
      <dgm:t>
        <a:bodyPr spcFirstLastPara="0" vert="horz" wrap="square" lIns="76200" tIns="76200" rIns="76200" bIns="76200" numCol="1" spcCol="1270" anchor="ctr" anchorCtr="0"/>
        <a:lstStyle/>
        <a:p>
          <a:pPr marL="0" lvl="0" indent="0" algn="ctr" defTabSz="889000">
            <a:lnSpc>
              <a:spcPct val="90000"/>
            </a:lnSpc>
            <a:spcBef>
              <a:spcPct val="0"/>
            </a:spcBef>
            <a:spcAft>
              <a:spcPct val="35000"/>
            </a:spcAft>
            <a:buNone/>
          </a:pPr>
          <a:r>
            <a:rPr lang="en-US" sz="2000" kern="1200" noProof="0" dirty="0">
              <a:solidFill>
                <a:srgbClr val="4472C4">
                  <a:lumMod val="50000"/>
                </a:srgbClr>
              </a:solidFill>
              <a:latin typeface="Josefin Sans" pitchFamily="2" charset="77"/>
              <a:ea typeface="+mn-ea"/>
              <a:cs typeface="+mn-cs"/>
            </a:rPr>
            <a:t>Cost Efficient</a:t>
          </a:r>
        </a:p>
      </dgm:t>
    </dgm:pt>
    <dgm:pt modelId="{7D9C8C04-45F0-D14A-941D-8FC7A832A46E}" type="parTrans" cxnId="{B727D7F6-C683-5A4C-953B-E5887A0D4E5D}">
      <dgm:prSet/>
      <dgm:spPr/>
      <dgm:t>
        <a:bodyPr/>
        <a:lstStyle/>
        <a:p>
          <a:endParaRPr lang="fr-FR"/>
        </a:p>
      </dgm:t>
    </dgm:pt>
    <dgm:pt modelId="{8793BBAD-D1B2-6345-B9B3-1911E540E5B1}" type="sibTrans" cxnId="{B727D7F6-C683-5A4C-953B-E5887A0D4E5D}">
      <dgm:prSet/>
      <dgm:spPr/>
      <dgm:t>
        <a:bodyPr/>
        <a:lstStyle/>
        <a:p>
          <a:endParaRPr lang="fr-FR"/>
        </a:p>
      </dgm:t>
    </dgm:pt>
    <dgm:pt modelId="{7B86AABA-B408-6C49-9937-0A63C034110E}">
      <dgm:prSet custT="1"/>
      <dgm:spPr>
        <a:solidFill>
          <a:srgbClr val="FACB26"/>
        </a:solidFill>
        <a:ln w="25400" cap="flat" cmpd="sng" algn="ctr">
          <a:noFill/>
          <a:prstDash val="solid"/>
        </a:ln>
        <a:effectLst/>
      </dgm:spPr>
      <dgm:t>
        <a:bodyPr spcFirstLastPara="0" vert="horz" wrap="square" lIns="76200" tIns="76200" rIns="76200" bIns="76200" numCol="1" spcCol="1270" anchor="ctr" anchorCtr="0"/>
        <a:lstStyle/>
        <a:p>
          <a:r>
            <a:rPr lang="en-US" sz="2000" kern="1200" noProof="0" dirty="0">
              <a:solidFill>
                <a:schemeClr val="accent5">
                  <a:lumMod val="50000"/>
                </a:schemeClr>
              </a:solidFill>
              <a:latin typeface="Josefin Sans" pitchFamily="2" charset="77"/>
            </a:rPr>
            <a:t>Improved</a:t>
          </a:r>
          <a:r>
            <a:rPr lang="en-US" sz="2300" kern="1200" noProof="0" dirty="0">
              <a:latin typeface="Josefin Sans" pitchFamily="2" charset="77"/>
            </a:rPr>
            <a:t> </a:t>
          </a:r>
          <a:r>
            <a:rPr lang="en-US" sz="2000" kern="1200" noProof="0" dirty="0">
              <a:solidFill>
                <a:schemeClr val="accent5">
                  <a:lumMod val="50000"/>
                </a:schemeClr>
              </a:solidFill>
              <a:latin typeface="Josefin Sans" pitchFamily="2" charset="77"/>
              <a:ea typeface="+mn-ea"/>
              <a:cs typeface="+mn-cs"/>
            </a:rPr>
            <a:t>Business</a:t>
          </a:r>
          <a:r>
            <a:rPr lang="en-US" sz="2000" kern="1200" noProof="0" dirty="0">
              <a:solidFill>
                <a:schemeClr val="accent5">
                  <a:lumMod val="50000"/>
                </a:schemeClr>
              </a:solidFill>
              <a:latin typeface="Josefin Sans" pitchFamily="2" charset="77"/>
            </a:rPr>
            <a:t> Process</a:t>
          </a:r>
        </a:p>
      </dgm:t>
    </dgm:pt>
    <dgm:pt modelId="{75720AEA-3B29-9447-8F0E-658388059DB9}" type="parTrans" cxnId="{D67EE6F9-09D7-8844-A92F-9006F2EEF1E8}">
      <dgm:prSet/>
      <dgm:spPr/>
      <dgm:t>
        <a:bodyPr/>
        <a:lstStyle/>
        <a:p>
          <a:endParaRPr lang="fr-FR"/>
        </a:p>
      </dgm:t>
    </dgm:pt>
    <dgm:pt modelId="{E34A2B8C-36D6-334A-8209-398FED85B852}" type="sibTrans" cxnId="{D67EE6F9-09D7-8844-A92F-9006F2EEF1E8}">
      <dgm:prSet/>
      <dgm:spPr/>
      <dgm:t>
        <a:bodyPr/>
        <a:lstStyle/>
        <a:p>
          <a:endParaRPr lang="fr-FR"/>
        </a:p>
      </dgm:t>
    </dgm:pt>
    <dgm:pt modelId="{0A5F5F27-71AA-5C48-BB57-CD27E5979F24}" type="pres">
      <dgm:prSet presAssocID="{581E6314-8D13-304B-AFB6-56DA768F4AB8}" presName="matrix" presStyleCnt="0">
        <dgm:presLayoutVars>
          <dgm:chMax val="1"/>
          <dgm:dir/>
          <dgm:resizeHandles val="exact"/>
        </dgm:presLayoutVars>
      </dgm:prSet>
      <dgm:spPr/>
    </dgm:pt>
    <dgm:pt modelId="{40F8A42D-F52B-9640-BB55-FE0A8DB75F60}" type="pres">
      <dgm:prSet presAssocID="{581E6314-8D13-304B-AFB6-56DA768F4AB8}" presName="axisShape" presStyleLbl="bgShp" presStyleIdx="0" presStyleCnt="1" custScaleX="220020"/>
      <dgm:spPr>
        <a:solidFill>
          <a:schemeClr val="accent5">
            <a:lumMod val="50000"/>
          </a:schemeClr>
        </a:solidFill>
      </dgm:spPr>
    </dgm:pt>
    <dgm:pt modelId="{218A7115-4C05-8943-840F-C2C1410039D2}" type="pres">
      <dgm:prSet presAssocID="{581E6314-8D13-304B-AFB6-56DA768F4AB8}" presName="rect1" presStyleLbl="node1" presStyleIdx="0" presStyleCnt="4">
        <dgm:presLayoutVars>
          <dgm:chMax val="0"/>
          <dgm:chPref val="0"/>
          <dgm:bulletEnabled val="1"/>
        </dgm:presLayoutVars>
      </dgm:prSet>
      <dgm:spPr/>
    </dgm:pt>
    <dgm:pt modelId="{A88CBB7F-1488-D24B-AE55-ECB98E4AF1B2}" type="pres">
      <dgm:prSet presAssocID="{581E6314-8D13-304B-AFB6-56DA768F4AB8}" presName="rect2" presStyleLbl="node1" presStyleIdx="1" presStyleCnt="4">
        <dgm:presLayoutVars>
          <dgm:chMax val="0"/>
          <dgm:chPref val="0"/>
          <dgm:bulletEnabled val="1"/>
        </dgm:presLayoutVars>
      </dgm:prSet>
      <dgm:spPr>
        <a:xfrm>
          <a:off x="4409127" y="249428"/>
          <a:ext cx="1534943" cy="1534943"/>
        </a:xfrm>
        <a:prstGeom prst="roundRect">
          <a:avLst/>
        </a:prstGeom>
      </dgm:spPr>
    </dgm:pt>
    <dgm:pt modelId="{8F8438A6-0695-774E-978C-8BF88E1BA0EF}" type="pres">
      <dgm:prSet presAssocID="{581E6314-8D13-304B-AFB6-56DA768F4AB8}" presName="rect3" presStyleLbl="node1" presStyleIdx="2" presStyleCnt="4">
        <dgm:presLayoutVars>
          <dgm:chMax val="0"/>
          <dgm:chPref val="0"/>
          <dgm:bulletEnabled val="1"/>
        </dgm:presLayoutVars>
      </dgm:prSet>
      <dgm:spPr>
        <a:xfrm>
          <a:off x="2605569" y="2052986"/>
          <a:ext cx="1534943" cy="1534943"/>
        </a:xfrm>
        <a:prstGeom prst="roundRect">
          <a:avLst/>
        </a:prstGeom>
      </dgm:spPr>
    </dgm:pt>
    <dgm:pt modelId="{06549E7E-9BD9-794F-923B-0C239773CBEA}" type="pres">
      <dgm:prSet presAssocID="{581E6314-8D13-304B-AFB6-56DA768F4AB8}" presName="rect4" presStyleLbl="node1" presStyleIdx="3" presStyleCnt="4">
        <dgm:presLayoutVars>
          <dgm:chMax val="0"/>
          <dgm:chPref val="0"/>
          <dgm:bulletEnabled val="1"/>
        </dgm:presLayoutVars>
      </dgm:prSet>
      <dgm:spPr>
        <a:xfrm>
          <a:off x="4409127" y="2052986"/>
          <a:ext cx="1534943" cy="1534943"/>
        </a:xfrm>
        <a:prstGeom prst="roundRect">
          <a:avLst/>
        </a:prstGeom>
      </dgm:spPr>
    </dgm:pt>
  </dgm:ptLst>
  <dgm:cxnLst>
    <dgm:cxn modelId="{B3F70710-37F4-4C4A-B1BF-9CE55E975E88}" type="presOf" srcId="{817FB955-D80F-B147-8A63-1FF225FEF704}" destId="{8F8438A6-0695-774E-978C-8BF88E1BA0EF}" srcOrd="0" destOrd="0" presId="urn:microsoft.com/office/officeart/2005/8/layout/matrix2"/>
    <dgm:cxn modelId="{A3C5A11A-9231-234E-9D7E-477D60CF8338}" srcId="{581E6314-8D13-304B-AFB6-56DA768F4AB8}" destId="{27EA6EA4-534D-D848-8657-8C6F8F92129B}" srcOrd="1" destOrd="0" parTransId="{EAA90386-E031-964F-B5D0-1007B5470EF5}" sibTransId="{C3EBB25E-D2DE-1346-BB3B-821347029342}"/>
    <dgm:cxn modelId="{08AAA264-22B7-234B-9D85-425F95A88711}" type="presOf" srcId="{7B86AABA-B408-6C49-9937-0A63C034110E}" destId="{06549E7E-9BD9-794F-923B-0C239773CBEA}" srcOrd="0" destOrd="0" presId="urn:microsoft.com/office/officeart/2005/8/layout/matrix2"/>
    <dgm:cxn modelId="{D530FEAC-7053-7845-85AE-7DE24B09C0C9}" type="presOf" srcId="{581E6314-8D13-304B-AFB6-56DA768F4AB8}" destId="{0A5F5F27-71AA-5C48-BB57-CD27E5979F24}" srcOrd="0" destOrd="0" presId="urn:microsoft.com/office/officeart/2005/8/layout/matrix2"/>
    <dgm:cxn modelId="{04E649B1-F9C5-4B44-9405-9E0B33551D60}" type="presOf" srcId="{029CDE51-DE50-0340-8F70-5257CEA19C53}" destId="{218A7115-4C05-8943-840F-C2C1410039D2}" srcOrd="0" destOrd="0" presId="urn:microsoft.com/office/officeart/2005/8/layout/matrix2"/>
    <dgm:cxn modelId="{2B17D1B2-3D23-CC4B-AFA5-AB6F797E8B69}" type="presOf" srcId="{27EA6EA4-534D-D848-8657-8C6F8F92129B}" destId="{A88CBB7F-1488-D24B-AE55-ECB98E4AF1B2}" srcOrd="0" destOrd="0" presId="urn:microsoft.com/office/officeart/2005/8/layout/matrix2"/>
    <dgm:cxn modelId="{B727D7F6-C683-5A4C-953B-E5887A0D4E5D}" srcId="{581E6314-8D13-304B-AFB6-56DA768F4AB8}" destId="{817FB955-D80F-B147-8A63-1FF225FEF704}" srcOrd="2" destOrd="0" parTransId="{7D9C8C04-45F0-D14A-941D-8FC7A832A46E}" sibTransId="{8793BBAD-D1B2-6345-B9B3-1911E540E5B1}"/>
    <dgm:cxn modelId="{D67EE6F9-09D7-8844-A92F-9006F2EEF1E8}" srcId="{581E6314-8D13-304B-AFB6-56DA768F4AB8}" destId="{7B86AABA-B408-6C49-9937-0A63C034110E}" srcOrd="3" destOrd="0" parTransId="{75720AEA-3B29-9447-8F0E-658388059DB9}" sibTransId="{E34A2B8C-36D6-334A-8209-398FED85B852}"/>
    <dgm:cxn modelId="{E00396FB-AA32-BB42-8103-13C034E60289}" srcId="{581E6314-8D13-304B-AFB6-56DA768F4AB8}" destId="{029CDE51-DE50-0340-8F70-5257CEA19C53}" srcOrd="0" destOrd="0" parTransId="{D2396C7E-295F-7741-A082-6C8F2CA320C4}" sibTransId="{58350D76-C6E6-BB49-8097-D7190284EC11}"/>
    <dgm:cxn modelId="{8D4DF33E-847F-7C4D-B106-426986D2F2FB}" type="presParOf" srcId="{0A5F5F27-71AA-5C48-BB57-CD27E5979F24}" destId="{40F8A42D-F52B-9640-BB55-FE0A8DB75F60}" srcOrd="0" destOrd="0" presId="urn:microsoft.com/office/officeart/2005/8/layout/matrix2"/>
    <dgm:cxn modelId="{73F9C77D-5F80-2642-8A5F-ABCF258B16DD}" type="presParOf" srcId="{0A5F5F27-71AA-5C48-BB57-CD27E5979F24}" destId="{218A7115-4C05-8943-840F-C2C1410039D2}" srcOrd="1" destOrd="0" presId="urn:microsoft.com/office/officeart/2005/8/layout/matrix2"/>
    <dgm:cxn modelId="{35AB7735-D8B0-5E40-9952-89648C4B7504}" type="presParOf" srcId="{0A5F5F27-71AA-5C48-BB57-CD27E5979F24}" destId="{A88CBB7F-1488-D24B-AE55-ECB98E4AF1B2}" srcOrd="2" destOrd="0" presId="urn:microsoft.com/office/officeart/2005/8/layout/matrix2"/>
    <dgm:cxn modelId="{33A60191-BF60-894A-803B-780214ADDF55}" type="presParOf" srcId="{0A5F5F27-71AA-5C48-BB57-CD27E5979F24}" destId="{8F8438A6-0695-774E-978C-8BF88E1BA0EF}" srcOrd="3" destOrd="0" presId="urn:microsoft.com/office/officeart/2005/8/layout/matrix2"/>
    <dgm:cxn modelId="{050CDB91-A5E9-4942-89A8-8E610B34B791}" type="presParOf" srcId="{0A5F5F27-71AA-5C48-BB57-CD27E5979F24}" destId="{06549E7E-9BD9-794F-923B-0C239773CBEA}"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23F68BB-E3EA-1548-8ECE-1A5386B6DC95}" type="doc">
      <dgm:prSet loTypeId="urn:microsoft.com/office/officeart/2005/8/layout/hList1" loCatId="list" qsTypeId="urn:microsoft.com/office/officeart/2005/8/quickstyle/simple1" qsCatId="simple" csTypeId="urn:microsoft.com/office/officeart/2005/8/colors/accent0_3" csCatId="mainScheme" phldr="1"/>
      <dgm:spPr/>
      <dgm:t>
        <a:bodyPr/>
        <a:lstStyle/>
        <a:p>
          <a:endParaRPr lang="en-US"/>
        </a:p>
      </dgm:t>
    </dgm:pt>
    <dgm:pt modelId="{4F060578-E233-E440-997B-C6F984BEB384}">
      <dgm:prSet/>
      <dgm:spPr/>
      <dgm:t>
        <a:bodyPr/>
        <a:lstStyle/>
        <a:p>
          <a:r>
            <a:rPr lang="en-US" b="0" i="0" dirty="0"/>
            <a:t>Test Automation</a:t>
          </a:r>
          <a:endParaRPr lang="en-US" dirty="0"/>
        </a:p>
      </dgm:t>
    </dgm:pt>
    <dgm:pt modelId="{B78406B8-8018-3C4D-A866-DD56B67D8B79}" type="parTrans" cxnId="{12DF0DE0-A1F6-F84A-B1AE-AC798CE2FF8A}">
      <dgm:prSet/>
      <dgm:spPr/>
      <dgm:t>
        <a:bodyPr/>
        <a:lstStyle/>
        <a:p>
          <a:endParaRPr lang="en-US"/>
        </a:p>
      </dgm:t>
    </dgm:pt>
    <dgm:pt modelId="{C0DF1FF0-D5DA-4441-A979-02D2645DC5B0}" type="sibTrans" cxnId="{12DF0DE0-A1F6-F84A-B1AE-AC798CE2FF8A}">
      <dgm:prSet/>
      <dgm:spPr/>
      <dgm:t>
        <a:bodyPr/>
        <a:lstStyle/>
        <a:p>
          <a:endParaRPr lang="en-US"/>
        </a:p>
      </dgm:t>
    </dgm:pt>
    <dgm:pt modelId="{5CCE5475-6F4E-2940-9875-3509E0905924}">
      <dgm:prSet/>
      <dgm:spPr/>
      <dgm:t>
        <a:bodyPr/>
        <a:lstStyle/>
        <a:p>
          <a:r>
            <a:rPr lang="en-US" b="0" i="0" dirty="0"/>
            <a:t>Load Test</a:t>
          </a:r>
          <a:endParaRPr lang="en-US" dirty="0"/>
        </a:p>
      </dgm:t>
    </dgm:pt>
    <dgm:pt modelId="{AED3FD16-7569-8346-90D8-3FA3F6D60BE0}" type="parTrans" cxnId="{90E92EAC-80ED-E24E-8148-B9EFE7E515B8}">
      <dgm:prSet/>
      <dgm:spPr/>
      <dgm:t>
        <a:bodyPr/>
        <a:lstStyle/>
        <a:p>
          <a:endParaRPr lang="en-US"/>
        </a:p>
      </dgm:t>
    </dgm:pt>
    <dgm:pt modelId="{8795A269-47B4-0C4F-B7A9-D1AD0105B65F}" type="sibTrans" cxnId="{90E92EAC-80ED-E24E-8148-B9EFE7E515B8}">
      <dgm:prSet/>
      <dgm:spPr/>
      <dgm:t>
        <a:bodyPr/>
        <a:lstStyle/>
        <a:p>
          <a:endParaRPr lang="en-US"/>
        </a:p>
      </dgm:t>
    </dgm:pt>
    <dgm:pt modelId="{8C35EED5-5637-7944-A76A-60A5F4AA8B38}">
      <dgm:prSet/>
      <dgm:spPr/>
      <dgm:t>
        <a:bodyPr/>
        <a:lstStyle/>
        <a:p>
          <a:r>
            <a:rPr lang="en-US" b="0" i="0" dirty="0"/>
            <a:t>CI/CD</a:t>
          </a:r>
          <a:endParaRPr lang="en-US" dirty="0"/>
        </a:p>
      </dgm:t>
    </dgm:pt>
    <dgm:pt modelId="{BA6A6976-1999-144F-B981-8A5828DEA7BD}" type="parTrans" cxnId="{17C78D11-8644-DD4D-972E-73C2E2B98789}">
      <dgm:prSet/>
      <dgm:spPr/>
      <dgm:t>
        <a:bodyPr/>
        <a:lstStyle/>
        <a:p>
          <a:endParaRPr lang="en-US"/>
        </a:p>
      </dgm:t>
    </dgm:pt>
    <dgm:pt modelId="{D6A8AC69-E579-7A4E-9EF1-800243AD1603}" type="sibTrans" cxnId="{17C78D11-8644-DD4D-972E-73C2E2B98789}">
      <dgm:prSet/>
      <dgm:spPr/>
      <dgm:t>
        <a:bodyPr/>
        <a:lstStyle/>
        <a:p>
          <a:endParaRPr lang="en-US"/>
        </a:p>
      </dgm:t>
    </dgm:pt>
    <dgm:pt modelId="{F695C154-2D1A-D74E-9A37-CD4940C6A2D8}">
      <dgm:prSet/>
      <dgm:spPr/>
      <dgm:t>
        <a:bodyPr/>
        <a:lstStyle/>
        <a:p>
          <a:r>
            <a:rPr lang="en-US" b="0" i="0" dirty="0"/>
            <a:t>Compare Tests</a:t>
          </a:r>
          <a:endParaRPr lang="en-US" dirty="0"/>
        </a:p>
      </dgm:t>
    </dgm:pt>
    <dgm:pt modelId="{6065E18F-AE51-CA48-8F56-C11903F62CFA}" type="parTrans" cxnId="{35A62025-B8EB-C340-B9CB-6C43216F4808}">
      <dgm:prSet/>
      <dgm:spPr/>
      <dgm:t>
        <a:bodyPr/>
        <a:lstStyle/>
        <a:p>
          <a:endParaRPr lang="en-US"/>
        </a:p>
      </dgm:t>
    </dgm:pt>
    <dgm:pt modelId="{4DC866E7-BDB0-CF4C-BC0A-CA7F7178911C}" type="sibTrans" cxnId="{35A62025-B8EB-C340-B9CB-6C43216F4808}">
      <dgm:prSet/>
      <dgm:spPr/>
      <dgm:t>
        <a:bodyPr/>
        <a:lstStyle/>
        <a:p>
          <a:endParaRPr lang="en-US"/>
        </a:p>
      </dgm:t>
    </dgm:pt>
    <dgm:pt modelId="{A6EAC3D4-F4BE-7047-B267-BABEE9F5E7A9}">
      <dgm:prSet/>
      <dgm:spPr/>
      <dgm:t>
        <a:bodyPr/>
        <a:lstStyle/>
        <a:p>
          <a:r>
            <a:rPr lang="en-US" b="0" i="0" dirty="0"/>
            <a:t>Exploratory Testing</a:t>
          </a:r>
          <a:endParaRPr lang="en-US" dirty="0"/>
        </a:p>
      </dgm:t>
    </dgm:pt>
    <dgm:pt modelId="{36A54120-0AED-E74A-A989-D3FF278187D1}" type="parTrans" cxnId="{7952A9B5-E76A-DE44-B4D6-E4809F83741A}">
      <dgm:prSet/>
      <dgm:spPr/>
      <dgm:t>
        <a:bodyPr/>
        <a:lstStyle/>
        <a:p>
          <a:endParaRPr lang="en-US"/>
        </a:p>
      </dgm:t>
    </dgm:pt>
    <dgm:pt modelId="{108C6D76-E82A-2544-974E-D66BDA49C01E}" type="sibTrans" cxnId="{7952A9B5-E76A-DE44-B4D6-E4809F83741A}">
      <dgm:prSet/>
      <dgm:spPr/>
      <dgm:t>
        <a:bodyPr/>
        <a:lstStyle/>
        <a:p>
          <a:endParaRPr lang="en-US"/>
        </a:p>
      </dgm:t>
    </dgm:pt>
    <dgm:pt modelId="{538E49B1-7D52-DA44-8D8C-359083EFF066}">
      <dgm:prSet/>
      <dgm:spPr/>
      <dgm:t>
        <a:bodyPr/>
        <a:lstStyle/>
        <a:p>
          <a:r>
            <a:rPr lang="en-US" b="0" i="0" dirty="0"/>
            <a:t>Managing Teams</a:t>
          </a:r>
          <a:endParaRPr lang="en-US" dirty="0"/>
        </a:p>
      </dgm:t>
    </dgm:pt>
    <dgm:pt modelId="{6A3B593B-D4D9-6D4A-B599-E87275DA6509}" type="parTrans" cxnId="{AB9ACBD2-3A70-E943-A3F6-4D41F51F47CA}">
      <dgm:prSet/>
      <dgm:spPr/>
      <dgm:t>
        <a:bodyPr/>
        <a:lstStyle/>
        <a:p>
          <a:endParaRPr lang="en-US"/>
        </a:p>
      </dgm:t>
    </dgm:pt>
    <dgm:pt modelId="{A2DE5321-FEED-C64C-82C4-D6C7E19000F0}" type="sibTrans" cxnId="{AB9ACBD2-3A70-E943-A3F6-4D41F51F47CA}">
      <dgm:prSet/>
      <dgm:spPr/>
      <dgm:t>
        <a:bodyPr/>
        <a:lstStyle/>
        <a:p>
          <a:endParaRPr lang="en-US"/>
        </a:p>
      </dgm:t>
    </dgm:pt>
    <dgm:pt modelId="{E39FF674-C34A-6548-ABC8-58D288BAB446}">
      <dgm:prSet/>
      <dgm:spPr/>
      <dgm:t>
        <a:bodyPr/>
        <a:lstStyle/>
        <a:p>
          <a:r>
            <a:rPr lang="en-US" dirty="0"/>
            <a:t>QA</a:t>
          </a:r>
        </a:p>
      </dgm:t>
    </dgm:pt>
    <dgm:pt modelId="{3A57F7BD-94FE-6B43-B6DB-8E0F2BF8BE27}" type="parTrans" cxnId="{41D7C017-14F5-934A-9E9A-722AF87861D0}">
      <dgm:prSet/>
      <dgm:spPr/>
      <dgm:t>
        <a:bodyPr/>
        <a:lstStyle/>
        <a:p>
          <a:endParaRPr lang="en-US"/>
        </a:p>
      </dgm:t>
    </dgm:pt>
    <dgm:pt modelId="{D562B5F0-CB22-9949-8CE3-AD2B5D2769D5}" type="sibTrans" cxnId="{41D7C017-14F5-934A-9E9A-722AF87861D0}">
      <dgm:prSet/>
      <dgm:spPr/>
      <dgm:t>
        <a:bodyPr/>
        <a:lstStyle/>
        <a:p>
          <a:endParaRPr lang="en-US"/>
        </a:p>
      </dgm:t>
    </dgm:pt>
    <dgm:pt modelId="{60383118-CBC5-4A4F-8DBB-A060DCB47849}">
      <dgm:prSet/>
      <dgm:spPr/>
      <dgm:t>
        <a:bodyPr/>
        <a:lstStyle/>
        <a:p>
          <a:r>
            <a:rPr lang="en-US" b="0" i="0" dirty="0"/>
            <a:t>Manual Testing</a:t>
          </a:r>
          <a:endParaRPr lang="en-US" dirty="0"/>
        </a:p>
      </dgm:t>
    </dgm:pt>
    <dgm:pt modelId="{1F76C75D-3ADB-4445-91AB-4EAF2CACD840}" type="parTrans" cxnId="{179F7931-0C90-4F4E-96CD-65136FCE4CB2}">
      <dgm:prSet/>
      <dgm:spPr/>
      <dgm:t>
        <a:bodyPr/>
        <a:lstStyle/>
        <a:p>
          <a:endParaRPr lang="en-US"/>
        </a:p>
      </dgm:t>
    </dgm:pt>
    <dgm:pt modelId="{94E40391-E4E1-7545-88E9-39BAE5F3482B}" type="sibTrans" cxnId="{179F7931-0C90-4F4E-96CD-65136FCE4CB2}">
      <dgm:prSet/>
      <dgm:spPr/>
      <dgm:t>
        <a:bodyPr/>
        <a:lstStyle/>
        <a:p>
          <a:endParaRPr lang="en-US"/>
        </a:p>
      </dgm:t>
    </dgm:pt>
    <dgm:pt modelId="{6F4D30D2-5692-A343-AEDD-29B4913FEFAF}" type="pres">
      <dgm:prSet presAssocID="{D23F68BB-E3EA-1548-8ECE-1A5386B6DC95}" presName="Name0" presStyleCnt="0">
        <dgm:presLayoutVars>
          <dgm:dir/>
          <dgm:animLvl val="lvl"/>
          <dgm:resizeHandles val="exact"/>
        </dgm:presLayoutVars>
      </dgm:prSet>
      <dgm:spPr/>
    </dgm:pt>
    <dgm:pt modelId="{4B6E7273-ED8E-4A44-B8A7-963D05DBA998}" type="pres">
      <dgm:prSet presAssocID="{E39FF674-C34A-6548-ABC8-58D288BAB446}" presName="composite" presStyleCnt="0"/>
      <dgm:spPr/>
    </dgm:pt>
    <dgm:pt modelId="{2396D779-A66D-C249-BAD4-9400F961C4ED}" type="pres">
      <dgm:prSet presAssocID="{E39FF674-C34A-6548-ABC8-58D288BAB446}" presName="parTx" presStyleLbl="alignNode1" presStyleIdx="0" presStyleCnt="1" custLinFactNeighborY="3152">
        <dgm:presLayoutVars>
          <dgm:chMax val="0"/>
          <dgm:chPref val="0"/>
          <dgm:bulletEnabled val="1"/>
        </dgm:presLayoutVars>
      </dgm:prSet>
      <dgm:spPr/>
    </dgm:pt>
    <dgm:pt modelId="{5B0A6238-29C2-B841-98E8-5E10C960BE97}" type="pres">
      <dgm:prSet presAssocID="{E39FF674-C34A-6548-ABC8-58D288BAB446}" presName="desTx" presStyleLbl="alignAccFollowNode1" presStyleIdx="0" presStyleCnt="1">
        <dgm:presLayoutVars>
          <dgm:bulletEnabled val="1"/>
        </dgm:presLayoutVars>
      </dgm:prSet>
      <dgm:spPr/>
    </dgm:pt>
  </dgm:ptLst>
  <dgm:cxnLst>
    <dgm:cxn modelId="{2F130F03-46C3-EB48-93F1-C923CA88789A}" type="presOf" srcId="{F695C154-2D1A-D74E-9A37-CD4940C6A2D8}" destId="{5B0A6238-29C2-B841-98E8-5E10C960BE97}" srcOrd="0" destOrd="4" presId="urn:microsoft.com/office/officeart/2005/8/layout/hList1"/>
    <dgm:cxn modelId="{17C78D11-8644-DD4D-972E-73C2E2B98789}" srcId="{E39FF674-C34A-6548-ABC8-58D288BAB446}" destId="{8C35EED5-5637-7944-A76A-60A5F4AA8B38}" srcOrd="3" destOrd="0" parTransId="{BA6A6976-1999-144F-B981-8A5828DEA7BD}" sibTransId="{D6A8AC69-E579-7A4E-9EF1-800243AD1603}"/>
    <dgm:cxn modelId="{41D7C017-14F5-934A-9E9A-722AF87861D0}" srcId="{D23F68BB-E3EA-1548-8ECE-1A5386B6DC95}" destId="{E39FF674-C34A-6548-ABC8-58D288BAB446}" srcOrd="0" destOrd="0" parTransId="{3A57F7BD-94FE-6B43-B6DB-8E0F2BF8BE27}" sibTransId="{D562B5F0-CB22-9949-8CE3-AD2B5D2769D5}"/>
    <dgm:cxn modelId="{35A62025-B8EB-C340-B9CB-6C43216F4808}" srcId="{E39FF674-C34A-6548-ABC8-58D288BAB446}" destId="{F695C154-2D1A-D74E-9A37-CD4940C6A2D8}" srcOrd="4" destOrd="0" parTransId="{6065E18F-AE51-CA48-8F56-C11903F62CFA}" sibTransId="{4DC866E7-BDB0-CF4C-BC0A-CA7F7178911C}"/>
    <dgm:cxn modelId="{179F7931-0C90-4F4E-96CD-65136FCE4CB2}" srcId="{E39FF674-C34A-6548-ABC8-58D288BAB446}" destId="{60383118-CBC5-4A4F-8DBB-A060DCB47849}" srcOrd="0" destOrd="0" parTransId="{1F76C75D-3ADB-4445-91AB-4EAF2CACD840}" sibTransId="{94E40391-E4E1-7545-88E9-39BAE5F3482B}"/>
    <dgm:cxn modelId="{60A49571-0D25-5E4B-90E6-6DA056E19A99}" type="presOf" srcId="{60383118-CBC5-4A4F-8DBB-A060DCB47849}" destId="{5B0A6238-29C2-B841-98E8-5E10C960BE97}" srcOrd="0" destOrd="0" presId="urn:microsoft.com/office/officeart/2005/8/layout/hList1"/>
    <dgm:cxn modelId="{FD109A87-B8E8-CB47-90F9-F17B10683DB6}" type="presOf" srcId="{8C35EED5-5637-7944-A76A-60A5F4AA8B38}" destId="{5B0A6238-29C2-B841-98E8-5E10C960BE97}" srcOrd="0" destOrd="3" presId="urn:microsoft.com/office/officeart/2005/8/layout/hList1"/>
    <dgm:cxn modelId="{C30BA299-5B73-8B4A-870A-E1C6E5F7F6B2}" type="presOf" srcId="{5CCE5475-6F4E-2940-9875-3509E0905924}" destId="{5B0A6238-29C2-B841-98E8-5E10C960BE97}" srcOrd="0" destOrd="2" presId="urn:microsoft.com/office/officeart/2005/8/layout/hList1"/>
    <dgm:cxn modelId="{90E92EAC-80ED-E24E-8148-B9EFE7E515B8}" srcId="{E39FF674-C34A-6548-ABC8-58D288BAB446}" destId="{5CCE5475-6F4E-2940-9875-3509E0905924}" srcOrd="2" destOrd="0" parTransId="{AED3FD16-7569-8346-90D8-3FA3F6D60BE0}" sibTransId="{8795A269-47B4-0C4F-B7A9-D1AD0105B65F}"/>
    <dgm:cxn modelId="{F78811B4-D8E8-7748-814E-C5C9D4E8D984}" type="presOf" srcId="{E39FF674-C34A-6548-ABC8-58D288BAB446}" destId="{2396D779-A66D-C249-BAD4-9400F961C4ED}" srcOrd="0" destOrd="0" presId="urn:microsoft.com/office/officeart/2005/8/layout/hList1"/>
    <dgm:cxn modelId="{7952A9B5-E76A-DE44-B4D6-E4809F83741A}" srcId="{E39FF674-C34A-6548-ABC8-58D288BAB446}" destId="{A6EAC3D4-F4BE-7047-B267-BABEE9F5E7A9}" srcOrd="5" destOrd="0" parTransId="{36A54120-0AED-E74A-A989-D3FF278187D1}" sibTransId="{108C6D76-E82A-2544-974E-D66BDA49C01E}"/>
    <dgm:cxn modelId="{CB75D2C1-7C53-A541-8F72-56E4797A66EE}" type="presOf" srcId="{D23F68BB-E3EA-1548-8ECE-1A5386B6DC95}" destId="{6F4D30D2-5692-A343-AEDD-29B4913FEFAF}" srcOrd="0" destOrd="0" presId="urn:microsoft.com/office/officeart/2005/8/layout/hList1"/>
    <dgm:cxn modelId="{AB9ACBD2-3A70-E943-A3F6-4D41F51F47CA}" srcId="{E39FF674-C34A-6548-ABC8-58D288BAB446}" destId="{538E49B1-7D52-DA44-8D8C-359083EFF066}" srcOrd="6" destOrd="0" parTransId="{6A3B593B-D4D9-6D4A-B599-E87275DA6509}" sibTransId="{A2DE5321-FEED-C64C-82C4-D6C7E19000F0}"/>
    <dgm:cxn modelId="{12DF0DE0-A1F6-F84A-B1AE-AC798CE2FF8A}" srcId="{E39FF674-C34A-6548-ABC8-58D288BAB446}" destId="{4F060578-E233-E440-997B-C6F984BEB384}" srcOrd="1" destOrd="0" parTransId="{B78406B8-8018-3C4D-A866-DD56B67D8B79}" sibTransId="{C0DF1FF0-D5DA-4441-A979-02D2645DC5B0}"/>
    <dgm:cxn modelId="{9C7CCBE4-8B83-7F4B-B727-616C9ED53BE5}" type="presOf" srcId="{4F060578-E233-E440-997B-C6F984BEB384}" destId="{5B0A6238-29C2-B841-98E8-5E10C960BE97}" srcOrd="0" destOrd="1" presId="urn:microsoft.com/office/officeart/2005/8/layout/hList1"/>
    <dgm:cxn modelId="{9F78D7F2-9462-EF40-9398-A0987E38D176}" type="presOf" srcId="{538E49B1-7D52-DA44-8D8C-359083EFF066}" destId="{5B0A6238-29C2-B841-98E8-5E10C960BE97}" srcOrd="0" destOrd="6" presId="urn:microsoft.com/office/officeart/2005/8/layout/hList1"/>
    <dgm:cxn modelId="{DFF0A3F8-2408-5947-A167-C0CE556643B1}" type="presOf" srcId="{A6EAC3D4-F4BE-7047-B267-BABEE9F5E7A9}" destId="{5B0A6238-29C2-B841-98E8-5E10C960BE97}" srcOrd="0" destOrd="5" presId="urn:microsoft.com/office/officeart/2005/8/layout/hList1"/>
    <dgm:cxn modelId="{322067D4-23F0-6844-AB06-103E0BD96E9C}" type="presParOf" srcId="{6F4D30D2-5692-A343-AEDD-29B4913FEFAF}" destId="{4B6E7273-ED8E-4A44-B8A7-963D05DBA998}" srcOrd="0" destOrd="0" presId="urn:microsoft.com/office/officeart/2005/8/layout/hList1"/>
    <dgm:cxn modelId="{C55E78F1-56D5-0549-8E78-BDDFE879FDBE}" type="presParOf" srcId="{4B6E7273-ED8E-4A44-B8A7-963D05DBA998}" destId="{2396D779-A66D-C249-BAD4-9400F961C4ED}" srcOrd="0" destOrd="0" presId="urn:microsoft.com/office/officeart/2005/8/layout/hList1"/>
    <dgm:cxn modelId="{5315E799-BE77-F441-82D8-499FA4FE73BA}" type="presParOf" srcId="{4B6E7273-ED8E-4A44-B8A7-963D05DBA998}" destId="{5B0A6238-29C2-B841-98E8-5E10C960BE97}"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9F09E8-1086-4E49-BC21-4FE477162E4E}" type="doc">
      <dgm:prSet loTypeId="urn:microsoft.com/office/officeart/2005/8/layout/hList1" loCatId="list" qsTypeId="urn:microsoft.com/office/officeart/2005/8/quickstyle/simple1" qsCatId="simple" csTypeId="urn:microsoft.com/office/officeart/2005/8/colors/accent0_3" csCatId="mainScheme" phldr="1"/>
      <dgm:spPr/>
      <dgm:t>
        <a:bodyPr/>
        <a:lstStyle/>
        <a:p>
          <a:endParaRPr lang="en-US"/>
        </a:p>
      </dgm:t>
    </dgm:pt>
    <dgm:pt modelId="{E3285279-E6FA-6644-8DFB-4D58EAD72B0E}">
      <dgm:prSet/>
      <dgm:spPr/>
      <dgm:t>
        <a:bodyPr/>
        <a:lstStyle/>
        <a:p>
          <a:r>
            <a:rPr lang="en-US" dirty="0"/>
            <a:t>BA</a:t>
          </a:r>
        </a:p>
      </dgm:t>
    </dgm:pt>
    <dgm:pt modelId="{C4FB4CAD-4ECF-EE43-9689-418528AE8216}" type="parTrans" cxnId="{1D9F0CC8-24F1-5644-B601-29AAB0B5A2F2}">
      <dgm:prSet/>
      <dgm:spPr/>
      <dgm:t>
        <a:bodyPr/>
        <a:lstStyle/>
        <a:p>
          <a:endParaRPr lang="en-US"/>
        </a:p>
      </dgm:t>
    </dgm:pt>
    <dgm:pt modelId="{F7BB3F84-282D-9245-B7B8-30D11CADB1DD}" type="sibTrans" cxnId="{1D9F0CC8-24F1-5644-B601-29AAB0B5A2F2}">
      <dgm:prSet/>
      <dgm:spPr/>
      <dgm:t>
        <a:bodyPr/>
        <a:lstStyle/>
        <a:p>
          <a:endParaRPr lang="en-US"/>
        </a:p>
      </dgm:t>
    </dgm:pt>
    <dgm:pt modelId="{A924E845-D382-374A-B43C-4107F1E96EC0}">
      <dgm:prSet/>
      <dgm:spPr/>
      <dgm:t>
        <a:bodyPr/>
        <a:lstStyle/>
        <a:p>
          <a:r>
            <a:rPr lang="en-US" b="0" i="0" dirty="0"/>
            <a:t>IDE Integration</a:t>
          </a:r>
          <a:endParaRPr lang="en-US" dirty="0"/>
        </a:p>
      </dgm:t>
    </dgm:pt>
    <dgm:pt modelId="{7CFA8534-267C-DD41-B1AB-C58B9728D842}" type="parTrans" cxnId="{60B0C5CA-4EE2-F248-838E-9B4CEEBA0977}">
      <dgm:prSet/>
      <dgm:spPr/>
      <dgm:t>
        <a:bodyPr/>
        <a:lstStyle/>
        <a:p>
          <a:endParaRPr lang="en-US"/>
        </a:p>
      </dgm:t>
    </dgm:pt>
    <dgm:pt modelId="{0173B0CA-50F6-854F-8A5D-1806A0A1DBA2}" type="sibTrans" cxnId="{60B0C5CA-4EE2-F248-838E-9B4CEEBA0977}">
      <dgm:prSet/>
      <dgm:spPr/>
      <dgm:t>
        <a:bodyPr/>
        <a:lstStyle/>
        <a:p>
          <a:endParaRPr lang="en-US"/>
        </a:p>
      </dgm:t>
    </dgm:pt>
    <dgm:pt modelId="{EEB5965A-401B-C147-AD0F-441FF0ECD76A}">
      <dgm:prSet/>
      <dgm:spPr/>
      <dgm:t>
        <a:bodyPr/>
        <a:lstStyle/>
        <a:p>
          <a:r>
            <a:rPr lang="en-US" b="0" i="0" dirty="0"/>
            <a:t>Continuous Integration</a:t>
          </a:r>
          <a:endParaRPr lang="en-US" dirty="0"/>
        </a:p>
      </dgm:t>
    </dgm:pt>
    <dgm:pt modelId="{CD395680-1A35-A84D-9A86-3AF14C055824}" type="parTrans" cxnId="{35E2BD1B-3E46-5943-A586-8AE34FE19DD3}">
      <dgm:prSet/>
      <dgm:spPr/>
      <dgm:t>
        <a:bodyPr/>
        <a:lstStyle/>
        <a:p>
          <a:endParaRPr lang="en-US"/>
        </a:p>
      </dgm:t>
    </dgm:pt>
    <dgm:pt modelId="{3DFF0D71-5E41-1248-9DEC-CAAC4507FF45}" type="sibTrans" cxnId="{35E2BD1B-3E46-5943-A586-8AE34FE19DD3}">
      <dgm:prSet/>
      <dgm:spPr/>
      <dgm:t>
        <a:bodyPr/>
        <a:lstStyle/>
        <a:p>
          <a:endParaRPr lang="en-US"/>
        </a:p>
      </dgm:t>
    </dgm:pt>
    <dgm:pt modelId="{E2714D4D-1892-D24D-B164-1FF65078FFB0}">
      <dgm:prSet/>
      <dgm:spPr/>
      <dgm:t>
        <a:bodyPr/>
        <a:lstStyle/>
        <a:p>
          <a:r>
            <a:rPr lang="en-US" b="0" i="0" dirty="0"/>
            <a:t>Bug &amp; User Story Tracking</a:t>
          </a:r>
          <a:endParaRPr lang="en-US" dirty="0"/>
        </a:p>
      </dgm:t>
    </dgm:pt>
    <dgm:pt modelId="{AEA4A285-2548-804F-A85A-BA3B251D2C17}" type="parTrans" cxnId="{1D9C0B48-9C03-7049-9ADC-ABD04AB5B78D}">
      <dgm:prSet/>
      <dgm:spPr/>
      <dgm:t>
        <a:bodyPr/>
        <a:lstStyle/>
        <a:p>
          <a:endParaRPr lang="en-US"/>
        </a:p>
      </dgm:t>
    </dgm:pt>
    <dgm:pt modelId="{96B0979F-683F-1649-9AA9-1ABCA9D31651}" type="sibTrans" cxnId="{1D9C0B48-9C03-7049-9ADC-ABD04AB5B78D}">
      <dgm:prSet/>
      <dgm:spPr/>
      <dgm:t>
        <a:bodyPr/>
        <a:lstStyle/>
        <a:p>
          <a:endParaRPr lang="en-US"/>
        </a:p>
      </dgm:t>
    </dgm:pt>
    <dgm:pt modelId="{FE725994-3146-2A47-86DF-AEF129D79386}">
      <dgm:prSet/>
      <dgm:spPr/>
      <dgm:t>
        <a:bodyPr/>
        <a:lstStyle/>
        <a:p>
          <a:r>
            <a:rPr lang="en-US" b="0" i="0" dirty="0"/>
            <a:t>Regression</a:t>
          </a:r>
          <a:endParaRPr lang="en-US" dirty="0"/>
        </a:p>
      </dgm:t>
    </dgm:pt>
    <dgm:pt modelId="{3A3E6575-AD79-7743-B59C-983D91C28582}" type="parTrans" cxnId="{FDAC4C6D-2E39-A142-A692-C4E61CF24254}">
      <dgm:prSet/>
      <dgm:spPr/>
      <dgm:t>
        <a:bodyPr/>
        <a:lstStyle/>
        <a:p>
          <a:endParaRPr lang="en-US"/>
        </a:p>
      </dgm:t>
    </dgm:pt>
    <dgm:pt modelId="{D0E96DE0-2E76-9C48-8DCF-E688255C1C3E}" type="sibTrans" cxnId="{FDAC4C6D-2E39-A142-A692-C4E61CF24254}">
      <dgm:prSet/>
      <dgm:spPr/>
      <dgm:t>
        <a:bodyPr/>
        <a:lstStyle/>
        <a:p>
          <a:endParaRPr lang="en-US"/>
        </a:p>
      </dgm:t>
    </dgm:pt>
    <dgm:pt modelId="{F598D233-8F76-9D4C-BD2A-51F29882B1EE}">
      <dgm:prSet/>
      <dgm:spPr/>
      <dgm:t>
        <a:bodyPr/>
        <a:lstStyle/>
        <a:p>
          <a:r>
            <a:rPr lang="en-US" b="0" i="0" dirty="0"/>
            <a:t>Agile / Waterfall</a:t>
          </a:r>
          <a:endParaRPr lang="en-US" dirty="0"/>
        </a:p>
      </dgm:t>
    </dgm:pt>
    <dgm:pt modelId="{F05C788E-7752-F546-BC16-C61EBB33EBF2}" type="parTrans" cxnId="{394F0D6A-50C9-304D-959C-611587845453}">
      <dgm:prSet/>
      <dgm:spPr/>
      <dgm:t>
        <a:bodyPr/>
        <a:lstStyle/>
        <a:p>
          <a:endParaRPr lang="en-US"/>
        </a:p>
      </dgm:t>
    </dgm:pt>
    <dgm:pt modelId="{3AB525F7-EF67-0C44-9D1C-4162EDA5FE65}" type="sibTrans" cxnId="{394F0D6A-50C9-304D-959C-611587845453}">
      <dgm:prSet/>
      <dgm:spPr/>
      <dgm:t>
        <a:bodyPr/>
        <a:lstStyle/>
        <a:p>
          <a:endParaRPr lang="en-US"/>
        </a:p>
      </dgm:t>
    </dgm:pt>
    <dgm:pt modelId="{27630751-850F-804A-BE86-32773B05B00B}">
      <dgm:prSet/>
      <dgm:spPr/>
      <dgm:t>
        <a:bodyPr/>
        <a:lstStyle/>
        <a:p>
          <a:r>
            <a:rPr lang="en-US" b="0" i="0" dirty="0"/>
            <a:t>Source Code Management</a:t>
          </a:r>
          <a:endParaRPr lang="en-US" dirty="0"/>
        </a:p>
      </dgm:t>
    </dgm:pt>
    <dgm:pt modelId="{C9FAF01E-3CA2-8A41-A53D-8643C7A55328}" type="parTrans" cxnId="{96A80207-DC77-7B4B-9FF0-4133E160C453}">
      <dgm:prSet/>
      <dgm:spPr/>
      <dgm:t>
        <a:bodyPr/>
        <a:lstStyle/>
        <a:p>
          <a:endParaRPr lang="en-US"/>
        </a:p>
      </dgm:t>
    </dgm:pt>
    <dgm:pt modelId="{C8D53945-BF71-0543-A895-A02008E66C6D}" type="sibTrans" cxnId="{96A80207-DC77-7B4B-9FF0-4133E160C453}">
      <dgm:prSet/>
      <dgm:spPr/>
      <dgm:t>
        <a:bodyPr/>
        <a:lstStyle/>
        <a:p>
          <a:endParaRPr lang="en-US"/>
        </a:p>
      </dgm:t>
    </dgm:pt>
    <dgm:pt modelId="{CA329F24-2E74-FD45-957F-0C30B2135F49}" type="pres">
      <dgm:prSet presAssocID="{D39F09E8-1086-4E49-BC21-4FE477162E4E}" presName="Name0" presStyleCnt="0">
        <dgm:presLayoutVars>
          <dgm:dir/>
          <dgm:animLvl val="lvl"/>
          <dgm:resizeHandles val="exact"/>
        </dgm:presLayoutVars>
      </dgm:prSet>
      <dgm:spPr/>
    </dgm:pt>
    <dgm:pt modelId="{F247EA35-9916-4A43-B3CA-6D7D5830A8BF}" type="pres">
      <dgm:prSet presAssocID="{E3285279-E6FA-6644-8DFB-4D58EAD72B0E}" presName="composite" presStyleCnt="0"/>
      <dgm:spPr/>
    </dgm:pt>
    <dgm:pt modelId="{81023C27-436E-6D49-9C2B-2B39E519E6A3}" type="pres">
      <dgm:prSet presAssocID="{E3285279-E6FA-6644-8DFB-4D58EAD72B0E}" presName="parTx" presStyleLbl="alignNode1" presStyleIdx="0" presStyleCnt="1" custLinFactNeighborX="-1958" custLinFactNeighborY="-53090">
        <dgm:presLayoutVars>
          <dgm:chMax val="0"/>
          <dgm:chPref val="0"/>
          <dgm:bulletEnabled val="1"/>
        </dgm:presLayoutVars>
      </dgm:prSet>
      <dgm:spPr/>
    </dgm:pt>
    <dgm:pt modelId="{1824EAAD-1D39-C74E-8AC9-688B0680A3F1}" type="pres">
      <dgm:prSet presAssocID="{E3285279-E6FA-6644-8DFB-4D58EAD72B0E}" presName="desTx" presStyleLbl="alignAccFollowNode1" presStyleIdx="0" presStyleCnt="1">
        <dgm:presLayoutVars>
          <dgm:bulletEnabled val="1"/>
        </dgm:presLayoutVars>
      </dgm:prSet>
      <dgm:spPr/>
    </dgm:pt>
  </dgm:ptLst>
  <dgm:cxnLst>
    <dgm:cxn modelId="{86C70803-D898-E04C-9792-DD3C54ECE8FF}" type="presOf" srcId="{E2714D4D-1892-D24D-B164-1FF65078FFB0}" destId="{1824EAAD-1D39-C74E-8AC9-688B0680A3F1}" srcOrd="0" destOrd="3" presId="urn:microsoft.com/office/officeart/2005/8/layout/hList1"/>
    <dgm:cxn modelId="{96A80207-DC77-7B4B-9FF0-4133E160C453}" srcId="{E3285279-E6FA-6644-8DFB-4D58EAD72B0E}" destId="{27630751-850F-804A-BE86-32773B05B00B}" srcOrd="0" destOrd="0" parTransId="{C9FAF01E-3CA2-8A41-A53D-8643C7A55328}" sibTransId="{C8D53945-BF71-0543-A895-A02008E66C6D}"/>
    <dgm:cxn modelId="{DA03780D-E13D-2A44-958B-58CB155E3402}" type="presOf" srcId="{EEB5965A-401B-C147-AD0F-441FF0ECD76A}" destId="{1824EAAD-1D39-C74E-8AC9-688B0680A3F1}" srcOrd="0" destOrd="2" presId="urn:microsoft.com/office/officeart/2005/8/layout/hList1"/>
    <dgm:cxn modelId="{35E2BD1B-3E46-5943-A586-8AE34FE19DD3}" srcId="{E3285279-E6FA-6644-8DFB-4D58EAD72B0E}" destId="{EEB5965A-401B-C147-AD0F-441FF0ECD76A}" srcOrd="2" destOrd="0" parTransId="{CD395680-1A35-A84D-9A86-3AF14C055824}" sibTransId="{3DFF0D71-5E41-1248-9DEC-CAAC4507FF45}"/>
    <dgm:cxn modelId="{8E0E721F-1C75-AD40-A7BE-847FB9F1CE41}" type="presOf" srcId="{F598D233-8F76-9D4C-BD2A-51F29882B1EE}" destId="{1824EAAD-1D39-C74E-8AC9-688B0680A3F1}" srcOrd="0" destOrd="5" presId="urn:microsoft.com/office/officeart/2005/8/layout/hList1"/>
    <dgm:cxn modelId="{8A3CD020-20A9-654B-B3DC-90F0A293F30D}" type="presOf" srcId="{FE725994-3146-2A47-86DF-AEF129D79386}" destId="{1824EAAD-1D39-C74E-8AC9-688B0680A3F1}" srcOrd="0" destOrd="4" presId="urn:microsoft.com/office/officeart/2005/8/layout/hList1"/>
    <dgm:cxn modelId="{1D9C0B48-9C03-7049-9ADC-ABD04AB5B78D}" srcId="{E3285279-E6FA-6644-8DFB-4D58EAD72B0E}" destId="{E2714D4D-1892-D24D-B164-1FF65078FFB0}" srcOrd="3" destOrd="0" parTransId="{AEA4A285-2548-804F-A85A-BA3B251D2C17}" sibTransId="{96B0979F-683F-1649-9AA9-1ABCA9D31651}"/>
    <dgm:cxn modelId="{394F0D6A-50C9-304D-959C-611587845453}" srcId="{E3285279-E6FA-6644-8DFB-4D58EAD72B0E}" destId="{F598D233-8F76-9D4C-BD2A-51F29882B1EE}" srcOrd="5" destOrd="0" parTransId="{F05C788E-7752-F546-BC16-C61EBB33EBF2}" sibTransId="{3AB525F7-EF67-0C44-9D1C-4162EDA5FE65}"/>
    <dgm:cxn modelId="{FDAC4C6D-2E39-A142-A692-C4E61CF24254}" srcId="{E3285279-E6FA-6644-8DFB-4D58EAD72B0E}" destId="{FE725994-3146-2A47-86DF-AEF129D79386}" srcOrd="4" destOrd="0" parTransId="{3A3E6575-AD79-7743-B59C-983D91C28582}" sibTransId="{D0E96DE0-2E76-9C48-8DCF-E688255C1C3E}"/>
    <dgm:cxn modelId="{F7A6EE92-2EF7-CC4E-919F-E2C6B95BFF12}" type="presOf" srcId="{E3285279-E6FA-6644-8DFB-4D58EAD72B0E}" destId="{81023C27-436E-6D49-9C2B-2B39E519E6A3}" srcOrd="0" destOrd="0" presId="urn:microsoft.com/office/officeart/2005/8/layout/hList1"/>
    <dgm:cxn modelId="{BE42659A-323E-FB43-8B71-1A05E819F742}" type="presOf" srcId="{D39F09E8-1086-4E49-BC21-4FE477162E4E}" destId="{CA329F24-2E74-FD45-957F-0C30B2135F49}" srcOrd="0" destOrd="0" presId="urn:microsoft.com/office/officeart/2005/8/layout/hList1"/>
    <dgm:cxn modelId="{1D9F0CC8-24F1-5644-B601-29AAB0B5A2F2}" srcId="{D39F09E8-1086-4E49-BC21-4FE477162E4E}" destId="{E3285279-E6FA-6644-8DFB-4D58EAD72B0E}" srcOrd="0" destOrd="0" parTransId="{C4FB4CAD-4ECF-EE43-9689-418528AE8216}" sibTransId="{F7BB3F84-282D-9245-B7B8-30D11CADB1DD}"/>
    <dgm:cxn modelId="{60B0C5CA-4EE2-F248-838E-9B4CEEBA0977}" srcId="{E3285279-E6FA-6644-8DFB-4D58EAD72B0E}" destId="{A924E845-D382-374A-B43C-4107F1E96EC0}" srcOrd="1" destOrd="0" parTransId="{7CFA8534-267C-DD41-B1AB-C58B9728D842}" sibTransId="{0173B0CA-50F6-854F-8A5D-1806A0A1DBA2}"/>
    <dgm:cxn modelId="{9C1D85E7-8BB2-2342-93D8-505F537D629D}" type="presOf" srcId="{A924E845-D382-374A-B43C-4107F1E96EC0}" destId="{1824EAAD-1D39-C74E-8AC9-688B0680A3F1}" srcOrd="0" destOrd="1" presId="urn:microsoft.com/office/officeart/2005/8/layout/hList1"/>
    <dgm:cxn modelId="{208B04ED-1358-D34C-9138-FE6606214733}" type="presOf" srcId="{27630751-850F-804A-BE86-32773B05B00B}" destId="{1824EAAD-1D39-C74E-8AC9-688B0680A3F1}" srcOrd="0" destOrd="0" presId="urn:microsoft.com/office/officeart/2005/8/layout/hList1"/>
    <dgm:cxn modelId="{AE2C9E39-D596-6041-B415-8B8B53E53A57}" type="presParOf" srcId="{CA329F24-2E74-FD45-957F-0C30B2135F49}" destId="{F247EA35-9916-4A43-B3CA-6D7D5830A8BF}" srcOrd="0" destOrd="0" presId="urn:microsoft.com/office/officeart/2005/8/layout/hList1"/>
    <dgm:cxn modelId="{755EC385-1306-4741-B0A5-E4F156C4024F}" type="presParOf" srcId="{F247EA35-9916-4A43-B3CA-6D7D5830A8BF}" destId="{81023C27-436E-6D49-9C2B-2B39E519E6A3}" srcOrd="0" destOrd="0" presId="urn:microsoft.com/office/officeart/2005/8/layout/hList1"/>
    <dgm:cxn modelId="{6F325EEC-AF39-6B4D-B25B-FD41084397AC}" type="presParOf" srcId="{F247EA35-9916-4A43-B3CA-6D7D5830A8BF}" destId="{1824EAAD-1D39-C74E-8AC9-688B0680A3F1}" srcOrd="1" destOrd="0" presId="urn:microsoft.com/office/officeart/2005/8/layout/h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896A874-95B5-944D-89A3-DFD737E24DCC}" type="doc">
      <dgm:prSet loTypeId="urn:microsoft.com/office/officeart/2005/8/layout/hList1" loCatId="list" qsTypeId="urn:microsoft.com/office/officeart/2005/8/quickstyle/simple1" qsCatId="simple" csTypeId="urn:microsoft.com/office/officeart/2005/8/colors/accent0_3" csCatId="mainScheme" phldr="1"/>
      <dgm:spPr/>
      <dgm:t>
        <a:bodyPr/>
        <a:lstStyle/>
        <a:p>
          <a:endParaRPr lang="en-US"/>
        </a:p>
      </dgm:t>
    </dgm:pt>
    <dgm:pt modelId="{C0DD65E0-294D-C244-B86E-1352348B49B1}">
      <dgm:prSet/>
      <dgm:spPr/>
      <dgm:t>
        <a:bodyPr/>
        <a:lstStyle/>
        <a:p>
          <a:r>
            <a:rPr lang="en-US" b="0" i="0" dirty="0"/>
            <a:t>Enable Teams</a:t>
          </a:r>
          <a:endParaRPr lang="en-US" dirty="0"/>
        </a:p>
      </dgm:t>
    </dgm:pt>
    <dgm:pt modelId="{3C974963-AC75-AC42-A2AA-52311B541180}" type="parTrans" cxnId="{EE86C3B8-6FCE-D645-9037-AFF2A61F2882}">
      <dgm:prSet/>
      <dgm:spPr/>
      <dgm:t>
        <a:bodyPr/>
        <a:lstStyle/>
        <a:p>
          <a:endParaRPr lang="en-US"/>
        </a:p>
      </dgm:t>
    </dgm:pt>
    <dgm:pt modelId="{44DEF55D-6C76-DF42-A635-EDB864A166DF}" type="sibTrans" cxnId="{EE86C3B8-6FCE-D645-9037-AFF2A61F2882}">
      <dgm:prSet/>
      <dgm:spPr/>
      <dgm:t>
        <a:bodyPr/>
        <a:lstStyle/>
        <a:p>
          <a:endParaRPr lang="en-US"/>
        </a:p>
      </dgm:t>
    </dgm:pt>
    <dgm:pt modelId="{7AC4EE3A-240A-6B4C-AB4E-5ADC7EA0E7B8}">
      <dgm:prSet/>
      <dgm:spPr/>
      <dgm:t>
        <a:bodyPr/>
        <a:lstStyle/>
        <a:p>
          <a:r>
            <a:rPr lang="en-US" b="0" i="0" dirty="0"/>
            <a:t>Lead Projects</a:t>
          </a:r>
          <a:endParaRPr lang="en-US" dirty="0"/>
        </a:p>
      </dgm:t>
    </dgm:pt>
    <dgm:pt modelId="{C900992D-9601-3948-AD9E-9BE029EF91B2}" type="parTrans" cxnId="{8A9255B9-7441-C44E-B148-4DF414FAD62B}">
      <dgm:prSet/>
      <dgm:spPr/>
      <dgm:t>
        <a:bodyPr/>
        <a:lstStyle/>
        <a:p>
          <a:endParaRPr lang="en-US"/>
        </a:p>
      </dgm:t>
    </dgm:pt>
    <dgm:pt modelId="{E6AA4875-B12F-AA4B-874C-45EBC5EF9993}" type="sibTrans" cxnId="{8A9255B9-7441-C44E-B148-4DF414FAD62B}">
      <dgm:prSet/>
      <dgm:spPr/>
      <dgm:t>
        <a:bodyPr/>
        <a:lstStyle/>
        <a:p>
          <a:endParaRPr lang="en-US"/>
        </a:p>
      </dgm:t>
    </dgm:pt>
    <dgm:pt modelId="{1621EE17-29DE-7349-91AA-F472A8B0F1C2}">
      <dgm:prSet/>
      <dgm:spPr/>
      <dgm:t>
        <a:bodyPr/>
        <a:lstStyle/>
        <a:p>
          <a:r>
            <a:rPr lang="en-US" b="0" i="0" dirty="0"/>
            <a:t>Manage Programs</a:t>
          </a:r>
          <a:endParaRPr lang="en-US" dirty="0"/>
        </a:p>
      </dgm:t>
    </dgm:pt>
    <dgm:pt modelId="{371C3F3B-763E-7249-B543-AD59775426A0}" type="parTrans" cxnId="{EE16F935-FB13-7743-B586-64CBF366BB9C}">
      <dgm:prSet/>
      <dgm:spPr/>
      <dgm:t>
        <a:bodyPr/>
        <a:lstStyle/>
        <a:p>
          <a:endParaRPr lang="en-US"/>
        </a:p>
      </dgm:t>
    </dgm:pt>
    <dgm:pt modelId="{F8AF9024-3D2E-9D4D-BE4A-63AA767E9C0E}" type="sibTrans" cxnId="{EE16F935-FB13-7743-B586-64CBF366BB9C}">
      <dgm:prSet/>
      <dgm:spPr/>
      <dgm:t>
        <a:bodyPr/>
        <a:lstStyle/>
        <a:p>
          <a:endParaRPr lang="en-US"/>
        </a:p>
      </dgm:t>
    </dgm:pt>
    <dgm:pt modelId="{4CC2A1D7-938D-124C-BC35-7676E12FC928}">
      <dgm:prSet/>
      <dgm:spPr/>
      <dgm:t>
        <a:bodyPr/>
        <a:lstStyle/>
        <a:p>
          <a:r>
            <a:rPr lang="en-US" b="0" i="0" dirty="0"/>
            <a:t>Respond to Customers</a:t>
          </a:r>
          <a:endParaRPr lang="en-US" dirty="0"/>
        </a:p>
      </dgm:t>
    </dgm:pt>
    <dgm:pt modelId="{940E4064-ED5B-8D42-9459-4DCC7145A0A5}" type="parTrans" cxnId="{CA22B037-8F3D-914A-82EC-5FFF766555E4}">
      <dgm:prSet/>
      <dgm:spPr/>
      <dgm:t>
        <a:bodyPr/>
        <a:lstStyle/>
        <a:p>
          <a:endParaRPr lang="en-US"/>
        </a:p>
      </dgm:t>
    </dgm:pt>
    <dgm:pt modelId="{5852A10F-E331-7C47-99BE-E456E5AED3DB}" type="sibTrans" cxnId="{CA22B037-8F3D-914A-82EC-5FFF766555E4}">
      <dgm:prSet/>
      <dgm:spPr/>
      <dgm:t>
        <a:bodyPr/>
        <a:lstStyle/>
        <a:p>
          <a:endParaRPr lang="en-US"/>
        </a:p>
      </dgm:t>
    </dgm:pt>
    <dgm:pt modelId="{3FD0562F-ED89-F940-B5D3-A160DA48904D}">
      <dgm:prSet/>
      <dgm:spPr/>
      <dgm:t>
        <a:bodyPr/>
        <a:lstStyle/>
        <a:p>
          <a:r>
            <a:rPr lang="en-US" b="0" i="0" dirty="0"/>
            <a:t>Manage Risk</a:t>
          </a:r>
          <a:endParaRPr lang="en-US" dirty="0"/>
        </a:p>
      </dgm:t>
    </dgm:pt>
    <dgm:pt modelId="{11C9586E-CE1B-9A4A-BE22-EAA23C198784}" type="parTrans" cxnId="{81085EBD-EFC6-3F42-929E-A15E7E53ED6D}">
      <dgm:prSet/>
      <dgm:spPr/>
      <dgm:t>
        <a:bodyPr/>
        <a:lstStyle/>
        <a:p>
          <a:endParaRPr lang="en-US"/>
        </a:p>
      </dgm:t>
    </dgm:pt>
    <dgm:pt modelId="{4A5FBDA8-E892-8448-A553-A0EC942206D3}" type="sibTrans" cxnId="{81085EBD-EFC6-3F42-929E-A15E7E53ED6D}">
      <dgm:prSet/>
      <dgm:spPr/>
      <dgm:t>
        <a:bodyPr/>
        <a:lstStyle/>
        <a:p>
          <a:endParaRPr lang="en-US"/>
        </a:p>
      </dgm:t>
    </dgm:pt>
    <dgm:pt modelId="{AA151D99-FD4B-5441-9864-7EDF84AE7325}">
      <dgm:prSet/>
      <dgm:spPr/>
      <dgm:t>
        <a:bodyPr/>
        <a:lstStyle/>
        <a:p>
          <a:r>
            <a:rPr lang="en-US" b="0" i="0" dirty="0"/>
            <a:t>Respect deadlines</a:t>
          </a:r>
          <a:endParaRPr lang="en-US" dirty="0"/>
        </a:p>
      </dgm:t>
    </dgm:pt>
    <dgm:pt modelId="{8910B8F0-A16A-904F-8024-03A39ACC3C3A}" type="parTrans" cxnId="{D0262F4E-6A66-FA4E-8B70-FFA548F46DC1}">
      <dgm:prSet/>
      <dgm:spPr/>
      <dgm:t>
        <a:bodyPr/>
        <a:lstStyle/>
        <a:p>
          <a:endParaRPr lang="en-US"/>
        </a:p>
      </dgm:t>
    </dgm:pt>
    <dgm:pt modelId="{DCB86D33-4244-1348-82F7-8FAAE0E722B6}" type="sibTrans" cxnId="{D0262F4E-6A66-FA4E-8B70-FFA548F46DC1}">
      <dgm:prSet/>
      <dgm:spPr/>
      <dgm:t>
        <a:bodyPr/>
        <a:lstStyle/>
        <a:p>
          <a:endParaRPr lang="en-US"/>
        </a:p>
      </dgm:t>
    </dgm:pt>
    <dgm:pt modelId="{E855B4C3-6D38-0D4D-BEAC-47FF9ADC0504}">
      <dgm:prSet/>
      <dgm:spPr/>
      <dgm:t>
        <a:bodyPr/>
        <a:lstStyle/>
        <a:p>
          <a:r>
            <a:rPr lang="en-US" b="0" i="0" dirty="0"/>
            <a:t>Control budget spend</a:t>
          </a:r>
          <a:endParaRPr lang="en-US" dirty="0"/>
        </a:p>
      </dgm:t>
    </dgm:pt>
    <dgm:pt modelId="{B3D3DD87-EBF7-CA4C-8323-6B76C948F5C1}" type="parTrans" cxnId="{C56DF3FC-B264-D845-86A1-0F7B61F89A27}">
      <dgm:prSet/>
      <dgm:spPr/>
      <dgm:t>
        <a:bodyPr/>
        <a:lstStyle/>
        <a:p>
          <a:endParaRPr lang="en-US"/>
        </a:p>
      </dgm:t>
    </dgm:pt>
    <dgm:pt modelId="{5D56E571-A979-AC4E-8ACB-5B4D2476455C}" type="sibTrans" cxnId="{C56DF3FC-B264-D845-86A1-0F7B61F89A27}">
      <dgm:prSet/>
      <dgm:spPr/>
      <dgm:t>
        <a:bodyPr/>
        <a:lstStyle/>
        <a:p>
          <a:endParaRPr lang="en-US"/>
        </a:p>
      </dgm:t>
    </dgm:pt>
    <dgm:pt modelId="{F80A535C-03C7-9449-A584-CCB5C229E508}">
      <dgm:prSet/>
      <dgm:spPr/>
      <dgm:t>
        <a:bodyPr/>
        <a:lstStyle/>
        <a:p>
          <a:r>
            <a:rPr lang="en-US" b="0" i="0" dirty="0"/>
            <a:t>Optimize resource utilization</a:t>
          </a:r>
          <a:endParaRPr lang="en-US" dirty="0"/>
        </a:p>
      </dgm:t>
    </dgm:pt>
    <dgm:pt modelId="{980E8A94-DD6F-E941-B279-737B2F20477B}" type="parTrans" cxnId="{EB4B4EF6-FFC2-974E-BC5C-BBC4D71A83DD}">
      <dgm:prSet/>
      <dgm:spPr/>
      <dgm:t>
        <a:bodyPr/>
        <a:lstStyle/>
        <a:p>
          <a:endParaRPr lang="en-US"/>
        </a:p>
      </dgm:t>
    </dgm:pt>
    <dgm:pt modelId="{028A3B17-0B1F-5341-94E0-449A6EF9C97F}" type="sibTrans" cxnId="{EB4B4EF6-FFC2-974E-BC5C-BBC4D71A83DD}">
      <dgm:prSet/>
      <dgm:spPr/>
      <dgm:t>
        <a:bodyPr/>
        <a:lstStyle/>
        <a:p>
          <a:endParaRPr lang="en-US"/>
        </a:p>
      </dgm:t>
    </dgm:pt>
    <dgm:pt modelId="{35BFEAC7-D4A3-974E-8987-C3D2B02CC7FE}">
      <dgm:prSet/>
      <dgm:spPr/>
      <dgm:t>
        <a:bodyPr/>
        <a:lstStyle/>
        <a:p>
          <a:r>
            <a:rPr lang="en-US" b="0" i="0" dirty="0"/>
            <a:t>Avoid quality failure</a:t>
          </a:r>
          <a:endParaRPr lang="en-US" dirty="0"/>
        </a:p>
      </dgm:t>
    </dgm:pt>
    <dgm:pt modelId="{D3DE89A2-1F45-D642-8DBA-309651B36557}" type="parTrans" cxnId="{A820CC03-60C1-7F40-8DC7-124C723CAEF5}">
      <dgm:prSet/>
      <dgm:spPr/>
      <dgm:t>
        <a:bodyPr/>
        <a:lstStyle/>
        <a:p>
          <a:endParaRPr lang="en-US"/>
        </a:p>
      </dgm:t>
    </dgm:pt>
    <dgm:pt modelId="{1836D496-1118-DA4E-BF21-A21F058E1492}" type="sibTrans" cxnId="{A820CC03-60C1-7F40-8DC7-124C723CAEF5}">
      <dgm:prSet/>
      <dgm:spPr/>
      <dgm:t>
        <a:bodyPr/>
        <a:lstStyle/>
        <a:p>
          <a:endParaRPr lang="en-US"/>
        </a:p>
      </dgm:t>
    </dgm:pt>
    <dgm:pt modelId="{458C919B-A2D7-D64A-8BBD-0990BDDF4293}">
      <dgm:prSet/>
      <dgm:spPr/>
      <dgm:t>
        <a:bodyPr/>
        <a:lstStyle/>
        <a:p>
          <a:r>
            <a:rPr lang="en-US" dirty="0"/>
            <a:t>PM</a:t>
          </a:r>
        </a:p>
      </dgm:t>
    </dgm:pt>
    <dgm:pt modelId="{AB7C1F33-0B24-AB43-8F0C-F51A0BFB006E}" type="parTrans" cxnId="{A3EE8110-EFAA-D246-91E0-D2FC65C9AE8D}">
      <dgm:prSet/>
      <dgm:spPr/>
      <dgm:t>
        <a:bodyPr/>
        <a:lstStyle/>
        <a:p>
          <a:endParaRPr lang="en-US"/>
        </a:p>
      </dgm:t>
    </dgm:pt>
    <dgm:pt modelId="{45816F42-0FED-F143-BFC7-ABFF13B7C0CB}" type="sibTrans" cxnId="{A3EE8110-EFAA-D246-91E0-D2FC65C9AE8D}">
      <dgm:prSet/>
      <dgm:spPr/>
      <dgm:t>
        <a:bodyPr/>
        <a:lstStyle/>
        <a:p>
          <a:endParaRPr lang="en-US"/>
        </a:p>
      </dgm:t>
    </dgm:pt>
    <dgm:pt modelId="{EADD1E06-6294-A346-86B1-E13954A73F53}" type="pres">
      <dgm:prSet presAssocID="{5896A874-95B5-944D-89A3-DFD737E24DCC}" presName="Name0" presStyleCnt="0">
        <dgm:presLayoutVars>
          <dgm:dir/>
          <dgm:animLvl val="lvl"/>
          <dgm:resizeHandles val="exact"/>
        </dgm:presLayoutVars>
      </dgm:prSet>
      <dgm:spPr/>
    </dgm:pt>
    <dgm:pt modelId="{CD74A97F-11EA-874D-8E81-F5E8D3EA9DDD}" type="pres">
      <dgm:prSet presAssocID="{458C919B-A2D7-D64A-8BBD-0990BDDF4293}" presName="composite" presStyleCnt="0"/>
      <dgm:spPr/>
    </dgm:pt>
    <dgm:pt modelId="{7F0935AE-7CDF-004E-97AC-62E49FA83BD7}" type="pres">
      <dgm:prSet presAssocID="{458C919B-A2D7-D64A-8BBD-0990BDDF4293}" presName="parTx" presStyleLbl="alignNode1" presStyleIdx="0" presStyleCnt="1" custLinFactNeighborX="-747" custLinFactNeighborY="-60495">
        <dgm:presLayoutVars>
          <dgm:chMax val="0"/>
          <dgm:chPref val="0"/>
          <dgm:bulletEnabled val="1"/>
        </dgm:presLayoutVars>
      </dgm:prSet>
      <dgm:spPr/>
    </dgm:pt>
    <dgm:pt modelId="{1F4B85F5-4C70-B145-AF9B-DF247C18A32A}" type="pres">
      <dgm:prSet presAssocID="{458C919B-A2D7-D64A-8BBD-0990BDDF4293}" presName="desTx" presStyleLbl="alignAccFollowNode1" presStyleIdx="0" presStyleCnt="1">
        <dgm:presLayoutVars>
          <dgm:bulletEnabled val="1"/>
        </dgm:presLayoutVars>
      </dgm:prSet>
      <dgm:spPr/>
    </dgm:pt>
  </dgm:ptLst>
  <dgm:cxnLst>
    <dgm:cxn modelId="{A820CC03-60C1-7F40-8DC7-124C723CAEF5}" srcId="{458C919B-A2D7-D64A-8BBD-0990BDDF4293}" destId="{35BFEAC7-D4A3-974E-8987-C3D2B02CC7FE}" srcOrd="8" destOrd="0" parTransId="{D3DE89A2-1F45-D642-8DBA-309651B36557}" sibTransId="{1836D496-1118-DA4E-BF21-A21F058E1492}"/>
    <dgm:cxn modelId="{1923EB04-2452-BD4B-9A5E-259A44DE0329}" type="presOf" srcId="{5896A874-95B5-944D-89A3-DFD737E24DCC}" destId="{EADD1E06-6294-A346-86B1-E13954A73F53}" srcOrd="0" destOrd="0" presId="urn:microsoft.com/office/officeart/2005/8/layout/hList1"/>
    <dgm:cxn modelId="{A3EE8110-EFAA-D246-91E0-D2FC65C9AE8D}" srcId="{5896A874-95B5-944D-89A3-DFD737E24DCC}" destId="{458C919B-A2D7-D64A-8BBD-0990BDDF4293}" srcOrd="0" destOrd="0" parTransId="{AB7C1F33-0B24-AB43-8F0C-F51A0BFB006E}" sibTransId="{45816F42-0FED-F143-BFC7-ABFF13B7C0CB}"/>
    <dgm:cxn modelId="{33AEF510-C3A6-044D-BD69-FB5E013B8178}" type="presOf" srcId="{E855B4C3-6D38-0D4D-BEAC-47FF9ADC0504}" destId="{1F4B85F5-4C70-B145-AF9B-DF247C18A32A}" srcOrd="0" destOrd="6" presId="urn:microsoft.com/office/officeart/2005/8/layout/hList1"/>
    <dgm:cxn modelId="{EE16F935-FB13-7743-B586-64CBF366BB9C}" srcId="{458C919B-A2D7-D64A-8BBD-0990BDDF4293}" destId="{1621EE17-29DE-7349-91AA-F472A8B0F1C2}" srcOrd="2" destOrd="0" parTransId="{371C3F3B-763E-7249-B543-AD59775426A0}" sibTransId="{F8AF9024-3D2E-9D4D-BE4A-63AA767E9C0E}"/>
    <dgm:cxn modelId="{CA22B037-8F3D-914A-82EC-5FFF766555E4}" srcId="{458C919B-A2D7-D64A-8BBD-0990BDDF4293}" destId="{4CC2A1D7-938D-124C-BC35-7676E12FC928}" srcOrd="3" destOrd="0" parTransId="{940E4064-ED5B-8D42-9459-4DCC7145A0A5}" sibTransId="{5852A10F-E331-7C47-99BE-E456E5AED3DB}"/>
    <dgm:cxn modelId="{D0262F4E-6A66-FA4E-8B70-FFA548F46DC1}" srcId="{458C919B-A2D7-D64A-8BBD-0990BDDF4293}" destId="{AA151D99-FD4B-5441-9864-7EDF84AE7325}" srcOrd="5" destOrd="0" parTransId="{8910B8F0-A16A-904F-8024-03A39ACC3C3A}" sibTransId="{DCB86D33-4244-1348-82F7-8FAAE0E722B6}"/>
    <dgm:cxn modelId="{2A81F460-2523-BE40-9B55-93AB5D93623F}" type="presOf" srcId="{F80A535C-03C7-9449-A584-CCB5C229E508}" destId="{1F4B85F5-4C70-B145-AF9B-DF247C18A32A}" srcOrd="0" destOrd="7" presId="urn:microsoft.com/office/officeart/2005/8/layout/hList1"/>
    <dgm:cxn modelId="{AEA2C468-DE54-1440-9D5C-1ACF719071F8}" type="presOf" srcId="{35BFEAC7-D4A3-974E-8987-C3D2B02CC7FE}" destId="{1F4B85F5-4C70-B145-AF9B-DF247C18A32A}" srcOrd="0" destOrd="8" presId="urn:microsoft.com/office/officeart/2005/8/layout/hList1"/>
    <dgm:cxn modelId="{B3DB1EB8-53D7-1640-BCE0-497B29C88DDC}" type="presOf" srcId="{7AC4EE3A-240A-6B4C-AB4E-5ADC7EA0E7B8}" destId="{1F4B85F5-4C70-B145-AF9B-DF247C18A32A}" srcOrd="0" destOrd="1" presId="urn:microsoft.com/office/officeart/2005/8/layout/hList1"/>
    <dgm:cxn modelId="{EE86C3B8-6FCE-D645-9037-AFF2A61F2882}" srcId="{458C919B-A2D7-D64A-8BBD-0990BDDF4293}" destId="{C0DD65E0-294D-C244-B86E-1352348B49B1}" srcOrd="0" destOrd="0" parTransId="{3C974963-AC75-AC42-A2AA-52311B541180}" sibTransId="{44DEF55D-6C76-DF42-A635-EDB864A166DF}"/>
    <dgm:cxn modelId="{8A9255B9-7441-C44E-B148-4DF414FAD62B}" srcId="{458C919B-A2D7-D64A-8BBD-0990BDDF4293}" destId="{7AC4EE3A-240A-6B4C-AB4E-5ADC7EA0E7B8}" srcOrd="1" destOrd="0" parTransId="{C900992D-9601-3948-AD9E-9BE029EF91B2}" sibTransId="{E6AA4875-B12F-AA4B-874C-45EBC5EF9993}"/>
    <dgm:cxn modelId="{81085EBD-EFC6-3F42-929E-A15E7E53ED6D}" srcId="{458C919B-A2D7-D64A-8BBD-0990BDDF4293}" destId="{3FD0562F-ED89-F940-B5D3-A160DA48904D}" srcOrd="4" destOrd="0" parTransId="{11C9586E-CE1B-9A4A-BE22-EAA23C198784}" sibTransId="{4A5FBDA8-E892-8448-A553-A0EC942206D3}"/>
    <dgm:cxn modelId="{78963CC9-C9F3-6846-9C93-F34FED04A96C}" type="presOf" srcId="{458C919B-A2D7-D64A-8BBD-0990BDDF4293}" destId="{7F0935AE-7CDF-004E-97AC-62E49FA83BD7}" srcOrd="0" destOrd="0" presId="urn:microsoft.com/office/officeart/2005/8/layout/hList1"/>
    <dgm:cxn modelId="{1632C0CA-15C9-D343-9C5B-1162513C39B8}" type="presOf" srcId="{1621EE17-29DE-7349-91AA-F472A8B0F1C2}" destId="{1F4B85F5-4C70-B145-AF9B-DF247C18A32A}" srcOrd="0" destOrd="2" presId="urn:microsoft.com/office/officeart/2005/8/layout/hList1"/>
    <dgm:cxn modelId="{195A39CC-6057-A549-9616-00C38B259965}" type="presOf" srcId="{4CC2A1D7-938D-124C-BC35-7676E12FC928}" destId="{1F4B85F5-4C70-B145-AF9B-DF247C18A32A}" srcOrd="0" destOrd="3" presId="urn:microsoft.com/office/officeart/2005/8/layout/hList1"/>
    <dgm:cxn modelId="{166A4ECD-CEE8-C845-B6B0-A32B1B94E554}" type="presOf" srcId="{3FD0562F-ED89-F940-B5D3-A160DA48904D}" destId="{1F4B85F5-4C70-B145-AF9B-DF247C18A32A}" srcOrd="0" destOrd="4" presId="urn:microsoft.com/office/officeart/2005/8/layout/hList1"/>
    <dgm:cxn modelId="{24C6CBCF-8A10-744A-9718-8065DE210E67}" type="presOf" srcId="{C0DD65E0-294D-C244-B86E-1352348B49B1}" destId="{1F4B85F5-4C70-B145-AF9B-DF247C18A32A}" srcOrd="0" destOrd="0" presId="urn:microsoft.com/office/officeart/2005/8/layout/hList1"/>
    <dgm:cxn modelId="{C981FBF4-1971-EC46-93E5-E973FB4B7978}" type="presOf" srcId="{AA151D99-FD4B-5441-9864-7EDF84AE7325}" destId="{1F4B85F5-4C70-B145-AF9B-DF247C18A32A}" srcOrd="0" destOrd="5" presId="urn:microsoft.com/office/officeart/2005/8/layout/hList1"/>
    <dgm:cxn modelId="{EB4B4EF6-FFC2-974E-BC5C-BBC4D71A83DD}" srcId="{458C919B-A2D7-D64A-8BBD-0990BDDF4293}" destId="{F80A535C-03C7-9449-A584-CCB5C229E508}" srcOrd="7" destOrd="0" parTransId="{980E8A94-DD6F-E941-B279-737B2F20477B}" sibTransId="{028A3B17-0B1F-5341-94E0-449A6EF9C97F}"/>
    <dgm:cxn modelId="{C56DF3FC-B264-D845-86A1-0F7B61F89A27}" srcId="{458C919B-A2D7-D64A-8BBD-0990BDDF4293}" destId="{E855B4C3-6D38-0D4D-BEAC-47FF9ADC0504}" srcOrd="6" destOrd="0" parTransId="{B3D3DD87-EBF7-CA4C-8323-6B76C948F5C1}" sibTransId="{5D56E571-A979-AC4E-8ACB-5B4D2476455C}"/>
    <dgm:cxn modelId="{F74F8F2F-79B6-F144-9F3D-D3573CF58044}" type="presParOf" srcId="{EADD1E06-6294-A346-86B1-E13954A73F53}" destId="{CD74A97F-11EA-874D-8E81-F5E8D3EA9DDD}" srcOrd="0" destOrd="0" presId="urn:microsoft.com/office/officeart/2005/8/layout/hList1"/>
    <dgm:cxn modelId="{E07FBC96-DC16-B240-B323-977C2AF5E385}" type="presParOf" srcId="{CD74A97F-11EA-874D-8E81-F5E8D3EA9DDD}" destId="{7F0935AE-7CDF-004E-97AC-62E49FA83BD7}" srcOrd="0" destOrd="0" presId="urn:microsoft.com/office/officeart/2005/8/layout/hList1"/>
    <dgm:cxn modelId="{949D47FD-ED72-684F-9E7D-BDA846DAF999}" type="presParOf" srcId="{CD74A97F-11EA-874D-8E81-F5E8D3EA9DDD}" destId="{1F4B85F5-4C70-B145-AF9B-DF247C18A32A}" srcOrd="1" destOrd="0" presId="urn:microsoft.com/office/officeart/2005/8/layout/hList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D5EC413-C284-BE4F-85F0-FE8ACB9ED2BD}" type="doc">
      <dgm:prSet loTypeId="urn:microsoft.com/office/officeart/2005/8/layout/pyramid2" loCatId="pyramid" qsTypeId="urn:microsoft.com/office/officeart/2005/8/quickstyle/simple1" qsCatId="simple" csTypeId="urn:microsoft.com/office/officeart/2005/8/colors/accent0_3" csCatId="mainScheme" phldr="1"/>
      <dgm:spPr/>
      <dgm:t>
        <a:bodyPr/>
        <a:lstStyle/>
        <a:p>
          <a:endParaRPr lang="en-US"/>
        </a:p>
      </dgm:t>
    </dgm:pt>
    <dgm:pt modelId="{35C84132-8513-6D44-B49E-6937F608C742}">
      <dgm:prSet/>
      <dgm:spPr/>
      <dgm:t>
        <a:bodyPr/>
        <a:lstStyle/>
        <a:p>
          <a:r>
            <a:rPr lang="en-US" b="0" i="0" dirty="0"/>
            <a:t>Point system of engagement </a:t>
          </a:r>
          <a:endParaRPr lang="en-US" dirty="0"/>
        </a:p>
      </dgm:t>
    </dgm:pt>
    <dgm:pt modelId="{0BD9C9F9-76B0-1543-B6D2-B64D93D6A2DC}" type="parTrans" cxnId="{2293782C-239E-864C-87C6-EABDDA3DAB90}">
      <dgm:prSet/>
      <dgm:spPr/>
      <dgm:t>
        <a:bodyPr/>
        <a:lstStyle/>
        <a:p>
          <a:endParaRPr lang="en-US"/>
        </a:p>
      </dgm:t>
    </dgm:pt>
    <dgm:pt modelId="{87AFE47D-E0E0-5C4C-A18A-1F13427FD6B8}" type="sibTrans" cxnId="{2293782C-239E-864C-87C6-EABDDA3DAB90}">
      <dgm:prSet/>
      <dgm:spPr/>
      <dgm:t>
        <a:bodyPr/>
        <a:lstStyle/>
        <a:p>
          <a:endParaRPr lang="en-US"/>
        </a:p>
      </dgm:t>
    </dgm:pt>
    <dgm:pt modelId="{0968FD02-D7BF-474B-B7FD-4BCC5DDE7C61}">
      <dgm:prSet/>
      <dgm:spPr/>
      <dgm:t>
        <a:bodyPr/>
        <a:lstStyle/>
        <a:p>
          <a:r>
            <a:rPr lang="en-US" b="0" i="0" dirty="0"/>
            <a:t>Activities earns points</a:t>
          </a:r>
          <a:endParaRPr lang="en-US" dirty="0"/>
        </a:p>
      </dgm:t>
    </dgm:pt>
    <dgm:pt modelId="{56170CB1-2A00-8B4E-82AF-5F5A32493FD9}" type="parTrans" cxnId="{6EAA86E2-C0D6-2E41-A13A-E993E863247B}">
      <dgm:prSet/>
      <dgm:spPr/>
      <dgm:t>
        <a:bodyPr/>
        <a:lstStyle/>
        <a:p>
          <a:endParaRPr lang="en-US"/>
        </a:p>
      </dgm:t>
    </dgm:pt>
    <dgm:pt modelId="{593DDABD-FF57-4C4A-BA63-E52218E40878}" type="sibTrans" cxnId="{6EAA86E2-C0D6-2E41-A13A-E993E863247B}">
      <dgm:prSet/>
      <dgm:spPr/>
      <dgm:t>
        <a:bodyPr/>
        <a:lstStyle/>
        <a:p>
          <a:endParaRPr lang="en-US"/>
        </a:p>
      </dgm:t>
    </dgm:pt>
    <dgm:pt modelId="{D870E666-1E91-C94A-8610-31D2D6D205EF}">
      <dgm:prSet/>
      <dgm:spPr/>
      <dgm:t>
        <a:bodyPr/>
        <a:lstStyle/>
        <a:p>
          <a:r>
            <a:rPr lang="en-US" b="0" i="0" dirty="0"/>
            <a:t>Targets vary by partner level</a:t>
          </a:r>
          <a:endParaRPr lang="en-US" dirty="0"/>
        </a:p>
      </dgm:t>
    </dgm:pt>
    <dgm:pt modelId="{1259D4A7-33B1-C14F-A6F1-50EBB5F79FDA}" type="parTrans" cxnId="{652583E2-C1B1-4D4F-A5DC-F7A720630362}">
      <dgm:prSet/>
      <dgm:spPr/>
      <dgm:t>
        <a:bodyPr/>
        <a:lstStyle/>
        <a:p>
          <a:endParaRPr lang="en-US"/>
        </a:p>
      </dgm:t>
    </dgm:pt>
    <dgm:pt modelId="{2ED603F1-7E69-1548-8F90-1885387E224B}" type="sibTrans" cxnId="{652583E2-C1B1-4D4F-A5DC-F7A720630362}">
      <dgm:prSet/>
      <dgm:spPr/>
      <dgm:t>
        <a:bodyPr/>
        <a:lstStyle/>
        <a:p>
          <a:endParaRPr lang="en-US"/>
        </a:p>
      </dgm:t>
    </dgm:pt>
    <dgm:pt modelId="{51FDE360-80A5-4043-906B-03583EDFBDF9}">
      <dgm:prSet/>
      <dgm:spPr/>
      <dgm:t>
        <a:bodyPr/>
        <a:lstStyle/>
        <a:p>
          <a:r>
            <a:rPr lang="en-US" b="0" i="0" dirty="0"/>
            <a:t>Self report activities in the Partner Portal</a:t>
          </a:r>
          <a:endParaRPr lang="en-US" dirty="0"/>
        </a:p>
      </dgm:t>
    </dgm:pt>
    <dgm:pt modelId="{DAD75F54-B38D-944A-A677-B15F180FC611}" type="parTrans" cxnId="{A98B109A-6518-C240-921A-3598FCEDC078}">
      <dgm:prSet/>
      <dgm:spPr/>
      <dgm:t>
        <a:bodyPr/>
        <a:lstStyle/>
        <a:p>
          <a:endParaRPr lang="en-US"/>
        </a:p>
      </dgm:t>
    </dgm:pt>
    <dgm:pt modelId="{44F5D90D-1AE5-2045-99E1-0C34AB8A29C2}" type="sibTrans" cxnId="{A98B109A-6518-C240-921A-3598FCEDC078}">
      <dgm:prSet/>
      <dgm:spPr/>
      <dgm:t>
        <a:bodyPr/>
        <a:lstStyle/>
        <a:p>
          <a:endParaRPr lang="en-US"/>
        </a:p>
      </dgm:t>
    </dgm:pt>
    <dgm:pt modelId="{0E3D34AA-E238-454A-AE73-DA322ABF2C01}">
      <dgm:prSet custT="1"/>
      <dgm:spPr/>
      <dgm:t>
        <a:bodyPr/>
        <a:lstStyle/>
        <a:p>
          <a:r>
            <a:rPr lang="en-US" sz="1800" dirty="0"/>
            <a:t>Sales, Engagement, Continuing Education &amp; Marketing</a:t>
          </a:r>
        </a:p>
      </dgm:t>
    </dgm:pt>
    <dgm:pt modelId="{A41C51EE-368C-FB44-96D4-D92D07E06B42}" type="parTrans" cxnId="{D0AFDA6A-541E-154C-AD2B-33C75DD0FF71}">
      <dgm:prSet/>
      <dgm:spPr/>
      <dgm:t>
        <a:bodyPr/>
        <a:lstStyle/>
        <a:p>
          <a:endParaRPr lang="en-US"/>
        </a:p>
      </dgm:t>
    </dgm:pt>
    <dgm:pt modelId="{87355DEE-F38B-1849-B7D8-AD417BE4F600}" type="sibTrans" cxnId="{D0AFDA6A-541E-154C-AD2B-33C75DD0FF71}">
      <dgm:prSet/>
      <dgm:spPr/>
      <dgm:t>
        <a:bodyPr/>
        <a:lstStyle/>
        <a:p>
          <a:endParaRPr lang="en-US"/>
        </a:p>
      </dgm:t>
    </dgm:pt>
    <dgm:pt modelId="{82BA9A36-055B-AB47-ACE5-9BB12D62D563}" type="pres">
      <dgm:prSet presAssocID="{5D5EC413-C284-BE4F-85F0-FE8ACB9ED2BD}" presName="compositeShape" presStyleCnt="0">
        <dgm:presLayoutVars>
          <dgm:dir/>
          <dgm:resizeHandles/>
        </dgm:presLayoutVars>
      </dgm:prSet>
      <dgm:spPr/>
    </dgm:pt>
    <dgm:pt modelId="{CF28F7A7-1F8E-8345-9135-9BE89C6890B6}" type="pres">
      <dgm:prSet presAssocID="{5D5EC413-C284-BE4F-85F0-FE8ACB9ED2BD}" presName="pyramid" presStyleLbl="node1" presStyleIdx="0" presStyleCnt="1"/>
      <dgm:spPr/>
    </dgm:pt>
    <dgm:pt modelId="{7E402BEB-DA0C-EB49-A907-DE17B594D1D5}" type="pres">
      <dgm:prSet presAssocID="{5D5EC413-C284-BE4F-85F0-FE8ACB9ED2BD}" presName="theList" presStyleCnt="0"/>
      <dgm:spPr/>
    </dgm:pt>
    <dgm:pt modelId="{74ADBF28-EC52-E344-BA64-70C72E0F4995}" type="pres">
      <dgm:prSet presAssocID="{35C84132-8513-6D44-B49E-6937F608C742}" presName="aNode" presStyleLbl="fgAcc1" presStyleIdx="0" presStyleCnt="5" custScaleX="90734" custScaleY="210871" custLinFactY="112593" custLinFactNeighborX="1967" custLinFactNeighborY="200000">
        <dgm:presLayoutVars>
          <dgm:bulletEnabled val="1"/>
        </dgm:presLayoutVars>
      </dgm:prSet>
      <dgm:spPr/>
    </dgm:pt>
    <dgm:pt modelId="{3FC16322-6E89-F940-8F68-A9422AD15454}" type="pres">
      <dgm:prSet presAssocID="{35C84132-8513-6D44-B49E-6937F608C742}" presName="aSpace" presStyleCnt="0"/>
      <dgm:spPr/>
    </dgm:pt>
    <dgm:pt modelId="{42ADD5CF-EB4E-5842-90AC-B37FCB894AC0}" type="pres">
      <dgm:prSet presAssocID="{0968FD02-D7BF-474B-B7FD-4BCC5DDE7C61}" presName="aNode" presStyleLbl="fgAcc1" presStyleIdx="1" presStyleCnt="5" custScaleX="90737" custScaleY="206699" custLinFactY="235885" custLinFactNeighborX="6555" custLinFactNeighborY="300000">
        <dgm:presLayoutVars>
          <dgm:bulletEnabled val="1"/>
        </dgm:presLayoutVars>
      </dgm:prSet>
      <dgm:spPr/>
    </dgm:pt>
    <dgm:pt modelId="{7A9ACE9D-11D2-9E4D-A007-13A898B184BF}" type="pres">
      <dgm:prSet presAssocID="{0968FD02-D7BF-474B-B7FD-4BCC5DDE7C61}" presName="aSpace" presStyleCnt="0"/>
      <dgm:spPr/>
    </dgm:pt>
    <dgm:pt modelId="{DC0E3A5E-C088-BD4A-9237-6A1C11C8DC2B}" type="pres">
      <dgm:prSet presAssocID="{D870E666-1E91-C94A-8610-31D2D6D205EF}" presName="aNode" presStyleLbl="fgAcc1" presStyleIdx="2" presStyleCnt="5" custScaleX="90735" custScaleY="204704" custLinFactY="300000" custLinFactNeighborX="5244" custLinFactNeighborY="311724">
        <dgm:presLayoutVars>
          <dgm:bulletEnabled val="1"/>
        </dgm:presLayoutVars>
      </dgm:prSet>
      <dgm:spPr/>
    </dgm:pt>
    <dgm:pt modelId="{C9A4BF0C-A2F7-B449-B837-07A2D1962029}" type="pres">
      <dgm:prSet presAssocID="{D870E666-1E91-C94A-8610-31D2D6D205EF}" presName="aSpace" presStyleCnt="0"/>
      <dgm:spPr/>
    </dgm:pt>
    <dgm:pt modelId="{BDC6C088-52A7-F541-B42B-225429EDE32D}" type="pres">
      <dgm:prSet presAssocID="{51FDE360-80A5-4043-906B-03583EDFBDF9}" presName="aNode" presStyleLbl="fgAcc1" presStyleIdx="3" presStyleCnt="5" custScaleX="90735" custScaleY="214627" custLinFactY="363451" custLinFactNeighborX="6556" custLinFactNeighborY="400000">
        <dgm:presLayoutVars>
          <dgm:bulletEnabled val="1"/>
        </dgm:presLayoutVars>
      </dgm:prSet>
      <dgm:spPr/>
    </dgm:pt>
    <dgm:pt modelId="{27B742A2-A370-7647-8F14-0E64E8CAB593}" type="pres">
      <dgm:prSet presAssocID="{51FDE360-80A5-4043-906B-03583EDFBDF9}" presName="aSpace" presStyleCnt="0"/>
      <dgm:spPr/>
    </dgm:pt>
    <dgm:pt modelId="{EA26C1DB-5303-4944-B858-AF03CB2BF99B}" type="pres">
      <dgm:prSet presAssocID="{0E3D34AA-E238-454A-AE73-DA322ABF2C01}" presName="aNode" presStyleLbl="fgAcc1" presStyleIdx="4" presStyleCnt="5" custScaleX="132694" custScaleY="560095" custLinFactX="-26531" custLinFactY="-447330" custLinFactNeighborX="-100000" custLinFactNeighborY="-500000">
        <dgm:presLayoutVars>
          <dgm:bulletEnabled val="1"/>
        </dgm:presLayoutVars>
      </dgm:prSet>
      <dgm:spPr/>
    </dgm:pt>
    <dgm:pt modelId="{89EB0298-2632-F94D-913F-E1DE49B034E6}" type="pres">
      <dgm:prSet presAssocID="{0E3D34AA-E238-454A-AE73-DA322ABF2C01}" presName="aSpace" presStyleCnt="0"/>
      <dgm:spPr/>
    </dgm:pt>
  </dgm:ptLst>
  <dgm:cxnLst>
    <dgm:cxn modelId="{0479AA1C-2133-2E46-B493-ECC4CBCBBD1F}" type="presOf" srcId="{35C84132-8513-6D44-B49E-6937F608C742}" destId="{74ADBF28-EC52-E344-BA64-70C72E0F4995}" srcOrd="0" destOrd="0" presId="urn:microsoft.com/office/officeart/2005/8/layout/pyramid2"/>
    <dgm:cxn modelId="{2293782C-239E-864C-87C6-EABDDA3DAB90}" srcId="{5D5EC413-C284-BE4F-85F0-FE8ACB9ED2BD}" destId="{35C84132-8513-6D44-B49E-6937F608C742}" srcOrd="0" destOrd="0" parTransId="{0BD9C9F9-76B0-1543-B6D2-B64D93D6A2DC}" sibTransId="{87AFE47D-E0E0-5C4C-A18A-1F13427FD6B8}"/>
    <dgm:cxn modelId="{D0AFDA6A-541E-154C-AD2B-33C75DD0FF71}" srcId="{5D5EC413-C284-BE4F-85F0-FE8ACB9ED2BD}" destId="{0E3D34AA-E238-454A-AE73-DA322ABF2C01}" srcOrd="4" destOrd="0" parTransId="{A41C51EE-368C-FB44-96D4-D92D07E06B42}" sibTransId="{87355DEE-F38B-1849-B7D8-AD417BE4F600}"/>
    <dgm:cxn modelId="{7E47EF7E-8602-DB49-90DC-F1029D8CAD4F}" type="presOf" srcId="{5D5EC413-C284-BE4F-85F0-FE8ACB9ED2BD}" destId="{82BA9A36-055B-AB47-ACE5-9BB12D62D563}" srcOrd="0" destOrd="0" presId="urn:microsoft.com/office/officeart/2005/8/layout/pyramid2"/>
    <dgm:cxn modelId="{13138093-2ECC-F440-9833-FF86870C6A31}" type="presOf" srcId="{0968FD02-D7BF-474B-B7FD-4BCC5DDE7C61}" destId="{42ADD5CF-EB4E-5842-90AC-B37FCB894AC0}" srcOrd="0" destOrd="0" presId="urn:microsoft.com/office/officeart/2005/8/layout/pyramid2"/>
    <dgm:cxn modelId="{A98B109A-6518-C240-921A-3598FCEDC078}" srcId="{5D5EC413-C284-BE4F-85F0-FE8ACB9ED2BD}" destId="{51FDE360-80A5-4043-906B-03583EDFBDF9}" srcOrd="3" destOrd="0" parTransId="{DAD75F54-B38D-944A-A677-B15F180FC611}" sibTransId="{44F5D90D-1AE5-2045-99E1-0C34AB8A29C2}"/>
    <dgm:cxn modelId="{07AE42AF-D43D-E84A-95B0-6D47E0669179}" type="presOf" srcId="{D870E666-1E91-C94A-8610-31D2D6D205EF}" destId="{DC0E3A5E-C088-BD4A-9237-6A1C11C8DC2B}" srcOrd="0" destOrd="0" presId="urn:microsoft.com/office/officeart/2005/8/layout/pyramid2"/>
    <dgm:cxn modelId="{DDFE29BD-D10A-D940-B47D-3E165E259E72}" type="presOf" srcId="{0E3D34AA-E238-454A-AE73-DA322ABF2C01}" destId="{EA26C1DB-5303-4944-B858-AF03CB2BF99B}" srcOrd="0" destOrd="0" presId="urn:microsoft.com/office/officeart/2005/8/layout/pyramid2"/>
    <dgm:cxn modelId="{652583E2-C1B1-4D4F-A5DC-F7A720630362}" srcId="{5D5EC413-C284-BE4F-85F0-FE8ACB9ED2BD}" destId="{D870E666-1E91-C94A-8610-31D2D6D205EF}" srcOrd="2" destOrd="0" parTransId="{1259D4A7-33B1-C14F-A6F1-50EBB5F79FDA}" sibTransId="{2ED603F1-7E69-1548-8F90-1885387E224B}"/>
    <dgm:cxn modelId="{6EAA86E2-C0D6-2E41-A13A-E993E863247B}" srcId="{5D5EC413-C284-BE4F-85F0-FE8ACB9ED2BD}" destId="{0968FD02-D7BF-474B-B7FD-4BCC5DDE7C61}" srcOrd="1" destOrd="0" parTransId="{56170CB1-2A00-8B4E-82AF-5F5A32493FD9}" sibTransId="{593DDABD-FF57-4C4A-BA63-E52218E40878}"/>
    <dgm:cxn modelId="{C434F3ED-7362-B24C-B161-67162D867FC3}" type="presOf" srcId="{51FDE360-80A5-4043-906B-03583EDFBDF9}" destId="{BDC6C088-52A7-F541-B42B-225429EDE32D}" srcOrd="0" destOrd="0" presId="urn:microsoft.com/office/officeart/2005/8/layout/pyramid2"/>
    <dgm:cxn modelId="{AAC081E2-BD18-1246-8460-55AC5A7937C6}" type="presParOf" srcId="{82BA9A36-055B-AB47-ACE5-9BB12D62D563}" destId="{CF28F7A7-1F8E-8345-9135-9BE89C6890B6}" srcOrd="0" destOrd="0" presId="urn:microsoft.com/office/officeart/2005/8/layout/pyramid2"/>
    <dgm:cxn modelId="{066BADE4-AEC9-CB46-B350-26975810E83E}" type="presParOf" srcId="{82BA9A36-055B-AB47-ACE5-9BB12D62D563}" destId="{7E402BEB-DA0C-EB49-A907-DE17B594D1D5}" srcOrd="1" destOrd="0" presId="urn:microsoft.com/office/officeart/2005/8/layout/pyramid2"/>
    <dgm:cxn modelId="{2E7E5395-19A3-DE40-A9BB-7826ECBB35DA}" type="presParOf" srcId="{7E402BEB-DA0C-EB49-A907-DE17B594D1D5}" destId="{74ADBF28-EC52-E344-BA64-70C72E0F4995}" srcOrd="0" destOrd="0" presId="urn:microsoft.com/office/officeart/2005/8/layout/pyramid2"/>
    <dgm:cxn modelId="{A946D689-BDC2-4F48-BD92-92B1BE76B82C}" type="presParOf" srcId="{7E402BEB-DA0C-EB49-A907-DE17B594D1D5}" destId="{3FC16322-6E89-F940-8F68-A9422AD15454}" srcOrd="1" destOrd="0" presId="urn:microsoft.com/office/officeart/2005/8/layout/pyramid2"/>
    <dgm:cxn modelId="{ECCD3259-1579-3D45-86FC-0248FDC99B80}" type="presParOf" srcId="{7E402BEB-DA0C-EB49-A907-DE17B594D1D5}" destId="{42ADD5CF-EB4E-5842-90AC-B37FCB894AC0}" srcOrd="2" destOrd="0" presId="urn:microsoft.com/office/officeart/2005/8/layout/pyramid2"/>
    <dgm:cxn modelId="{36466B6E-FB76-FC40-B5A8-AEA5CACBCC77}" type="presParOf" srcId="{7E402BEB-DA0C-EB49-A907-DE17B594D1D5}" destId="{7A9ACE9D-11D2-9E4D-A007-13A898B184BF}" srcOrd="3" destOrd="0" presId="urn:microsoft.com/office/officeart/2005/8/layout/pyramid2"/>
    <dgm:cxn modelId="{EAB761E9-75E0-8144-997B-CBB64FEB7994}" type="presParOf" srcId="{7E402BEB-DA0C-EB49-A907-DE17B594D1D5}" destId="{DC0E3A5E-C088-BD4A-9237-6A1C11C8DC2B}" srcOrd="4" destOrd="0" presId="urn:microsoft.com/office/officeart/2005/8/layout/pyramid2"/>
    <dgm:cxn modelId="{C20B3C82-4E93-2045-8DE2-F97E9970B545}" type="presParOf" srcId="{7E402BEB-DA0C-EB49-A907-DE17B594D1D5}" destId="{C9A4BF0C-A2F7-B449-B837-07A2D1962029}" srcOrd="5" destOrd="0" presId="urn:microsoft.com/office/officeart/2005/8/layout/pyramid2"/>
    <dgm:cxn modelId="{EE8FA0EB-931F-F949-B826-5F2F474018E7}" type="presParOf" srcId="{7E402BEB-DA0C-EB49-A907-DE17B594D1D5}" destId="{BDC6C088-52A7-F541-B42B-225429EDE32D}" srcOrd="6" destOrd="0" presId="urn:microsoft.com/office/officeart/2005/8/layout/pyramid2"/>
    <dgm:cxn modelId="{96F70255-524A-E64E-A055-75CC3CE0DD1F}" type="presParOf" srcId="{7E402BEB-DA0C-EB49-A907-DE17B594D1D5}" destId="{27B742A2-A370-7647-8F14-0E64E8CAB593}" srcOrd="7" destOrd="0" presId="urn:microsoft.com/office/officeart/2005/8/layout/pyramid2"/>
    <dgm:cxn modelId="{2303C30E-6621-284D-9D35-3CC087E9C182}" type="presParOf" srcId="{7E402BEB-DA0C-EB49-A907-DE17B594D1D5}" destId="{EA26C1DB-5303-4944-B858-AF03CB2BF99B}" srcOrd="8" destOrd="0" presId="urn:microsoft.com/office/officeart/2005/8/layout/pyramid2"/>
    <dgm:cxn modelId="{07D6F292-609D-6E49-9A50-4DAA1FE04CA2}" type="presParOf" srcId="{7E402BEB-DA0C-EB49-A907-DE17B594D1D5}" destId="{89EB0298-2632-F94D-913F-E1DE49B034E6}" srcOrd="9"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F8A42D-F52B-9640-BB55-FE0A8DB75F60}">
      <dsp:nvSpPr>
        <dsp:cNvPr id="0" name=""/>
        <dsp:cNvSpPr/>
      </dsp:nvSpPr>
      <dsp:spPr>
        <a:xfrm>
          <a:off x="71123" y="0"/>
          <a:ext cx="11257272" cy="5116477"/>
        </a:xfrm>
        <a:prstGeom prst="quadArrow">
          <a:avLst>
            <a:gd name="adj1" fmla="val 2000"/>
            <a:gd name="adj2" fmla="val 4000"/>
            <a:gd name="adj3" fmla="val 5000"/>
          </a:avLst>
        </a:prstGeom>
        <a:solidFill>
          <a:schemeClr val="accent5">
            <a:lumMod val="50000"/>
          </a:schemeClr>
        </a:solidFill>
        <a:ln>
          <a:noFill/>
        </a:ln>
        <a:effectLst/>
      </dsp:spPr>
      <dsp:style>
        <a:lnRef idx="0">
          <a:scrgbClr r="0" g="0" b="0"/>
        </a:lnRef>
        <a:fillRef idx="1">
          <a:scrgbClr r="0" g="0" b="0"/>
        </a:fillRef>
        <a:effectRef idx="0">
          <a:scrgbClr r="0" g="0" b="0"/>
        </a:effectRef>
        <a:fontRef idx="minor"/>
      </dsp:style>
    </dsp:sp>
    <dsp:sp modelId="{218A7115-4C05-8943-840F-C2C1410039D2}">
      <dsp:nvSpPr>
        <dsp:cNvPr id="0" name=""/>
        <dsp:cNvSpPr/>
      </dsp:nvSpPr>
      <dsp:spPr>
        <a:xfrm>
          <a:off x="3474092" y="332571"/>
          <a:ext cx="2046590" cy="2046590"/>
        </a:xfrm>
        <a:prstGeom prst="roundRect">
          <a:avLst/>
        </a:prstGeom>
        <a:solidFill>
          <a:srgbClr val="FACB26"/>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noProof="0" dirty="0">
              <a:solidFill>
                <a:schemeClr val="accent5">
                  <a:lumMod val="50000"/>
                </a:schemeClr>
              </a:solidFill>
              <a:latin typeface="Josefin Sans" pitchFamily="2" charset="77"/>
            </a:rPr>
            <a:t>Reduced</a:t>
          </a:r>
          <a:br>
            <a:rPr lang="en-US" sz="1800" kern="1200" noProof="0" dirty="0">
              <a:solidFill>
                <a:schemeClr val="accent5">
                  <a:lumMod val="50000"/>
                </a:schemeClr>
              </a:solidFill>
              <a:latin typeface="Josefin Sans" pitchFamily="2" charset="77"/>
            </a:rPr>
          </a:br>
          <a:r>
            <a:rPr lang="en-US" sz="1800" kern="1200" noProof="0" dirty="0">
              <a:solidFill>
                <a:schemeClr val="accent5">
                  <a:lumMod val="50000"/>
                </a:schemeClr>
              </a:solidFill>
              <a:latin typeface="Josefin Sans" pitchFamily="2" charset="77"/>
            </a:rPr>
            <a:t>Go-To- Market Time </a:t>
          </a:r>
        </a:p>
      </dsp:txBody>
      <dsp:txXfrm>
        <a:off x="3573998" y="432477"/>
        <a:ext cx="1846778" cy="1846778"/>
      </dsp:txXfrm>
    </dsp:sp>
    <dsp:sp modelId="{A88CBB7F-1488-D24B-AE55-ECB98E4AF1B2}">
      <dsp:nvSpPr>
        <dsp:cNvPr id="0" name=""/>
        <dsp:cNvSpPr/>
      </dsp:nvSpPr>
      <dsp:spPr>
        <a:xfrm>
          <a:off x="5878836" y="332571"/>
          <a:ext cx="2046590" cy="2046590"/>
        </a:xfrm>
        <a:prstGeom prst="roundRect">
          <a:avLst/>
        </a:prstGeom>
        <a:solidFill>
          <a:srgbClr val="FACB26"/>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FR" sz="2000" kern="1200" dirty="0">
              <a:solidFill>
                <a:srgbClr val="4472C4">
                  <a:lumMod val="50000"/>
                </a:srgbClr>
              </a:solidFill>
              <a:latin typeface="Josefin Sans" pitchFamily="2" charset="77"/>
              <a:ea typeface="+mn-ea"/>
              <a:cs typeface="+mn-cs"/>
            </a:rPr>
            <a:t>Innovation Driven</a:t>
          </a:r>
        </a:p>
      </dsp:txBody>
      <dsp:txXfrm>
        <a:off x="5978742" y="432477"/>
        <a:ext cx="1846778" cy="1846778"/>
      </dsp:txXfrm>
    </dsp:sp>
    <dsp:sp modelId="{8F8438A6-0695-774E-978C-8BF88E1BA0EF}">
      <dsp:nvSpPr>
        <dsp:cNvPr id="0" name=""/>
        <dsp:cNvSpPr/>
      </dsp:nvSpPr>
      <dsp:spPr>
        <a:xfrm>
          <a:off x="3474092" y="2737315"/>
          <a:ext cx="2046590" cy="2046590"/>
        </a:xfrm>
        <a:prstGeom prst="roundRect">
          <a:avLst/>
        </a:prstGeom>
        <a:solidFill>
          <a:srgbClr val="FACB26"/>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noProof="0" dirty="0">
              <a:solidFill>
                <a:srgbClr val="4472C4">
                  <a:lumMod val="50000"/>
                </a:srgbClr>
              </a:solidFill>
              <a:latin typeface="Josefin Sans" pitchFamily="2" charset="77"/>
              <a:ea typeface="+mn-ea"/>
              <a:cs typeface="+mn-cs"/>
            </a:rPr>
            <a:t>Cost Efficient</a:t>
          </a:r>
        </a:p>
      </dsp:txBody>
      <dsp:txXfrm>
        <a:off x="3573998" y="2837221"/>
        <a:ext cx="1846778" cy="1846778"/>
      </dsp:txXfrm>
    </dsp:sp>
    <dsp:sp modelId="{06549E7E-9BD9-794F-923B-0C239773CBEA}">
      <dsp:nvSpPr>
        <dsp:cNvPr id="0" name=""/>
        <dsp:cNvSpPr/>
      </dsp:nvSpPr>
      <dsp:spPr>
        <a:xfrm>
          <a:off x="5878836" y="2737315"/>
          <a:ext cx="2046590" cy="2046590"/>
        </a:xfrm>
        <a:prstGeom prst="roundRect">
          <a:avLst/>
        </a:prstGeom>
        <a:solidFill>
          <a:srgbClr val="FACB26"/>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noProof="0" dirty="0">
              <a:solidFill>
                <a:schemeClr val="accent5">
                  <a:lumMod val="50000"/>
                </a:schemeClr>
              </a:solidFill>
              <a:latin typeface="Josefin Sans" pitchFamily="2" charset="77"/>
            </a:rPr>
            <a:t>Improved</a:t>
          </a:r>
          <a:r>
            <a:rPr lang="en-US" sz="2300" kern="1200" noProof="0" dirty="0">
              <a:latin typeface="Josefin Sans" pitchFamily="2" charset="77"/>
            </a:rPr>
            <a:t> </a:t>
          </a:r>
          <a:r>
            <a:rPr lang="en-US" sz="2000" kern="1200" noProof="0" dirty="0">
              <a:solidFill>
                <a:schemeClr val="accent5">
                  <a:lumMod val="50000"/>
                </a:schemeClr>
              </a:solidFill>
              <a:latin typeface="Josefin Sans" pitchFamily="2" charset="77"/>
              <a:ea typeface="+mn-ea"/>
              <a:cs typeface="+mn-cs"/>
            </a:rPr>
            <a:t>Business</a:t>
          </a:r>
          <a:r>
            <a:rPr lang="en-US" sz="2000" kern="1200" noProof="0" dirty="0">
              <a:solidFill>
                <a:schemeClr val="accent5">
                  <a:lumMod val="50000"/>
                </a:schemeClr>
              </a:solidFill>
              <a:latin typeface="Josefin Sans" pitchFamily="2" charset="77"/>
            </a:rPr>
            <a:t> Process</a:t>
          </a:r>
        </a:p>
      </dsp:txBody>
      <dsp:txXfrm>
        <a:off x="5978742" y="2837221"/>
        <a:ext cx="1846778" cy="18467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96D779-A66D-C249-BAD4-9400F961C4ED}">
      <dsp:nvSpPr>
        <dsp:cNvPr id="0" name=""/>
        <dsp:cNvSpPr/>
      </dsp:nvSpPr>
      <dsp:spPr>
        <a:xfrm>
          <a:off x="0" y="180848"/>
          <a:ext cx="3509772" cy="777600"/>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lang="en-US" sz="2700" kern="1200" dirty="0"/>
            <a:t>QA</a:t>
          </a:r>
        </a:p>
      </dsp:txBody>
      <dsp:txXfrm>
        <a:off x="0" y="180848"/>
        <a:ext cx="3509772" cy="777600"/>
      </dsp:txXfrm>
    </dsp:sp>
    <dsp:sp modelId="{5B0A6238-29C2-B841-98E8-5E10C960BE97}">
      <dsp:nvSpPr>
        <dsp:cNvPr id="0" name=""/>
        <dsp:cNvSpPr/>
      </dsp:nvSpPr>
      <dsp:spPr>
        <a:xfrm>
          <a:off x="0" y="933939"/>
          <a:ext cx="3509772" cy="3261059"/>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en-US" sz="2700" b="0" i="0" kern="1200" dirty="0"/>
            <a:t>Manual Testing</a:t>
          </a:r>
          <a:endParaRPr lang="en-US" sz="2700" kern="1200" dirty="0"/>
        </a:p>
        <a:p>
          <a:pPr marL="228600" lvl="1" indent="-228600" algn="l" defTabSz="1200150">
            <a:lnSpc>
              <a:spcPct val="90000"/>
            </a:lnSpc>
            <a:spcBef>
              <a:spcPct val="0"/>
            </a:spcBef>
            <a:spcAft>
              <a:spcPct val="15000"/>
            </a:spcAft>
            <a:buChar char="•"/>
          </a:pPr>
          <a:r>
            <a:rPr lang="en-US" sz="2700" b="0" i="0" kern="1200" dirty="0"/>
            <a:t>Test Automation</a:t>
          </a:r>
          <a:endParaRPr lang="en-US" sz="2700" kern="1200" dirty="0"/>
        </a:p>
        <a:p>
          <a:pPr marL="228600" lvl="1" indent="-228600" algn="l" defTabSz="1200150">
            <a:lnSpc>
              <a:spcPct val="90000"/>
            </a:lnSpc>
            <a:spcBef>
              <a:spcPct val="0"/>
            </a:spcBef>
            <a:spcAft>
              <a:spcPct val="15000"/>
            </a:spcAft>
            <a:buChar char="•"/>
          </a:pPr>
          <a:r>
            <a:rPr lang="en-US" sz="2700" b="0" i="0" kern="1200" dirty="0"/>
            <a:t>Load Test</a:t>
          </a:r>
          <a:endParaRPr lang="en-US" sz="2700" kern="1200" dirty="0"/>
        </a:p>
        <a:p>
          <a:pPr marL="228600" lvl="1" indent="-228600" algn="l" defTabSz="1200150">
            <a:lnSpc>
              <a:spcPct val="90000"/>
            </a:lnSpc>
            <a:spcBef>
              <a:spcPct val="0"/>
            </a:spcBef>
            <a:spcAft>
              <a:spcPct val="15000"/>
            </a:spcAft>
            <a:buChar char="•"/>
          </a:pPr>
          <a:r>
            <a:rPr lang="en-US" sz="2700" b="0" i="0" kern="1200" dirty="0"/>
            <a:t>CI/CD</a:t>
          </a:r>
          <a:endParaRPr lang="en-US" sz="2700" kern="1200" dirty="0"/>
        </a:p>
        <a:p>
          <a:pPr marL="228600" lvl="1" indent="-228600" algn="l" defTabSz="1200150">
            <a:lnSpc>
              <a:spcPct val="90000"/>
            </a:lnSpc>
            <a:spcBef>
              <a:spcPct val="0"/>
            </a:spcBef>
            <a:spcAft>
              <a:spcPct val="15000"/>
            </a:spcAft>
            <a:buChar char="•"/>
          </a:pPr>
          <a:r>
            <a:rPr lang="en-US" sz="2700" b="0" i="0" kern="1200" dirty="0"/>
            <a:t>Compare Tests</a:t>
          </a:r>
          <a:endParaRPr lang="en-US" sz="2700" kern="1200" dirty="0"/>
        </a:p>
        <a:p>
          <a:pPr marL="228600" lvl="1" indent="-228600" algn="l" defTabSz="1200150">
            <a:lnSpc>
              <a:spcPct val="90000"/>
            </a:lnSpc>
            <a:spcBef>
              <a:spcPct val="0"/>
            </a:spcBef>
            <a:spcAft>
              <a:spcPct val="15000"/>
            </a:spcAft>
            <a:buChar char="•"/>
          </a:pPr>
          <a:r>
            <a:rPr lang="en-US" sz="2700" b="0" i="0" kern="1200" dirty="0"/>
            <a:t>Exploratory Testing</a:t>
          </a:r>
          <a:endParaRPr lang="en-US" sz="2700" kern="1200" dirty="0"/>
        </a:p>
        <a:p>
          <a:pPr marL="228600" lvl="1" indent="-228600" algn="l" defTabSz="1200150">
            <a:lnSpc>
              <a:spcPct val="90000"/>
            </a:lnSpc>
            <a:spcBef>
              <a:spcPct val="0"/>
            </a:spcBef>
            <a:spcAft>
              <a:spcPct val="15000"/>
            </a:spcAft>
            <a:buChar char="•"/>
          </a:pPr>
          <a:r>
            <a:rPr lang="en-US" sz="2700" b="0" i="0" kern="1200" dirty="0"/>
            <a:t>Managing Teams</a:t>
          </a:r>
          <a:endParaRPr lang="en-US" sz="2700" kern="1200" dirty="0"/>
        </a:p>
      </dsp:txBody>
      <dsp:txXfrm>
        <a:off x="0" y="933939"/>
        <a:ext cx="3509772" cy="32610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023C27-436E-6D49-9C2B-2B39E519E6A3}">
      <dsp:nvSpPr>
        <dsp:cNvPr id="0" name=""/>
        <dsp:cNvSpPr/>
      </dsp:nvSpPr>
      <dsp:spPr>
        <a:xfrm>
          <a:off x="0" y="0"/>
          <a:ext cx="3191256" cy="720000"/>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kern="1200" dirty="0"/>
            <a:t>BA</a:t>
          </a:r>
        </a:p>
      </dsp:txBody>
      <dsp:txXfrm>
        <a:off x="0" y="0"/>
        <a:ext cx="3191256" cy="720000"/>
      </dsp:txXfrm>
    </dsp:sp>
    <dsp:sp modelId="{1824EAAD-1D39-C74E-8AC9-688B0680A3F1}">
      <dsp:nvSpPr>
        <dsp:cNvPr id="0" name=""/>
        <dsp:cNvSpPr/>
      </dsp:nvSpPr>
      <dsp:spPr>
        <a:xfrm>
          <a:off x="0" y="751419"/>
          <a:ext cx="3191256" cy="3568500"/>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b="0" i="0" kern="1200" dirty="0"/>
            <a:t>Source Code Management</a:t>
          </a:r>
          <a:endParaRPr lang="en-US" sz="2500" kern="1200" dirty="0"/>
        </a:p>
        <a:p>
          <a:pPr marL="228600" lvl="1" indent="-228600" algn="l" defTabSz="1111250">
            <a:lnSpc>
              <a:spcPct val="90000"/>
            </a:lnSpc>
            <a:spcBef>
              <a:spcPct val="0"/>
            </a:spcBef>
            <a:spcAft>
              <a:spcPct val="15000"/>
            </a:spcAft>
            <a:buChar char="•"/>
          </a:pPr>
          <a:r>
            <a:rPr lang="en-US" sz="2500" b="0" i="0" kern="1200" dirty="0"/>
            <a:t>IDE Integration</a:t>
          </a:r>
          <a:endParaRPr lang="en-US" sz="2500" kern="1200" dirty="0"/>
        </a:p>
        <a:p>
          <a:pPr marL="228600" lvl="1" indent="-228600" algn="l" defTabSz="1111250">
            <a:lnSpc>
              <a:spcPct val="90000"/>
            </a:lnSpc>
            <a:spcBef>
              <a:spcPct val="0"/>
            </a:spcBef>
            <a:spcAft>
              <a:spcPct val="15000"/>
            </a:spcAft>
            <a:buChar char="•"/>
          </a:pPr>
          <a:r>
            <a:rPr lang="en-US" sz="2500" b="0" i="0" kern="1200" dirty="0"/>
            <a:t>Continuous Integration</a:t>
          </a:r>
          <a:endParaRPr lang="en-US" sz="2500" kern="1200" dirty="0"/>
        </a:p>
        <a:p>
          <a:pPr marL="228600" lvl="1" indent="-228600" algn="l" defTabSz="1111250">
            <a:lnSpc>
              <a:spcPct val="90000"/>
            </a:lnSpc>
            <a:spcBef>
              <a:spcPct val="0"/>
            </a:spcBef>
            <a:spcAft>
              <a:spcPct val="15000"/>
            </a:spcAft>
            <a:buChar char="•"/>
          </a:pPr>
          <a:r>
            <a:rPr lang="en-US" sz="2500" b="0" i="0" kern="1200" dirty="0"/>
            <a:t>Bug &amp; User Story Tracking</a:t>
          </a:r>
          <a:endParaRPr lang="en-US" sz="2500" kern="1200" dirty="0"/>
        </a:p>
        <a:p>
          <a:pPr marL="228600" lvl="1" indent="-228600" algn="l" defTabSz="1111250">
            <a:lnSpc>
              <a:spcPct val="90000"/>
            </a:lnSpc>
            <a:spcBef>
              <a:spcPct val="0"/>
            </a:spcBef>
            <a:spcAft>
              <a:spcPct val="15000"/>
            </a:spcAft>
            <a:buChar char="•"/>
          </a:pPr>
          <a:r>
            <a:rPr lang="en-US" sz="2500" b="0" i="0" kern="1200" dirty="0"/>
            <a:t>Regression</a:t>
          </a:r>
          <a:endParaRPr lang="en-US" sz="2500" kern="1200" dirty="0"/>
        </a:p>
        <a:p>
          <a:pPr marL="228600" lvl="1" indent="-228600" algn="l" defTabSz="1111250">
            <a:lnSpc>
              <a:spcPct val="90000"/>
            </a:lnSpc>
            <a:spcBef>
              <a:spcPct val="0"/>
            </a:spcBef>
            <a:spcAft>
              <a:spcPct val="15000"/>
            </a:spcAft>
            <a:buChar char="•"/>
          </a:pPr>
          <a:r>
            <a:rPr lang="en-US" sz="2500" b="0" i="0" kern="1200" dirty="0"/>
            <a:t>Agile / Waterfall</a:t>
          </a:r>
          <a:endParaRPr lang="en-US" sz="2500" kern="1200" dirty="0"/>
        </a:p>
      </dsp:txBody>
      <dsp:txXfrm>
        <a:off x="0" y="751419"/>
        <a:ext cx="3191256" cy="35685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0935AE-7CDF-004E-97AC-62E49FA83BD7}">
      <dsp:nvSpPr>
        <dsp:cNvPr id="0" name=""/>
        <dsp:cNvSpPr/>
      </dsp:nvSpPr>
      <dsp:spPr>
        <a:xfrm>
          <a:off x="0" y="0"/>
          <a:ext cx="3264408" cy="662400"/>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kern="1200" dirty="0"/>
            <a:t>PM</a:t>
          </a:r>
        </a:p>
      </dsp:txBody>
      <dsp:txXfrm>
        <a:off x="0" y="0"/>
        <a:ext cx="3264408" cy="662400"/>
      </dsp:txXfrm>
    </dsp:sp>
    <dsp:sp modelId="{1F4B85F5-4C70-B145-AF9B-DF247C18A32A}">
      <dsp:nvSpPr>
        <dsp:cNvPr id="0" name=""/>
        <dsp:cNvSpPr/>
      </dsp:nvSpPr>
      <dsp:spPr>
        <a:xfrm>
          <a:off x="0" y="676020"/>
          <a:ext cx="3264408" cy="4419449"/>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b="0" i="0" kern="1200" dirty="0"/>
            <a:t>Enable Teams</a:t>
          </a:r>
          <a:endParaRPr lang="en-US" sz="2300" kern="1200" dirty="0"/>
        </a:p>
        <a:p>
          <a:pPr marL="228600" lvl="1" indent="-228600" algn="l" defTabSz="1022350">
            <a:lnSpc>
              <a:spcPct val="90000"/>
            </a:lnSpc>
            <a:spcBef>
              <a:spcPct val="0"/>
            </a:spcBef>
            <a:spcAft>
              <a:spcPct val="15000"/>
            </a:spcAft>
            <a:buChar char="•"/>
          </a:pPr>
          <a:r>
            <a:rPr lang="en-US" sz="2300" b="0" i="0" kern="1200" dirty="0"/>
            <a:t>Lead Projects</a:t>
          </a:r>
          <a:endParaRPr lang="en-US" sz="2300" kern="1200" dirty="0"/>
        </a:p>
        <a:p>
          <a:pPr marL="228600" lvl="1" indent="-228600" algn="l" defTabSz="1022350">
            <a:lnSpc>
              <a:spcPct val="90000"/>
            </a:lnSpc>
            <a:spcBef>
              <a:spcPct val="0"/>
            </a:spcBef>
            <a:spcAft>
              <a:spcPct val="15000"/>
            </a:spcAft>
            <a:buChar char="•"/>
          </a:pPr>
          <a:r>
            <a:rPr lang="en-US" sz="2300" b="0" i="0" kern="1200" dirty="0"/>
            <a:t>Manage Programs</a:t>
          </a:r>
          <a:endParaRPr lang="en-US" sz="2300" kern="1200" dirty="0"/>
        </a:p>
        <a:p>
          <a:pPr marL="228600" lvl="1" indent="-228600" algn="l" defTabSz="1022350">
            <a:lnSpc>
              <a:spcPct val="90000"/>
            </a:lnSpc>
            <a:spcBef>
              <a:spcPct val="0"/>
            </a:spcBef>
            <a:spcAft>
              <a:spcPct val="15000"/>
            </a:spcAft>
            <a:buChar char="•"/>
          </a:pPr>
          <a:r>
            <a:rPr lang="en-US" sz="2300" b="0" i="0" kern="1200" dirty="0"/>
            <a:t>Respond to Customers</a:t>
          </a:r>
          <a:endParaRPr lang="en-US" sz="2300" kern="1200" dirty="0"/>
        </a:p>
        <a:p>
          <a:pPr marL="228600" lvl="1" indent="-228600" algn="l" defTabSz="1022350">
            <a:lnSpc>
              <a:spcPct val="90000"/>
            </a:lnSpc>
            <a:spcBef>
              <a:spcPct val="0"/>
            </a:spcBef>
            <a:spcAft>
              <a:spcPct val="15000"/>
            </a:spcAft>
            <a:buChar char="•"/>
          </a:pPr>
          <a:r>
            <a:rPr lang="en-US" sz="2300" b="0" i="0" kern="1200" dirty="0"/>
            <a:t>Manage Risk</a:t>
          </a:r>
          <a:endParaRPr lang="en-US" sz="2300" kern="1200" dirty="0"/>
        </a:p>
        <a:p>
          <a:pPr marL="228600" lvl="1" indent="-228600" algn="l" defTabSz="1022350">
            <a:lnSpc>
              <a:spcPct val="90000"/>
            </a:lnSpc>
            <a:spcBef>
              <a:spcPct val="0"/>
            </a:spcBef>
            <a:spcAft>
              <a:spcPct val="15000"/>
            </a:spcAft>
            <a:buChar char="•"/>
          </a:pPr>
          <a:r>
            <a:rPr lang="en-US" sz="2300" b="0" i="0" kern="1200" dirty="0"/>
            <a:t>Respect deadlines</a:t>
          </a:r>
          <a:endParaRPr lang="en-US" sz="2300" kern="1200" dirty="0"/>
        </a:p>
        <a:p>
          <a:pPr marL="228600" lvl="1" indent="-228600" algn="l" defTabSz="1022350">
            <a:lnSpc>
              <a:spcPct val="90000"/>
            </a:lnSpc>
            <a:spcBef>
              <a:spcPct val="0"/>
            </a:spcBef>
            <a:spcAft>
              <a:spcPct val="15000"/>
            </a:spcAft>
            <a:buChar char="•"/>
          </a:pPr>
          <a:r>
            <a:rPr lang="en-US" sz="2300" b="0" i="0" kern="1200" dirty="0"/>
            <a:t>Control budget spend</a:t>
          </a:r>
          <a:endParaRPr lang="en-US" sz="2300" kern="1200" dirty="0"/>
        </a:p>
        <a:p>
          <a:pPr marL="228600" lvl="1" indent="-228600" algn="l" defTabSz="1022350">
            <a:lnSpc>
              <a:spcPct val="90000"/>
            </a:lnSpc>
            <a:spcBef>
              <a:spcPct val="0"/>
            </a:spcBef>
            <a:spcAft>
              <a:spcPct val="15000"/>
            </a:spcAft>
            <a:buChar char="•"/>
          </a:pPr>
          <a:r>
            <a:rPr lang="en-US" sz="2300" b="0" i="0" kern="1200" dirty="0"/>
            <a:t>Optimize resource utilization</a:t>
          </a:r>
          <a:endParaRPr lang="en-US" sz="2300" kern="1200" dirty="0"/>
        </a:p>
        <a:p>
          <a:pPr marL="228600" lvl="1" indent="-228600" algn="l" defTabSz="1022350">
            <a:lnSpc>
              <a:spcPct val="90000"/>
            </a:lnSpc>
            <a:spcBef>
              <a:spcPct val="0"/>
            </a:spcBef>
            <a:spcAft>
              <a:spcPct val="15000"/>
            </a:spcAft>
            <a:buChar char="•"/>
          </a:pPr>
          <a:r>
            <a:rPr lang="en-US" sz="2300" b="0" i="0" kern="1200" dirty="0"/>
            <a:t>Avoid quality failure</a:t>
          </a:r>
          <a:endParaRPr lang="en-US" sz="2300" kern="1200" dirty="0"/>
        </a:p>
      </dsp:txBody>
      <dsp:txXfrm>
        <a:off x="0" y="676020"/>
        <a:ext cx="3264408" cy="441944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28F7A7-1F8E-8345-9135-9BE89C6890B6}">
      <dsp:nvSpPr>
        <dsp:cNvPr id="0" name=""/>
        <dsp:cNvSpPr/>
      </dsp:nvSpPr>
      <dsp:spPr>
        <a:xfrm>
          <a:off x="1417318" y="0"/>
          <a:ext cx="3202663" cy="3202663"/>
        </a:xfrm>
        <a:prstGeom prst="triangl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4ADBF28-EC52-E344-BA64-70C72E0F4995}">
      <dsp:nvSpPr>
        <dsp:cNvPr id="0" name=""/>
        <dsp:cNvSpPr/>
      </dsp:nvSpPr>
      <dsp:spPr>
        <a:xfrm>
          <a:off x="3156044" y="562345"/>
          <a:ext cx="1888837" cy="369990"/>
        </a:xfrm>
        <a:prstGeom prst="round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0" i="0" kern="1200" dirty="0"/>
            <a:t>Point system of engagement </a:t>
          </a:r>
          <a:endParaRPr lang="en-US" sz="1000" kern="1200" dirty="0"/>
        </a:p>
      </dsp:txBody>
      <dsp:txXfrm>
        <a:off x="3174105" y="580406"/>
        <a:ext cx="1852715" cy="333868"/>
      </dsp:txXfrm>
    </dsp:sp>
    <dsp:sp modelId="{42ADD5CF-EB4E-5842-90AC-B37FCB894AC0}">
      <dsp:nvSpPr>
        <dsp:cNvPr id="0" name=""/>
        <dsp:cNvSpPr/>
      </dsp:nvSpPr>
      <dsp:spPr>
        <a:xfrm>
          <a:off x="3251522" y="1192527"/>
          <a:ext cx="1888900" cy="362670"/>
        </a:xfrm>
        <a:prstGeom prst="round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0" i="0" kern="1200" dirty="0"/>
            <a:t>Activities earns points</a:t>
          </a:r>
          <a:endParaRPr lang="en-US" sz="1000" kern="1200" dirty="0"/>
        </a:p>
      </dsp:txBody>
      <dsp:txXfrm>
        <a:off x="3269226" y="1210231"/>
        <a:ext cx="1853492" cy="327262"/>
      </dsp:txXfrm>
    </dsp:sp>
    <dsp:sp modelId="{DC0E3A5E-C088-BD4A-9237-6A1C11C8DC2B}">
      <dsp:nvSpPr>
        <dsp:cNvPr id="0" name=""/>
        <dsp:cNvSpPr/>
      </dsp:nvSpPr>
      <dsp:spPr>
        <a:xfrm>
          <a:off x="3224252" y="1692197"/>
          <a:ext cx="1888858" cy="359170"/>
        </a:xfrm>
        <a:prstGeom prst="round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0" i="0" kern="1200" dirty="0"/>
            <a:t>Targets vary by partner level</a:t>
          </a:r>
          <a:endParaRPr lang="en-US" sz="1000" kern="1200" dirty="0"/>
        </a:p>
      </dsp:txBody>
      <dsp:txXfrm>
        <a:off x="3241785" y="1709730"/>
        <a:ext cx="1853792" cy="324104"/>
      </dsp:txXfrm>
    </dsp:sp>
    <dsp:sp modelId="{BDC6C088-52A7-F541-B42B-225429EDE32D}">
      <dsp:nvSpPr>
        <dsp:cNvPr id="0" name=""/>
        <dsp:cNvSpPr/>
      </dsp:nvSpPr>
      <dsp:spPr>
        <a:xfrm>
          <a:off x="3251564" y="2203990"/>
          <a:ext cx="1888858" cy="376581"/>
        </a:xfrm>
        <a:prstGeom prst="round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0" i="0" kern="1200" dirty="0"/>
            <a:t>Self report activities in the Partner Portal</a:t>
          </a:r>
          <a:endParaRPr lang="en-US" sz="1000" kern="1200" dirty="0"/>
        </a:p>
      </dsp:txBody>
      <dsp:txXfrm>
        <a:off x="3269947" y="2222373"/>
        <a:ext cx="1852092" cy="339815"/>
      </dsp:txXfrm>
    </dsp:sp>
    <dsp:sp modelId="{EA26C1DB-5303-4944-B858-AF03CB2BF99B}">
      <dsp:nvSpPr>
        <dsp:cNvPr id="0" name=""/>
        <dsp:cNvSpPr/>
      </dsp:nvSpPr>
      <dsp:spPr>
        <a:xfrm>
          <a:off x="44314" y="982530"/>
          <a:ext cx="2762332" cy="982733"/>
        </a:xfrm>
        <a:prstGeom prst="round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Sales, Engagement, Continuing Education &amp; Marketing</a:t>
          </a:r>
        </a:p>
      </dsp:txBody>
      <dsp:txXfrm>
        <a:off x="92287" y="1030503"/>
        <a:ext cx="2666386" cy="886787"/>
      </dsp:txXfrm>
    </dsp:sp>
  </dsp:spTree>
</dsp:drawing>
</file>

<file path=ppt/diagrams/layout1.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7" name="Google Shape;19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1" name="Google Shape;721;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4" name="Google Shape;28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0" name="Google Shape;29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4" name="Google Shape;28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948711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0" name="Google Shape;31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7" name="Google Shape;31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3" name="Google Shape;32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3" name="Google Shape;40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3" name="Google Shape;523;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9" name="Google Shape;529;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8" name="Google Shape;538;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7" name="Google Shape;547;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6" name="Google Shape;556;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4" name="Google Shape;564;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8" name="Google Shape;598;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7" name="Google Shape;607;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5" name="Google Shape;615;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9" name="Google Shape;40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98150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8" name="Google Shape;44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712576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0" name="Google Shape;630;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914141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2d5c87d299_0_1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22d5c87d299_0_1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Our new model is based on defined metrics of engagement in four areas: </a:t>
            </a:r>
          </a:p>
          <a:p>
            <a:pPr marL="0" lvl="0" indent="0" algn="l" rtl="0">
              <a:spcBef>
                <a:spcPts val="0"/>
              </a:spcBef>
              <a:spcAft>
                <a:spcPts val="0"/>
              </a:spcAft>
              <a:buNone/>
            </a:pPr>
            <a:r>
              <a:rPr lang="en-US" dirty="0"/>
              <a:t>Each area has a variety of activities, </a:t>
            </a:r>
          </a:p>
          <a:p>
            <a:pPr marL="0" lvl="0" indent="0" algn="l" rtl="0">
              <a:spcBef>
                <a:spcPts val="0"/>
              </a:spcBef>
              <a:spcAft>
                <a:spcPts val="0"/>
              </a:spcAft>
              <a:buNone/>
            </a:pPr>
            <a:r>
              <a:rPr lang="en-US" dirty="0"/>
              <a:t>And each activity has an assigned point value</a:t>
            </a:r>
          </a:p>
          <a:p>
            <a:pPr marL="0" lvl="0" indent="0" algn="l" rtl="0">
              <a:spcBef>
                <a:spcPts val="0"/>
              </a:spcBef>
              <a:spcAft>
                <a:spcPts val="0"/>
              </a:spcAft>
              <a:buNone/>
            </a:pPr>
            <a:r>
              <a:rPr lang="en-US" dirty="0"/>
              <a:t>So there are a variety of ways to achieve points in each category.</a:t>
            </a:r>
          </a:p>
          <a:p>
            <a:pPr marL="0" lvl="0" indent="0" algn="l" rtl="0">
              <a:spcBef>
                <a:spcPts val="0"/>
              </a:spcBef>
              <a:spcAft>
                <a:spcPts val="0"/>
              </a:spcAft>
              <a:buNone/>
            </a:pPr>
            <a:r>
              <a:rPr lang="en-US" dirty="0"/>
              <a:t>Each partner level has a different point target</a:t>
            </a:r>
          </a:p>
          <a:p>
            <a:pPr marL="0" lvl="0" indent="0" algn="l" rtl="0">
              <a:spcBef>
                <a:spcPts val="0"/>
              </a:spcBef>
              <a:spcAft>
                <a:spcPts val="0"/>
              </a:spcAft>
              <a:buNone/>
            </a:pPr>
            <a:r>
              <a:rPr lang="en-US" dirty="0"/>
              <a:t>Activities are reported in the Partner Portal.</a:t>
            </a:r>
          </a:p>
        </p:txBody>
      </p:sp>
      <p:sp>
        <p:nvSpPr>
          <p:cNvPr id="157" name="Google Shape;157;g22d5c87d299_0_11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51</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2d5c87d299_0_1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22d5c87d299_0_1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Here you can see a breakdown of the activities in each category.</a:t>
            </a:r>
          </a:p>
          <a:p>
            <a:pPr marL="0" lvl="0" indent="0" algn="l" rtl="0">
              <a:spcBef>
                <a:spcPts val="0"/>
              </a:spcBef>
              <a:spcAft>
                <a:spcPts val="0"/>
              </a:spcAft>
              <a:buNone/>
            </a:pPr>
            <a:r>
              <a:rPr lang="en-US" dirty="0"/>
              <a:t>(List some)</a:t>
            </a:r>
          </a:p>
          <a:p>
            <a:pPr marL="0" lvl="0" indent="0" algn="l" rtl="0">
              <a:spcBef>
                <a:spcPts val="0"/>
              </a:spcBef>
              <a:spcAft>
                <a:spcPts val="0"/>
              </a:spcAft>
              <a:buNone/>
            </a:pPr>
            <a:r>
              <a:rPr lang="en-US" dirty="0"/>
              <a:t>As you can see, ICON is on the list, so you’ll get credit for the conference.</a:t>
            </a:r>
          </a:p>
          <a:p>
            <a:pPr marL="0" lvl="0" indent="0" algn="l" rtl="0">
              <a:spcBef>
                <a:spcPts val="0"/>
              </a:spcBef>
              <a:spcAft>
                <a:spcPts val="0"/>
              </a:spcAft>
              <a:buNone/>
            </a:pPr>
            <a:r>
              <a:rPr lang="en-US" dirty="0"/>
              <a:t>We expect this list to expand, and we’re always open to engagements beyond those listed, so please don’t hesitate to offer suggestions or note areas of engagement in which you’ve participated that aren’t on this list.</a:t>
            </a:r>
          </a:p>
          <a:p>
            <a:pPr marL="0" lvl="0" indent="0" algn="l" rtl="0">
              <a:spcBef>
                <a:spcPts val="0"/>
              </a:spcBef>
              <a:spcAft>
                <a:spcPts val="0"/>
              </a:spcAft>
              <a:buNone/>
            </a:pPr>
            <a:endParaRPr dirty="0"/>
          </a:p>
        </p:txBody>
      </p:sp>
      <p:sp>
        <p:nvSpPr>
          <p:cNvPr id="164" name="Google Shape;164;g22d5c87d299_0_12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52</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22d5c87d299_0_1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22d5c87d299_0_1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Here you can see the point targets per partner level and their breakdown by category.</a:t>
            </a:r>
          </a:p>
          <a:p>
            <a:pPr marL="0" lvl="0" indent="0" algn="l" rtl="0">
              <a:spcBef>
                <a:spcPts val="0"/>
              </a:spcBef>
              <a:spcAft>
                <a:spcPts val="0"/>
              </a:spcAft>
              <a:buNone/>
            </a:pPr>
            <a:r>
              <a:rPr lang="en-US" dirty="0"/>
              <a:t>Talk about categories and targets.</a:t>
            </a:r>
            <a:endParaRPr dirty="0"/>
          </a:p>
        </p:txBody>
      </p:sp>
      <p:sp>
        <p:nvSpPr>
          <p:cNvPr id="143" name="Google Shape;143;g22d5c87d299_0_1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53</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36" name="Google Shape;636;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0" name="Google Shape;650;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6" name="Google Shape;656;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2" name="Google Shape;662;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8" name="Google Shape;668;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74" name="Google Shape;674;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800"/>
              <a:buFont typeface="Calibri"/>
              <a:buNone/>
            </a:pPr>
            <a:r>
              <a:rPr lang="en-US" sz="800">
                <a:solidFill>
                  <a:schemeClr val="dk1"/>
                </a:solidFill>
                <a:latin typeface="Calibri"/>
                <a:ea typeface="Calibri"/>
                <a:cs typeface="Calibri"/>
                <a:sym typeface="Calibri"/>
              </a:rPr>
              <a:t>Make great products</a:t>
            </a:r>
            <a:endParaRPr/>
          </a:p>
          <a:p>
            <a:pPr marL="0" lvl="0" indent="0" algn="l" rtl="0">
              <a:spcBef>
                <a:spcPts val="0"/>
              </a:spcBef>
              <a:spcAft>
                <a:spcPts val="0"/>
              </a:spcAft>
              <a:buClr>
                <a:schemeClr val="dk1"/>
              </a:buClr>
              <a:buSzPts val="800"/>
              <a:buFont typeface="Calibri"/>
              <a:buNone/>
            </a:pPr>
            <a:r>
              <a:rPr lang="en-US" sz="800">
                <a:solidFill>
                  <a:schemeClr val="dk1"/>
                </a:solidFill>
                <a:latin typeface="Calibri"/>
                <a:ea typeface="Calibri"/>
                <a:cs typeface="Calibri"/>
                <a:sym typeface="Calibri"/>
              </a:rPr>
              <a:t>Help you work together</a:t>
            </a:r>
            <a:endParaRPr/>
          </a:p>
          <a:p>
            <a:pPr marL="0" lvl="0" indent="0" algn="l" rtl="0">
              <a:spcBef>
                <a:spcPts val="0"/>
              </a:spcBef>
              <a:spcAft>
                <a:spcPts val="0"/>
              </a:spcAft>
              <a:buClr>
                <a:schemeClr val="dk1"/>
              </a:buClr>
              <a:buSzPts val="800"/>
              <a:buFont typeface="Calibri"/>
              <a:buNone/>
            </a:pPr>
            <a:r>
              <a:rPr lang="en-US" sz="800">
                <a:solidFill>
                  <a:schemeClr val="dk1"/>
                </a:solidFill>
                <a:latin typeface="Calibri"/>
                <a:ea typeface="Calibri"/>
                <a:cs typeface="Calibri"/>
                <a:sym typeface="Calibri"/>
              </a:rPr>
              <a:t>Help you deliver your products faster, more easily, with less pain, and less stress</a:t>
            </a:r>
            <a:endParaRPr/>
          </a:p>
          <a:p>
            <a:pPr marL="0" lvl="0" indent="0" algn="l" rtl="0">
              <a:spcBef>
                <a:spcPts val="0"/>
              </a:spcBef>
              <a:spcAft>
                <a:spcPts val="0"/>
              </a:spcAft>
              <a:buNone/>
            </a:pPr>
            <a:endParaRPr/>
          </a:p>
          <a:p>
            <a:pPr marL="0" lvl="0" indent="0" algn="l" rtl="0">
              <a:spcBef>
                <a:spcPts val="0"/>
              </a:spcBef>
              <a:spcAft>
                <a:spcPts val="0"/>
              </a:spcAft>
              <a:buNone/>
            </a:pPr>
            <a:r>
              <a:rPr lang="en-US"/>
              <a:t>At a grand scale – we’re passionate about making products that you will find transformative to how you work. </a:t>
            </a:r>
            <a:endParaRPr/>
          </a:p>
          <a:p>
            <a:pPr marL="0" lvl="0" indent="0" algn="l" rtl="0">
              <a:spcBef>
                <a:spcPts val="0"/>
              </a:spcBef>
              <a:spcAft>
                <a:spcPts val="0"/>
              </a:spcAft>
              <a:buNone/>
            </a:pPr>
            <a:endParaRPr/>
          </a:p>
          <a:p>
            <a:pPr marL="0" lvl="0" indent="0" algn="l" rtl="0">
              <a:spcBef>
                <a:spcPts val="0"/>
              </a:spcBef>
              <a:spcAft>
                <a:spcPts val="0"/>
              </a:spcAft>
              <a:buNone/>
            </a:pPr>
            <a:r>
              <a:rPr lang="en-US"/>
              <a:t>We both want to use our tools every day to help you do a whole number of complex things, and at the same time get out of your way so you don’t need to worry about SpiraPlan and can instead focus on helping your own customers</a:t>
            </a:r>
            <a:endParaRPr/>
          </a:p>
          <a:p>
            <a:pPr marL="0" lvl="0" indent="0" algn="l" rtl="0">
              <a:spcBef>
                <a:spcPts val="0"/>
              </a:spcBef>
              <a:spcAft>
                <a:spcPts val="0"/>
              </a:spcAft>
              <a:buNone/>
            </a:pPr>
            <a:endParaRPr/>
          </a:p>
        </p:txBody>
      </p:sp>
      <p:sp>
        <p:nvSpPr>
          <p:cNvPr id="212" name="Google Shape;21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0" name="Google Shape;680;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6" name="Google Shape;686;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8" name="Google Shape;698;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3" name="Google Shape;703;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9" name="Google Shape;709;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488077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9" name="Google Shape;709;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560324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9" name="Google Shape;709;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67834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21880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8" name="Google Shape;29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1" name="Google Shape;27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8" name="Google Shape;27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4"/>
        <p:cNvGrpSpPr/>
        <p:nvPr/>
      </p:nvGrpSpPr>
      <p:grpSpPr>
        <a:xfrm>
          <a:off x="0" y="0"/>
          <a:ext cx="0" cy="0"/>
          <a:chOff x="0" y="0"/>
          <a:chExt cx="0" cy="0"/>
        </a:xfrm>
      </p:grpSpPr>
      <p:sp>
        <p:nvSpPr>
          <p:cNvPr id="75" name="Google Shape;75;p6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Josefin Sans"/>
              <a:buNone/>
              <a:defRPr sz="6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6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_Comparison">
  <p:cSld name="2_Comparison">
    <p:spTree>
      <p:nvGrpSpPr>
        <p:cNvPr id="1" name="Shape 116"/>
        <p:cNvGrpSpPr/>
        <p:nvPr/>
      </p:nvGrpSpPr>
      <p:grpSpPr>
        <a:xfrm>
          <a:off x="0" y="0"/>
          <a:ext cx="0" cy="0"/>
          <a:chOff x="0" y="0"/>
          <a:chExt cx="0" cy="0"/>
        </a:xfrm>
      </p:grpSpPr>
      <p:sp>
        <p:nvSpPr>
          <p:cNvPr id="117" name="Google Shape;117;p7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 name="Google Shape;118;p7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119" name="Google Shape;119;p7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20" name="Google Shape;120;p7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121" name="Google Shape;121;p7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pic>
        <p:nvPicPr>
          <p:cNvPr id="122" name="Google Shape;122;p77"/>
          <p:cNvPicPr preferRelativeResize="0"/>
          <p:nvPr/>
        </p:nvPicPr>
        <p:blipFill rotWithShape="1">
          <a:blip r:embed="rId2">
            <a:alphaModFix/>
          </a:blip>
          <a:srcRect/>
          <a:stretch/>
        </p:blipFill>
        <p:spPr>
          <a:xfrm>
            <a:off x="10320265" y="6199716"/>
            <a:ext cx="1689452" cy="573702"/>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3_Comparison">
  <p:cSld name="3_Comparison">
    <p:bg>
      <p:bgPr>
        <a:solidFill>
          <a:schemeClr val="lt2"/>
        </a:solidFill>
        <a:effectLst/>
      </p:bgPr>
    </p:bg>
    <p:spTree>
      <p:nvGrpSpPr>
        <p:cNvPr id="1" name="Shape 123"/>
        <p:cNvGrpSpPr/>
        <p:nvPr/>
      </p:nvGrpSpPr>
      <p:grpSpPr>
        <a:xfrm>
          <a:off x="0" y="0"/>
          <a:ext cx="0" cy="0"/>
          <a:chOff x="0" y="0"/>
          <a:chExt cx="0" cy="0"/>
        </a:xfrm>
      </p:grpSpPr>
      <p:sp>
        <p:nvSpPr>
          <p:cNvPr id="124" name="Google Shape;124;p7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5" name="Google Shape;125;p7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0"/>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6" name="Google Shape;126;p7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 name="Google Shape;127;p7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0"/>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8" name="Google Shape;128;p7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29" name="Google Shape;129;p78"/>
          <p:cNvPicPr preferRelativeResize="0"/>
          <p:nvPr/>
        </p:nvPicPr>
        <p:blipFill rotWithShape="1">
          <a:blip r:embed="rId2">
            <a:alphaModFix/>
          </a:blip>
          <a:srcRect/>
          <a:stretch/>
        </p:blipFill>
        <p:spPr>
          <a:xfrm>
            <a:off x="10320266" y="6202536"/>
            <a:ext cx="1689452" cy="573701"/>
          </a:xfrm>
          <a:prstGeom prst="rect">
            <a:avLst/>
          </a:prstGeom>
          <a:noFill/>
          <a:ln>
            <a:noFill/>
          </a:ln>
        </p:spPr>
      </p:pic>
      <p:sp>
        <p:nvSpPr>
          <p:cNvPr id="130" name="Google Shape;130;p78"/>
          <p:cNvSpPr txBox="1"/>
          <p:nvPr/>
        </p:nvSpPr>
        <p:spPr>
          <a:xfrm>
            <a:off x="11843463" y="6551335"/>
            <a:ext cx="166254"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0">
                <a:solidFill>
                  <a:schemeClr val="dk1"/>
                </a:solidFill>
                <a:latin typeface="Kanit"/>
                <a:ea typeface="Kanit"/>
                <a:cs typeface="Kanit"/>
                <a:sym typeface="Kanit"/>
              </a:rPr>
              <a:t>®</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1"/>
        <p:cNvGrpSpPr/>
        <p:nvPr/>
      </p:nvGrpSpPr>
      <p:grpSpPr>
        <a:xfrm>
          <a:off x="0" y="0"/>
          <a:ext cx="0" cy="0"/>
          <a:chOff x="0" y="0"/>
          <a:chExt cx="0" cy="0"/>
        </a:xfrm>
      </p:grpSpPr>
      <p:sp>
        <p:nvSpPr>
          <p:cNvPr id="132" name="Google Shape;132;p7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Josefin San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 name="Google Shape;133;p7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4" name="Google Shape;134;p7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Content with Caption">
  <p:cSld name="2_Content with Caption">
    <p:spTree>
      <p:nvGrpSpPr>
        <p:cNvPr id="1" name="Shape 135"/>
        <p:cNvGrpSpPr/>
        <p:nvPr/>
      </p:nvGrpSpPr>
      <p:grpSpPr>
        <a:xfrm>
          <a:off x="0" y="0"/>
          <a:ext cx="0" cy="0"/>
          <a:chOff x="0" y="0"/>
          <a:chExt cx="0" cy="0"/>
        </a:xfrm>
      </p:grpSpPr>
      <p:sp>
        <p:nvSpPr>
          <p:cNvPr id="136" name="Google Shape;136;p8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Josefin San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7" name="Google Shape;137;p8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lt1"/>
              </a:buClr>
              <a:buSzPts val="3200"/>
              <a:buChar char="•"/>
              <a:defRPr sz="3200"/>
            </a:lvl1pPr>
            <a:lvl2pPr marL="914400" lvl="1" indent="-406400" algn="l">
              <a:lnSpc>
                <a:spcPct val="90000"/>
              </a:lnSpc>
              <a:spcBef>
                <a:spcPts val="500"/>
              </a:spcBef>
              <a:spcAft>
                <a:spcPts val="0"/>
              </a:spcAft>
              <a:buClr>
                <a:schemeClr val="lt1"/>
              </a:buClr>
              <a:buSzPts val="2800"/>
              <a:buChar char="•"/>
              <a:defRPr sz="2800"/>
            </a:lvl2pPr>
            <a:lvl3pPr marL="1371600" lvl="2" indent="-381000" algn="l">
              <a:lnSpc>
                <a:spcPct val="90000"/>
              </a:lnSpc>
              <a:spcBef>
                <a:spcPts val="500"/>
              </a:spcBef>
              <a:spcAft>
                <a:spcPts val="0"/>
              </a:spcAft>
              <a:buClr>
                <a:schemeClr val="lt1"/>
              </a:buClr>
              <a:buSzPts val="2400"/>
              <a:buChar char="•"/>
              <a:defRPr sz="2400"/>
            </a:lvl3pPr>
            <a:lvl4pPr marL="1828800" lvl="3" indent="-355600" algn="l">
              <a:lnSpc>
                <a:spcPct val="90000"/>
              </a:lnSpc>
              <a:spcBef>
                <a:spcPts val="500"/>
              </a:spcBef>
              <a:spcAft>
                <a:spcPts val="0"/>
              </a:spcAft>
              <a:buClr>
                <a:schemeClr val="lt1"/>
              </a:buClr>
              <a:buSzPts val="2000"/>
              <a:buChar char="•"/>
              <a:defRPr sz="2000"/>
            </a:lvl4pPr>
            <a:lvl5pPr marL="2286000" lvl="4" indent="-355600" algn="l">
              <a:lnSpc>
                <a:spcPct val="90000"/>
              </a:lnSpc>
              <a:spcBef>
                <a:spcPts val="500"/>
              </a:spcBef>
              <a:spcAft>
                <a:spcPts val="0"/>
              </a:spcAft>
              <a:buClr>
                <a:schemeClr val="lt1"/>
              </a:buClr>
              <a:buSzPts val="2000"/>
              <a:buChar char="•"/>
              <a:defRPr sz="2000"/>
            </a:lvl5pPr>
            <a:lvl6pPr marL="2743200" lvl="5" indent="-355600" algn="l">
              <a:lnSpc>
                <a:spcPct val="90000"/>
              </a:lnSpc>
              <a:spcBef>
                <a:spcPts val="500"/>
              </a:spcBef>
              <a:spcAft>
                <a:spcPts val="0"/>
              </a:spcAft>
              <a:buClr>
                <a:schemeClr val="lt1"/>
              </a:buClr>
              <a:buSzPts val="2000"/>
              <a:buChar char="•"/>
              <a:defRPr sz="2000"/>
            </a:lvl6pPr>
            <a:lvl7pPr marL="3200400" lvl="6" indent="-355600" algn="l">
              <a:lnSpc>
                <a:spcPct val="90000"/>
              </a:lnSpc>
              <a:spcBef>
                <a:spcPts val="500"/>
              </a:spcBef>
              <a:spcAft>
                <a:spcPts val="0"/>
              </a:spcAft>
              <a:buClr>
                <a:schemeClr val="lt1"/>
              </a:buClr>
              <a:buSzPts val="2000"/>
              <a:buChar char="•"/>
              <a:defRPr sz="2000"/>
            </a:lvl7pPr>
            <a:lvl8pPr marL="3657600" lvl="7" indent="-355600" algn="l">
              <a:lnSpc>
                <a:spcPct val="90000"/>
              </a:lnSpc>
              <a:spcBef>
                <a:spcPts val="500"/>
              </a:spcBef>
              <a:spcAft>
                <a:spcPts val="0"/>
              </a:spcAft>
              <a:buClr>
                <a:schemeClr val="lt1"/>
              </a:buClr>
              <a:buSzPts val="2000"/>
              <a:buChar char="•"/>
              <a:defRPr sz="2000"/>
            </a:lvl8pPr>
            <a:lvl9pPr marL="4114800" lvl="8" indent="-355600" algn="l">
              <a:lnSpc>
                <a:spcPct val="90000"/>
              </a:lnSpc>
              <a:spcBef>
                <a:spcPts val="500"/>
              </a:spcBef>
              <a:spcAft>
                <a:spcPts val="0"/>
              </a:spcAft>
              <a:buClr>
                <a:schemeClr val="lt1"/>
              </a:buClr>
              <a:buSzPts val="2000"/>
              <a:buChar char="•"/>
              <a:defRPr sz="2000"/>
            </a:lvl9pPr>
          </a:lstStyle>
          <a:p>
            <a:endParaRPr/>
          </a:p>
        </p:txBody>
      </p:sp>
      <p:sp>
        <p:nvSpPr>
          <p:cNvPr id="138" name="Google Shape;138;p8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bg>
      <p:bgPr>
        <a:solidFill>
          <a:schemeClr val="lt2"/>
        </a:solidFill>
        <a:effectLst/>
      </p:bgPr>
    </p:bg>
    <p:spTree>
      <p:nvGrpSpPr>
        <p:cNvPr id="1" name="Shape 139"/>
        <p:cNvGrpSpPr/>
        <p:nvPr/>
      </p:nvGrpSpPr>
      <p:grpSpPr>
        <a:xfrm>
          <a:off x="0" y="0"/>
          <a:ext cx="0" cy="0"/>
          <a:chOff x="0" y="0"/>
          <a:chExt cx="0" cy="0"/>
        </a:xfrm>
      </p:grpSpPr>
      <p:sp>
        <p:nvSpPr>
          <p:cNvPr id="140" name="Google Shape;140;p8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Josefin San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1" name="Google Shape;141;p8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42" name="Google Shape;142;p8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143" name="Google Shape;143;p81"/>
          <p:cNvPicPr preferRelativeResize="0"/>
          <p:nvPr/>
        </p:nvPicPr>
        <p:blipFill rotWithShape="1">
          <a:blip r:embed="rId2">
            <a:alphaModFix/>
          </a:blip>
          <a:srcRect/>
          <a:stretch/>
        </p:blipFill>
        <p:spPr>
          <a:xfrm>
            <a:off x="10320265" y="6199716"/>
            <a:ext cx="1689452" cy="573702"/>
          </a:xfrm>
          <a:prstGeom prst="rect">
            <a:avLst/>
          </a:prstGeom>
          <a:noFill/>
          <a:ln>
            <a:noFill/>
          </a:ln>
        </p:spPr>
      </p:pic>
      <p:pic>
        <p:nvPicPr>
          <p:cNvPr id="144" name="Google Shape;144;p81"/>
          <p:cNvPicPr preferRelativeResize="0"/>
          <p:nvPr/>
        </p:nvPicPr>
        <p:blipFill rotWithShape="1">
          <a:blip r:embed="rId3">
            <a:alphaModFix/>
          </a:blip>
          <a:srcRect/>
          <a:stretch/>
        </p:blipFill>
        <p:spPr>
          <a:xfrm>
            <a:off x="10320266" y="6202536"/>
            <a:ext cx="1689452" cy="573701"/>
          </a:xfrm>
          <a:prstGeom prst="rect">
            <a:avLst/>
          </a:prstGeom>
          <a:noFill/>
          <a:ln>
            <a:noFill/>
          </a:ln>
        </p:spPr>
      </p:pic>
      <p:sp>
        <p:nvSpPr>
          <p:cNvPr id="145" name="Google Shape;145;p81"/>
          <p:cNvSpPr txBox="1"/>
          <p:nvPr/>
        </p:nvSpPr>
        <p:spPr>
          <a:xfrm>
            <a:off x="11843463" y="6551335"/>
            <a:ext cx="166254"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0">
                <a:solidFill>
                  <a:schemeClr val="dk1"/>
                </a:solidFill>
                <a:latin typeface="Kanit"/>
                <a:ea typeface="Kanit"/>
                <a:cs typeface="Kanit"/>
                <a:sym typeface="Kanit"/>
              </a:rPr>
              <a:t>®</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6"/>
        <p:cNvGrpSpPr/>
        <p:nvPr/>
      </p:nvGrpSpPr>
      <p:grpSpPr>
        <a:xfrm>
          <a:off x="0" y="0"/>
          <a:ext cx="0" cy="0"/>
          <a:chOff x="0" y="0"/>
          <a:chExt cx="0" cy="0"/>
        </a:xfrm>
      </p:grpSpPr>
      <p:sp>
        <p:nvSpPr>
          <p:cNvPr id="147" name="Google Shape;147;p8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Josefin San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8" name="Google Shape;148;p82"/>
          <p:cNvSpPr>
            <a:spLocks noGrp="1"/>
          </p:cNvSpPr>
          <p:nvPr>
            <p:ph type="pic" idx="2"/>
          </p:nvPr>
        </p:nvSpPr>
        <p:spPr>
          <a:xfrm>
            <a:off x="5183188" y="987425"/>
            <a:ext cx="6172200" cy="4873625"/>
          </a:xfrm>
          <a:prstGeom prst="rect">
            <a:avLst/>
          </a:prstGeom>
          <a:noFill/>
          <a:ln>
            <a:noFill/>
          </a:ln>
        </p:spPr>
      </p:sp>
      <p:sp>
        <p:nvSpPr>
          <p:cNvPr id="149" name="Google Shape;149;p8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Picture with Caption">
  <p:cSld name="2_Picture with Caption">
    <p:spTree>
      <p:nvGrpSpPr>
        <p:cNvPr id="1" name="Shape 150"/>
        <p:cNvGrpSpPr/>
        <p:nvPr/>
      </p:nvGrpSpPr>
      <p:grpSpPr>
        <a:xfrm>
          <a:off x="0" y="0"/>
          <a:ext cx="0" cy="0"/>
          <a:chOff x="0" y="0"/>
          <a:chExt cx="0" cy="0"/>
        </a:xfrm>
      </p:grpSpPr>
      <p:sp>
        <p:nvSpPr>
          <p:cNvPr id="151" name="Google Shape;151;p8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Josefin San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2" name="Google Shape;152;p83"/>
          <p:cNvSpPr>
            <a:spLocks noGrp="1"/>
          </p:cNvSpPr>
          <p:nvPr>
            <p:ph type="pic" idx="2"/>
          </p:nvPr>
        </p:nvSpPr>
        <p:spPr>
          <a:xfrm>
            <a:off x="5183188" y="987425"/>
            <a:ext cx="6172200" cy="4873625"/>
          </a:xfrm>
          <a:prstGeom prst="rect">
            <a:avLst/>
          </a:prstGeom>
          <a:noFill/>
          <a:ln>
            <a:noFill/>
          </a:ln>
        </p:spPr>
      </p:sp>
      <p:sp>
        <p:nvSpPr>
          <p:cNvPr id="153" name="Google Shape;153;p8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bg>
      <p:bgPr>
        <a:solidFill>
          <a:schemeClr val="lt2"/>
        </a:solidFill>
        <a:effectLst/>
      </p:bgPr>
    </p:bg>
    <p:spTree>
      <p:nvGrpSpPr>
        <p:cNvPr id="1" name="Shape 154"/>
        <p:cNvGrpSpPr/>
        <p:nvPr/>
      </p:nvGrpSpPr>
      <p:grpSpPr>
        <a:xfrm>
          <a:off x="0" y="0"/>
          <a:ext cx="0" cy="0"/>
          <a:chOff x="0" y="0"/>
          <a:chExt cx="0" cy="0"/>
        </a:xfrm>
      </p:grpSpPr>
      <p:sp>
        <p:nvSpPr>
          <p:cNvPr id="155" name="Google Shape;155;p8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Josefin San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6" name="Google Shape;156;p84"/>
          <p:cNvSpPr>
            <a:spLocks noGrp="1"/>
          </p:cNvSpPr>
          <p:nvPr>
            <p:ph type="pic" idx="2"/>
          </p:nvPr>
        </p:nvSpPr>
        <p:spPr>
          <a:xfrm>
            <a:off x="5183188" y="987425"/>
            <a:ext cx="6172200" cy="4873625"/>
          </a:xfrm>
          <a:prstGeom prst="rect">
            <a:avLst/>
          </a:prstGeom>
          <a:noFill/>
          <a:ln>
            <a:noFill/>
          </a:ln>
        </p:spPr>
      </p:sp>
      <p:sp>
        <p:nvSpPr>
          <p:cNvPr id="157" name="Google Shape;157;p8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158" name="Google Shape;158;p84"/>
          <p:cNvPicPr preferRelativeResize="0"/>
          <p:nvPr/>
        </p:nvPicPr>
        <p:blipFill rotWithShape="1">
          <a:blip r:embed="rId2">
            <a:alphaModFix/>
          </a:blip>
          <a:srcRect/>
          <a:stretch/>
        </p:blipFill>
        <p:spPr>
          <a:xfrm>
            <a:off x="10320265" y="6199716"/>
            <a:ext cx="1689452" cy="573702"/>
          </a:xfrm>
          <a:prstGeom prst="rect">
            <a:avLst/>
          </a:prstGeom>
          <a:noFill/>
          <a:ln>
            <a:noFill/>
          </a:ln>
        </p:spPr>
      </p:pic>
      <p:pic>
        <p:nvPicPr>
          <p:cNvPr id="159" name="Google Shape;159;p84"/>
          <p:cNvPicPr preferRelativeResize="0"/>
          <p:nvPr/>
        </p:nvPicPr>
        <p:blipFill rotWithShape="1">
          <a:blip r:embed="rId3">
            <a:alphaModFix/>
          </a:blip>
          <a:srcRect/>
          <a:stretch/>
        </p:blipFill>
        <p:spPr>
          <a:xfrm>
            <a:off x="10320266" y="6202536"/>
            <a:ext cx="1689452" cy="573701"/>
          </a:xfrm>
          <a:prstGeom prst="rect">
            <a:avLst/>
          </a:prstGeom>
          <a:noFill/>
          <a:ln>
            <a:noFill/>
          </a:ln>
        </p:spPr>
      </p:pic>
      <p:sp>
        <p:nvSpPr>
          <p:cNvPr id="160" name="Google Shape;160;p84"/>
          <p:cNvSpPr txBox="1"/>
          <p:nvPr/>
        </p:nvSpPr>
        <p:spPr>
          <a:xfrm>
            <a:off x="11843463" y="6551335"/>
            <a:ext cx="166254"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0">
                <a:solidFill>
                  <a:schemeClr val="dk1"/>
                </a:solidFill>
                <a:latin typeface="Kanit"/>
                <a:ea typeface="Kanit"/>
                <a:cs typeface="Kanit"/>
                <a:sym typeface="Kanit"/>
              </a:rPr>
              <a:t>®</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61"/>
        <p:cNvGrpSpPr/>
        <p:nvPr/>
      </p:nvGrpSpPr>
      <p:grpSpPr>
        <a:xfrm>
          <a:off x="0" y="0"/>
          <a:ext cx="0" cy="0"/>
          <a:chOff x="0" y="0"/>
          <a:chExt cx="0" cy="0"/>
        </a:xfrm>
      </p:grpSpPr>
      <p:sp>
        <p:nvSpPr>
          <p:cNvPr id="162" name="Google Shape;162;p8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3" name="Google Shape;163;p8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2_Title and Vertical Text">
  <p:cSld name="2_Title and Vertical Text">
    <p:spTree>
      <p:nvGrpSpPr>
        <p:cNvPr id="1" name="Shape 164"/>
        <p:cNvGrpSpPr/>
        <p:nvPr/>
      </p:nvGrpSpPr>
      <p:grpSpPr>
        <a:xfrm>
          <a:off x="0" y="0"/>
          <a:ext cx="0" cy="0"/>
          <a:chOff x="0" y="0"/>
          <a:chExt cx="0" cy="0"/>
        </a:xfrm>
      </p:grpSpPr>
      <p:sp>
        <p:nvSpPr>
          <p:cNvPr id="165" name="Google Shape;165;p8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6" name="Google Shape;166;p8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chemeClr val="dk1"/>
        </a:solidFill>
        <a:effectLst/>
      </p:bgPr>
    </p:bg>
    <p:spTree>
      <p:nvGrpSpPr>
        <p:cNvPr id="1" name="Shape 82"/>
        <p:cNvGrpSpPr/>
        <p:nvPr/>
      </p:nvGrpSpPr>
      <p:grpSpPr>
        <a:xfrm>
          <a:off x="0" y="0"/>
          <a:ext cx="0" cy="0"/>
          <a:chOff x="0" y="0"/>
          <a:chExt cx="0" cy="0"/>
        </a:xfrm>
      </p:grpSpPr>
      <p:sp>
        <p:nvSpPr>
          <p:cNvPr id="83" name="Google Shape;83;p7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Josefin Sans"/>
              <a:buNone/>
              <a:defRPr sz="6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7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Title and Vertical Text">
  <p:cSld name="1_Title and Vertical Text">
    <p:bg>
      <p:bgPr>
        <a:solidFill>
          <a:schemeClr val="lt2"/>
        </a:solidFill>
        <a:effectLst/>
      </p:bgPr>
    </p:bg>
    <p:spTree>
      <p:nvGrpSpPr>
        <p:cNvPr id="1" name="Shape 167"/>
        <p:cNvGrpSpPr/>
        <p:nvPr/>
      </p:nvGrpSpPr>
      <p:grpSpPr>
        <a:xfrm>
          <a:off x="0" y="0"/>
          <a:ext cx="0" cy="0"/>
          <a:chOff x="0" y="0"/>
          <a:chExt cx="0" cy="0"/>
        </a:xfrm>
      </p:grpSpPr>
      <p:sp>
        <p:nvSpPr>
          <p:cNvPr id="168" name="Google Shape;168;p8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9" name="Google Shape;169;p8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70" name="Google Shape;170;p87"/>
          <p:cNvPicPr preferRelativeResize="0"/>
          <p:nvPr/>
        </p:nvPicPr>
        <p:blipFill rotWithShape="1">
          <a:blip r:embed="rId2">
            <a:alphaModFix/>
          </a:blip>
          <a:srcRect/>
          <a:stretch/>
        </p:blipFill>
        <p:spPr>
          <a:xfrm>
            <a:off x="10320265" y="6199716"/>
            <a:ext cx="1689452" cy="573702"/>
          </a:xfrm>
          <a:prstGeom prst="rect">
            <a:avLst/>
          </a:prstGeom>
          <a:noFill/>
          <a:ln>
            <a:noFill/>
          </a:ln>
        </p:spPr>
      </p:pic>
      <p:pic>
        <p:nvPicPr>
          <p:cNvPr id="171" name="Google Shape;171;p87"/>
          <p:cNvPicPr preferRelativeResize="0"/>
          <p:nvPr/>
        </p:nvPicPr>
        <p:blipFill rotWithShape="1">
          <a:blip r:embed="rId3">
            <a:alphaModFix/>
          </a:blip>
          <a:srcRect/>
          <a:stretch/>
        </p:blipFill>
        <p:spPr>
          <a:xfrm>
            <a:off x="10320266" y="6202536"/>
            <a:ext cx="1689452" cy="573701"/>
          </a:xfrm>
          <a:prstGeom prst="rect">
            <a:avLst/>
          </a:prstGeom>
          <a:noFill/>
          <a:ln>
            <a:noFill/>
          </a:ln>
        </p:spPr>
      </p:pic>
      <p:sp>
        <p:nvSpPr>
          <p:cNvPr id="172" name="Google Shape;172;p87"/>
          <p:cNvSpPr txBox="1"/>
          <p:nvPr/>
        </p:nvSpPr>
        <p:spPr>
          <a:xfrm>
            <a:off x="11843463" y="6551335"/>
            <a:ext cx="166254"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0">
                <a:solidFill>
                  <a:schemeClr val="dk1"/>
                </a:solidFill>
                <a:latin typeface="Kanit"/>
                <a:ea typeface="Kanit"/>
                <a:cs typeface="Kanit"/>
                <a:sym typeface="Kanit"/>
              </a:rPr>
              <a:t>®</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73"/>
        <p:cNvGrpSpPr/>
        <p:nvPr/>
      </p:nvGrpSpPr>
      <p:grpSpPr>
        <a:xfrm>
          <a:off x="0" y="0"/>
          <a:ext cx="0" cy="0"/>
          <a:chOff x="0" y="0"/>
          <a:chExt cx="0" cy="0"/>
        </a:xfrm>
      </p:grpSpPr>
      <p:sp>
        <p:nvSpPr>
          <p:cNvPr id="174" name="Google Shape;174;p8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5" name="Google Shape;175;p8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2_Vertical Title and Text">
  <p:cSld name="2_Vertical Title and Text">
    <p:spTree>
      <p:nvGrpSpPr>
        <p:cNvPr id="1" name="Shape 176"/>
        <p:cNvGrpSpPr/>
        <p:nvPr/>
      </p:nvGrpSpPr>
      <p:grpSpPr>
        <a:xfrm>
          <a:off x="0" y="0"/>
          <a:ext cx="0" cy="0"/>
          <a:chOff x="0" y="0"/>
          <a:chExt cx="0" cy="0"/>
        </a:xfrm>
      </p:grpSpPr>
      <p:sp>
        <p:nvSpPr>
          <p:cNvPr id="177" name="Google Shape;177;p8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8" name="Google Shape;178;p8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Vertical Title and Text">
  <p:cSld name="1_Vertical Title and Text">
    <p:bg>
      <p:bgPr>
        <a:solidFill>
          <a:schemeClr val="lt2"/>
        </a:solidFill>
        <a:effectLst/>
      </p:bgPr>
    </p:bg>
    <p:spTree>
      <p:nvGrpSpPr>
        <p:cNvPr id="1" name="Shape 179"/>
        <p:cNvGrpSpPr/>
        <p:nvPr/>
      </p:nvGrpSpPr>
      <p:grpSpPr>
        <a:xfrm>
          <a:off x="0" y="0"/>
          <a:ext cx="0" cy="0"/>
          <a:chOff x="0" y="0"/>
          <a:chExt cx="0" cy="0"/>
        </a:xfrm>
      </p:grpSpPr>
      <p:sp>
        <p:nvSpPr>
          <p:cNvPr id="180" name="Google Shape;180;p9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1" name="Google Shape;181;p9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82" name="Google Shape;182;p90"/>
          <p:cNvPicPr preferRelativeResize="0"/>
          <p:nvPr/>
        </p:nvPicPr>
        <p:blipFill rotWithShape="1">
          <a:blip r:embed="rId2">
            <a:alphaModFix/>
          </a:blip>
          <a:srcRect/>
          <a:stretch/>
        </p:blipFill>
        <p:spPr>
          <a:xfrm>
            <a:off x="10320265" y="6199716"/>
            <a:ext cx="1689452" cy="573702"/>
          </a:xfrm>
          <a:prstGeom prst="rect">
            <a:avLst/>
          </a:prstGeom>
          <a:noFill/>
          <a:ln>
            <a:noFill/>
          </a:ln>
        </p:spPr>
      </p:pic>
      <p:pic>
        <p:nvPicPr>
          <p:cNvPr id="183" name="Google Shape;183;p90"/>
          <p:cNvPicPr preferRelativeResize="0"/>
          <p:nvPr/>
        </p:nvPicPr>
        <p:blipFill rotWithShape="1">
          <a:blip r:embed="rId3">
            <a:alphaModFix/>
          </a:blip>
          <a:srcRect/>
          <a:stretch/>
        </p:blipFill>
        <p:spPr>
          <a:xfrm>
            <a:off x="10320266" y="6202536"/>
            <a:ext cx="1689452" cy="573701"/>
          </a:xfrm>
          <a:prstGeom prst="rect">
            <a:avLst/>
          </a:prstGeom>
          <a:noFill/>
          <a:ln>
            <a:noFill/>
          </a:ln>
        </p:spPr>
      </p:pic>
      <p:sp>
        <p:nvSpPr>
          <p:cNvPr id="184" name="Google Shape;184;p90"/>
          <p:cNvSpPr txBox="1"/>
          <p:nvPr/>
        </p:nvSpPr>
        <p:spPr>
          <a:xfrm>
            <a:off x="11843463" y="6551335"/>
            <a:ext cx="166254"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0">
                <a:solidFill>
                  <a:schemeClr val="dk1"/>
                </a:solidFill>
                <a:latin typeface="Kanit"/>
                <a:ea typeface="Kanit"/>
                <a:cs typeface="Kanit"/>
                <a:sym typeface="Kanit"/>
              </a:rPr>
              <a:t>®</a:t>
            </a: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_Title Only" type="titleOnly">
  <p:cSld name="1_Title Only">
    <p:bg>
      <p:bgPr>
        <a:solidFill>
          <a:schemeClr val="dk1"/>
        </a:solidFill>
        <a:effectLst/>
      </p:bgPr>
    </p:bg>
    <p:spTree>
      <p:nvGrpSpPr>
        <p:cNvPr id="1" name="Shape 14"/>
        <p:cNvGrpSpPr/>
        <p:nvPr/>
      </p:nvGrpSpPr>
      <p:grpSpPr>
        <a:xfrm>
          <a:off x="0" y="0"/>
          <a:ext cx="0" cy="0"/>
          <a:chOff x="0" y="0"/>
          <a:chExt cx="0" cy="0"/>
        </a:xfrm>
      </p:grpSpPr>
      <p:sp>
        <p:nvSpPr>
          <p:cNvPr id="15" name="Google Shape;15;p55"/>
          <p:cNvSpPr txBox="1">
            <a:spLocks noGrp="1"/>
          </p:cNvSpPr>
          <p:nvPr>
            <p:ph type="title"/>
          </p:nvPr>
        </p:nvSpPr>
        <p:spPr>
          <a:xfrm>
            <a:off x="838200" y="2740932"/>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400"/>
              <a:buFont typeface="Josefin Sans"/>
              <a:buNone/>
              <a:defRPr>
                <a:latin typeface="Josefin Sans"/>
                <a:ea typeface="Josefin Sans"/>
                <a:cs typeface="Josefin Sans"/>
                <a:sym typeface="Josefi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7710958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A3A66A-4E57-2048-B13F-863B00A2AB60}" type="datetimeFigureOut">
              <a:rPr lang="en-US" smtClean="0"/>
              <a:t>5/22/23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726BF2-CC68-CC40-8ED1-D5999F08FE00}" type="slidenum">
              <a:rPr lang="en-US" smtClean="0"/>
              <a:t>‹#›</a:t>
            </a:fld>
            <a:endParaRPr lang="en-US"/>
          </a:p>
        </p:txBody>
      </p:sp>
    </p:spTree>
    <p:extLst>
      <p:ext uri="{BB962C8B-B14F-4D97-AF65-F5344CB8AC3E}">
        <p14:creationId xmlns:p14="http://schemas.microsoft.com/office/powerpoint/2010/main" val="38629994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Blank" type="blank">
  <p:cSld name="1_Blank">
    <p:bg>
      <p:bgPr>
        <a:solidFill>
          <a:schemeClr val="dk1"/>
        </a:solidFill>
        <a:effectLst/>
      </p:bgPr>
    </p:bg>
    <p:spTree>
      <p:nvGrpSpPr>
        <p:cNvPr id="1" name="Shape 19"/>
        <p:cNvGrpSpPr/>
        <p:nvPr/>
      </p:nvGrpSpPr>
      <p:grpSpPr>
        <a:xfrm>
          <a:off x="0" y="0"/>
          <a:ext cx="0" cy="0"/>
          <a:chOff x="0" y="0"/>
          <a:chExt cx="0" cy="0"/>
        </a:xfrm>
      </p:grpSpPr>
    </p:spTree>
    <p:extLst>
      <p:ext uri="{BB962C8B-B14F-4D97-AF65-F5344CB8AC3E}">
        <p14:creationId xmlns:p14="http://schemas.microsoft.com/office/powerpoint/2010/main" val="28087963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A3A66A-4E57-2048-B13F-863B00A2AB60}" type="datetimeFigureOut">
              <a:rPr lang="en-US" smtClean="0"/>
              <a:t>5/22/23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726BF2-CC68-CC40-8ED1-D5999F08FE00}" type="slidenum">
              <a:rPr lang="en-US" smtClean="0"/>
              <a:t>‹#›</a:t>
            </a:fld>
            <a:endParaRPr lang="en-US"/>
          </a:p>
        </p:txBody>
      </p:sp>
    </p:spTree>
    <p:extLst>
      <p:ext uri="{BB962C8B-B14F-4D97-AF65-F5344CB8AC3E}">
        <p14:creationId xmlns:p14="http://schemas.microsoft.com/office/powerpoint/2010/main" val="3772004696"/>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itle Slide">
  <p:cSld name="2_Title Slide">
    <p:bg>
      <p:bgPr>
        <a:solidFill>
          <a:schemeClr val="lt2"/>
        </a:solidFill>
        <a:effectLst/>
      </p:bgPr>
    </p:bg>
    <p:spTree>
      <p:nvGrpSpPr>
        <p:cNvPr id="1" name="Shape 85"/>
        <p:cNvGrpSpPr/>
        <p:nvPr/>
      </p:nvGrpSpPr>
      <p:grpSpPr>
        <a:xfrm>
          <a:off x="0" y="0"/>
          <a:ext cx="0" cy="0"/>
          <a:chOff x="0" y="0"/>
          <a:chExt cx="0" cy="0"/>
        </a:xfrm>
      </p:grpSpPr>
      <p:sp>
        <p:nvSpPr>
          <p:cNvPr id="86" name="Google Shape;86;p7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Josefin Sans"/>
              <a:buNone/>
              <a:defRPr sz="6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7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88" name="Google Shape;88;p71"/>
          <p:cNvPicPr preferRelativeResize="0"/>
          <p:nvPr/>
        </p:nvPicPr>
        <p:blipFill rotWithShape="1">
          <a:blip r:embed="rId2">
            <a:alphaModFix/>
          </a:blip>
          <a:srcRect/>
          <a:stretch/>
        </p:blipFill>
        <p:spPr>
          <a:xfrm>
            <a:off x="10320266" y="6202536"/>
            <a:ext cx="1689452" cy="573701"/>
          </a:xfrm>
          <a:prstGeom prst="rect">
            <a:avLst/>
          </a:prstGeom>
          <a:noFill/>
          <a:ln>
            <a:noFill/>
          </a:ln>
        </p:spPr>
      </p:pic>
      <p:sp>
        <p:nvSpPr>
          <p:cNvPr id="89" name="Google Shape;89;p71"/>
          <p:cNvSpPr txBox="1"/>
          <p:nvPr/>
        </p:nvSpPr>
        <p:spPr>
          <a:xfrm>
            <a:off x="11843463" y="6551335"/>
            <a:ext cx="166254"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0">
                <a:solidFill>
                  <a:schemeClr val="dk1"/>
                </a:solidFill>
                <a:latin typeface="Kanit"/>
                <a:ea typeface="Kanit"/>
                <a:cs typeface="Kanit"/>
                <a:sym typeface="Kanit"/>
              </a:rPr>
              <a:t>®</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and Content">
  <p:cSld name="2_Title and Content">
    <p:bg>
      <p:bgPr>
        <a:solidFill>
          <a:schemeClr val="lt1"/>
        </a:solidFill>
        <a:effectLst/>
      </p:bgPr>
    </p:bg>
    <p:spTree>
      <p:nvGrpSpPr>
        <p:cNvPr id="1" name="Shape 90"/>
        <p:cNvGrpSpPr/>
        <p:nvPr/>
      </p:nvGrpSpPr>
      <p:grpSpPr>
        <a:xfrm>
          <a:off x="0" y="0"/>
          <a:ext cx="0" cy="0"/>
          <a:chOff x="0" y="0"/>
          <a:chExt cx="0" cy="0"/>
        </a:xfrm>
      </p:grpSpPr>
      <p:sp>
        <p:nvSpPr>
          <p:cNvPr id="91" name="Google Shape;91;p7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Josefin Sans"/>
              <a:buNone/>
              <a:defRPr b="1">
                <a:latin typeface="Josefin Sans"/>
                <a:ea typeface="Josefin Sans"/>
                <a:cs typeface="Josefin Sans"/>
                <a:sym typeface="Josefi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7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Font typeface="Arial"/>
              <a:buChar char="▪"/>
              <a:defRPr/>
            </a:lvl1pPr>
            <a:lvl2pPr marL="914400" lvl="1" indent="-381000" algn="l">
              <a:lnSpc>
                <a:spcPct val="90000"/>
              </a:lnSpc>
              <a:spcBef>
                <a:spcPts val="500"/>
              </a:spcBef>
              <a:spcAft>
                <a:spcPts val="0"/>
              </a:spcAft>
              <a:buClr>
                <a:schemeClr val="dk1"/>
              </a:buClr>
              <a:buSzPts val="2400"/>
              <a:buFont typeface="Arial"/>
              <a:buChar char="▪"/>
              <a:defRPr/>
            </a:lvl2pPr>
            <a:lvl3pPr marL="1371600" lvl="2" indent="-355600" algn="l">
              <a:lnSpc>
                <a:spcPct val="90000"/>
              </a:lnSpc>
              <a:spcBef>
                <a:spcPts val="500"/>
              </a:spcBef>
              <a:spcAft>
                <a:spcPts val="0"/>
              </a:spcAft>
              <a:buClr>
                <a:schemeClr val="dk1"/>
              </a:buClr>
              <a:buSzPts val="2000"/>
              <a:buFont typeface="Arial"/>
              <a:buChar char="▪"/>
              <a:defRPr/>
            </a:lvl3pPr>
            <a:lvl4pPr marL="1828800" lvl="3" indent="-342900" algn="l">
              <a:lnSpc>
                <a:spcPct val="90000"/>
              </a:lnSpc>
              <a:spcBef>
                <a:spcPts val="500"/>
              </a:spcBef>
              <a:spcAft>
                <a:spcPts val="0"/>
              </a:spcAft>
              <a:buClr>
                <a:schemeClr val="dk1"/>
              </a:buClr>
              <a:buSzPts val="1800"/>
              <a:buFont typeface="Arial"/>
              <a:buChar char="▪"/>
              <a:defRPr/>
            </a:lvl4pPr>
            <a:lvl5pPr marL="2286000" lvl="4" indent="-342900" algn="l">
              <a:lnSpc>
                <a:spcPct val="90000"/>
              </a:lnSpc>
              <a:spcBef>
                <a:spcPts val="500"/>
              </a:spcBef>
              <a:spcAft>
                <a:spcPts val="0"/>
              </a:spcAft>
              <a:buClr>
                <a:schemeClr val="dk1"/>
              </a:buClr>
              <a:buSzPts val="1800"/>
              <a:buFont typeface="Arial"/>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solidFill>
          <a:schemeClr val="dk1"/>
        </a:solidFill>
        <a:effectLst/>
      </p:bgPr>
    </p:bg>
    <p:spTree>
      <p:nvGrpSpPr>
        <p:cNvPr id="1" name="Shape 93"/>
        <p:cNvGrpSpPr/>
        <p:nvPr/>
      </p:nvGrpSpPr>
      <p:grpSpPr>
        <a:xfrm>
          <a:off x="0" y="0"/>
          <a:ext cx="0" cy="0"/>
          <a:chOff x="0" y="0"/>
          <a:chExt cx="0" cy="0"/>
        </a:xfrm>
      </p:grpSpPr>
      <p:sp>
        <p:nvSpPr>
          <p:cNvPr id="94" name="Google Shape;94;p6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Josefin Sans"/>
              <a:buNone/>
              <a:defRPr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 name="Google Shape;95;p6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Font typeface="Arial"/>
              <a:buChar char="▪"/>
              <a:defRPr>
                <a:solidFill>
                  <a:schemeClr val="lt1"/>
                </a:solidFill>
              </a:defRPr>
            </a:lvl1pPr>
            <a:lvl2pPr marL="914400" lvl="1" indent="-381000" algn="l">
              <a:lnSpc>
                <a:spcPct val="90000"/>
              </a:lnSpc>
              <a:spcBef>
                <a:spcPts val="500"/>
              </a:spcBef>
              <a:spcAft>
                <a:spcPts val="0"/>
              </a:spcAft>
              <a:buClr>
                <a:schemeClr val="lt1"/>
              </a:buClr>
              <a:buSzPts val="2400"/>
              <a:buFont typeface="Arial"/>
              <a:buChar char="▪"/>
              <a:defRPr>
                <a:solidFill>
                  <a:schemeClr val="lt1"/>
                </a:solidFill>
              </a:defRPr>
            </a:lvl2pPr>
            <a:lvl3pPr marL="1371600" lvl="2" indent="-355600" algn="l">
              <a:lnSpc>
                <a:spcPct val="90000"/>
              </a:lnSpc>
              <a:spcBef>
                <a:spcPts val="500"/>
              </a:spcBef>
              <a:spcAft>
                <a:spcPts val="0"/>
              </a:spcAft>
              <a:buClr>
                <a:schemeClr val="lt1"/>
              </a:buClr>
              <a:buSzPts val="2000"/>
              <a:buFont typeface="Arial"/>
              <a:buChar char="▪"/>
              <a:defRPr>
                <a:solidFill>
                  <a:schemeClr val="lt1"/>
                </a:solidFill>
              </a:defRPr>
            </a:lvl3pPr>
            <a:lvl4pPr marL="1828800" lvl="3" indent="-342900" algn="l">
              <a:lnSpc>
                <a:spcPct val="90000"/>
              </a:lnSpc>
              <a:spcBef>
                <a:spcPts val="500"/>
              </a:spcBef>
              <a:spcAft>
                <a:spcPts val="0"/>
              </a:spcAft>
              <a:buClr>
                <a:schemeClr val="lt1"/>
              </a:buClr>
              <a:buSzPts val="1800"/>
              <a:buFont typeface="Arial"/>
              <a:buChar char="▪"/>
              <a:defRPr>
                <a:solidFill>
                  <a:schemeClr val="lt1"/>
                </a:solidFill>
              </a:defRPr>
            </a:lvl4pPr>
            <a:lvl5pPr marL="2286000" lvl="4" indent="-342900" algn="l">
              <a:lnSpc>
                <a:spcPct val="90000"/>
              </a:lnSpc>
              <a:spcBef>
                <a:spcPts val="500"/>
              </a:spcBef>
              <a:spcAft>
                <a:spcPts val="0"/>
              </a:spcAft>
              <a:buClr>
                <a:schemeClr val="lt1"/>
              </a:buClr>
              <a:buSzPts val="1800"/>
              <a:buFont typeface="Arial"/>
              <a:buChar char="▪"/>
              <a:defRPr>
                <a:solidFill>
                  <a:schemeClr val="lt1"/>
                </a:solidFill>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6"/>
        <p:cNvGrpSpPr/>
        <p:nvPr/>
      </p:nvGrpSpPr>
      <p:grpSpPr>
        <a:xfrm>
          <a:off x="0" y="0"/>
          <a:ext cx="0" cy="0"/>
          <a:chOff x="0" y="0"/>
          <a:chExt cx="0" cy="0"/>
        </a:xfrm>
      </p:grpSpPr>
      <p:sp>
        <p:nvSpPr>
          <p:cNvPr id="97" name="Google Shape;97;p7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7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7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_Two Content">
  <p:cSld name="2_Two Content">
    <p:spTree>
      <p:nvGrpSpPr>
        <p:cNvPr id="1" name="Shape 100"/>
        <p:cNvGrpSpPr/>
        <p:nvPr/>
      </p:nvGrpSpPr>
      <p:grpSpPr>
        <a:xfrm>
          <a:off x="0" y="0"/>
          <a:ext cx="0" cy="0"/>
          <a:chOff x="0" y="0"/>
          <a:chExt cx="0" cy="0"/>
        </a:xfrm>
      </p:grpSpPr>
      <p:sp>
        <p:nvSpPr>
          <p:cNvPr id="101" name="Google Shape;101;p7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7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03" name="Google Shape;103;p7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Two Content">
  <p:cSld name="1_Two Content">
    <p:bg>
      <p:bgPr>
        <a:solidFill>
          <a:schemeClr val="lt2"/>
        </a:solidFill>
        <a:effectLst/>
      </p:bgPr>
    </p:bg>
    <p:spTree>
      <p:nvGrpSpPr>
        <p:cNvPr id="1" name="Shape 104"/>
        <p:cNvGrpSpPr/>
        <p:nvPr/>
      </p:nvGrpSpPr>
      <p:grpSpPr>
        <a:xfrm>
          <a:off x="0" y="0"/>
          <a:ext cx="0" cy="0"/>
          <a:chOff x="0" y="0"/>
          <a:chExt cx="0" cy="0"/>
        </a:xfrm>
      </p:grpSpPr>
      <p:sp>
        <p:nvSpPr>
          <p:cNvPr id="105" name="Google Shape;105;p7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Josefin Sans"/>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7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solidFill>
                  <a:schemeClr val="dk1"/>
                </a:solidFill>
              </a:defRPr>
            </a:lvl1pPr>
            <a:lvl2pPr marL="914400" lvl="1" indent="-381000" algn="l">
              <a:lnSpc>
                <a:spcPct val="90000"/>
              </a:lnSpc>
              <a:spcBef>
                <a:spcPts val="500"/>
              </a:spcBef>
              <a:spcAft>
                <a:spcPts val="0"/>
              </a:spcAft>
              <a:buClr>
                <a:schemeClr val="dk1"/>
              </a:buClr>
              <a:buSzPts val="2400"/>
              <a:buChar char="•"/>
              <a:defRPr>
                <a:solidFill>
                  <a:schemeClr val="dk1"/>
                </a:solidFill>
              </a:defRPr>
            </a:lvl2pPr>
            <a:lvl3pPr marL="1371600" lvl="2" indent="-355600" algn="l">
              <a:lnSpc>
                <a:spcPct val="90000"/>
              </a:lnSpc>
              <a:spcBef>
                <a:spcPts val="500"/>
              </a:spcBef>
              <a:spcAft>
                <a:spcPts val="0"/>
              </a:spcAft>
              <a:buClr>
                <a:schemeClr val="dk1"/>
              </a:buClr>
              <a:buSzPts val="2000"/>
              <a:buChar char="•"/>
              <a:defRPr>
                <a:solidFill>
                  <a:schemeClr val="dk1"/>
                </a:solidFill>
              </a:defRPr>
            </a:lvl3pPr>
            <a:lvl4pPr marL="1828800" lvl="3" indent="-342900" algn="l">
              <a:lnSpc>
                <a:spcPct val="90000"/>
              </a:lnSpc>
              <a:spcBef>
                <a:spcPts val="500"/>
              </a:spcBef>
              <a:spcAft>
                <a:spcPts val="0"/>
              </a:spcAft>
              <a:buClr>
                <a:schemeClr val="dk1"/>
              </a:buClr>
              <a:buSzPts val="1800"/>
              <a:buChar char="•"/>
              <a:defRPr>
                <a:solidFill>
                  <a:schemeClr val="dk1"/>
                </a:solidFill>
              </a:defRPr>
            </a:lvl4pPr>
            <a:lvl5pPr marL="2286000" lvl="4" indent="-342900" algn="l">
              <a:lnSpc>
                <a:spcPct val="90000"/>
              </a:lnSpc>
              <a:spcBef>
                <a:spcPts val="500"/>
              </a:spcBef>
              <a:spcAft>
                <a:spcPts val="0"/>
              </a:spcAft>
              <a:buClr>
                <a:schemeClr val="dk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7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solidFill>
                  <a:schemeClr val="dk1"/>
                </a:solidFill>
              </a:defRPr>
            </a:lvl1pPr>
            <a:lvl2pPr marL="914400" lvl="1" indent="-381000" algn="l">
              <a:lnSpc>
                <a:spcPct val="90000"/>
              </a:lnSpc>
              <a:spcBef>
                <a:spcPts val="500"/>
              </a:spcBef>
              <a:spcAft>
                <a:spcPts val="0"/>
              </a:spcAft>
              <a:buClr>
                <a:schemeClr val="dk1"/>
              </a:buClr>
              <a:buSzPts val="2400"/>
              <a:buChar char="•"/>
              <a:defRPr>
                <a:solidFill>
                  <a:schemeClr val="dk1"/>
                </a:solidFill>
              </a:defRPr>
            </a:lvl2pPr>
            <a:lvl3pPr marL="1371600" lvl="2" indent="-355600" algn="l">
              <a:lnSpc>
                <a:spcPct val="90000"/>
              </a:lnSpc>
              <a:spcBef>
                <a:spcPts val="500"/>
              </a:spcBef>
              <a:spcAft>
                <a:spcPts val="0"/>
              </a:spcAft>
              <a:buClr>
                <a:schemeClr val="dk1"/>
              </a:buClr>
              <a:buSzPts val="2000"/>
              <a:buChar char="•"/>
              <a:defRPr>
                <a:solidFill>
                  <a:schemeClr val="dk1"/>
                </a:solidFill>
              </a:defRPr>
            </a:lvl3pPr>
            <a:lvl4pPr marL="1828800" lvl="3" indent="-342900" algn="l">
              <a:lnSpc>
                <a:spcPct val="90000"/>
              </a:lnSpc>
              <a:spcBef>
                <a:spcPts val="500"/>
              </a:spcBef>
              <a:spcAft>
                <a:spcPts val="0"/>
              </a:spcAft>
              <a:buClr>
                <a:schemeClr val="dk1"/>
              </a:buClr>
              <a:buSzPts val="1800"/>
              <a:buChar char="•"/>
              <a:defRPr>
                <a:solidFill>
                  <a:schemeClr val="dk1"/>
                </a:solidFill>
              </a:defRPr>
            </a:lvl4pPr>
            <a:lvl5pPr marL="2286000" lvl="4" indent="-342900" algn="l">
              <a:lnSpc>
                <a:spcPct val="90000"/>
              </a:lnSpc>
              <a:spcBef>
                <a:spcPts val="500"/>
              </a:spcBef>
              <a:spcAft>
                <a:spcPts val="0"/>
              </a:spcAft>
              <a:buClr>
                <a:schemeClr val="dk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08" name="Google Shape;108;p75"/>
          <p:cNvPicPr preferRelativeResize="0"/>
          <p:nvPr/>
        </p:nvPicPr>
        <p:blipFill rotWithShape="1">
          <a:blip r:embed="rId2">
            <a:alphaModFix/>
          </a:blip>
          <a:srcRect/>
          <a:stretch/>
        </p:blipFill>
        <p:spPr>
          <a:xfrm>
            <a:off x="10320266" y="6202536"/>
            <a:ext cx="1689452" cy="573701"/>
          </a:xfrm>
          <a:prstGeom prst="rect">
            <a:avLst/>
          </a:prstGeom>
          <a:noFill/>
          <a:ln>
            <a:noFill/>
          </a:ln>
        </p:spPr>
      </p:pic>
      <p:sp>
        <p:nvSpPr>
          <p:cNvPr id="109" name="Google Shape;109;p75"/>
          <p:cNvSpPr txBox="1"/>
          <p:nvPr/>
        </p:nvSpPr>
        <p:spPr>
          <a:xfrm>
            <a:off x="11843463" y="6551335"/>
            <a:ext cx="166254"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0">
                <a:solidFill>
                  <a:schemeClr val="dk1"/>
                </a:solidFill>
                <a:latin typeface="Kanit"/>
                <a:ea typeface="Kanit"/>
                <a:cs typeface="Kanit"/>
                <a:sym typeface="Kanit"/>
              </a:rPr>
              <a:t>®</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0"/>
        <p:cNvGrpSpPr/>
        <p:nvPr/>
      </p:nvGrpSpPr>
      <p:grpSpPr>
        <a:xfrm>
          <a:off x="0" y="0"/>
          <a:ext cx="0" cy="0"/>
          <a:chOff x="0" y="0"/>
          <a:chExt cx="0" cy="0"/>
        </a:xfrm>
      </p:grpSpPr>
      <p:sp>
        <p:nvSpPr>
          <p:cNvPr id="111" name="Google Shape;111;p7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 name="Google Shape;112;p7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0"/>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3" name="Google Shape;113;p7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 name="Google Shape;114;p7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0"/>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5" name="Google Shape;115;p7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7"/>
        <p:cNvGrpSpPr/>
        <p:nvPr/>
      </p:nvGrpSpPr>
      <p:grpSpPr>
        <a:xfrm>
          <a:off x="0" y="0"/>
          <a:ext cx="0" cy="0"/>
          <a:chOff x="0" y="0"/>
          <a:chExt cx="0" cy="0"/>
        </a:xfrm>
      </p:grpSpPr>
      <p:sp>
        <p:nvSpPr>
          <p:cNvPr id="68" name="Google Shape;68;p6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Josefin Sans"/>
              <a:buNone/>
              <a:defRPr sz="4400" b="1" i="0" u="none" strike="noStrike" cap="none">
                <a:solidFill>
                  <a:schemeClr val="dk1"/>
                </a:solidFill>
                <a:latin typeface="Josefin Sans"/>
                <a:ea typeface="Josefin Sans"/>
                <a:cs typeface="Josefin Sans"/>
                <a:sym typeface="Josefi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9" name="Google Shape;69;p6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Kanit"/>
                <a:ea typeface="Kanit"/>
                <a:cs typeface="Kanit"/>
                <a:sym typeface="Kani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Kanit"/>
                <a:ea typeface="Kanit"/>
                <a:cs typeface="Kanit"/>
                <a:sym typeface="Kani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Kanit"/>
                <a:ea typeface="Kanit"/>
                <a:cs typeface="Kanit"/>
                <a:sym typeface="Kani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Kanit"/>
                <a:ea typeface="Kanit"/>
                <a:cs typeface="Kanit"/>
                <a:sym typeface="Kani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Kanit"/>
                <a:ea typeface="Kanit"/>
                <a:cs typeface="Kanit"/>
                <a:sym typeface="Kani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Kanit"/>
                <a:ea typeface="Kanit"/>
                <a:cs typeface="Kanit"/>
                <a:sym typeface="Kani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Kanit"/>
                <a:ea typeface="Kanit"/>
                <a:cs typeface="Kanit"/>
                <a:sym typeface="Kani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Kanit"/>
                <a:ea typeface="Kanit"/>
                <a:cs typeface="Kanit"/>
                <a:sym typeface="Kani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Kanit"/>
                <a:ea typeface="Kanit"/>
                <a:cs typeface="Kanit"/>
                <a:sym typeface="Kanit"/>
              </a:defRPr>
            </a:lvl9pPr>
          </a:lstStyle>
          <a:p>
            <a:endParaRPr/>
          </a:p>
        </p:txBody>
      </p:sp>
      <p:pic>
        <p:nvPicPr>
          <p:cNvPr id="70" name="Google Shape;70;p64"/>
          <p:cNvPicPr preferRelativeResize="0"/>
          <p:nvPr/>
        </p:nvPicPr>
        <p:blipFill rotWithShape="1">
          <a:blip r:embed="rId29">
            <a:alphaModFix/>
          </a:blip>
          <a:srcRect/>
          <a:stretch/>
        </p:blipFill>
        <p:spPr>
          <a:xfrm>
            <a:off x="10320265" y="6199716"/>
            <a:ext cx="1689452" cy="573702"/>
          </a:xfrm>
          <a:prstGeom prst="rect">
            <a:avLst/>
          </a:prstGeom>
          <a:noFill/>
          <a:ln>
            <a:noFill/>
          </a:ln>
        </p:spPr>
      </p:pic>
      <p:pic>
        <p:nvPicPr>
          <p:cNvPr id="71" name="Google Shape;71;p64"/>
          <p:cNvPicPr preferRelativeResize="0"/>
          <p:nvPr/>
        </p:nvPicPr>
        <p:blipFill rotWithShape="1">
          <a:blip r:embed="rId30">
            <a:alphaModFix/>
          </a:blip>
          <a:srcRect/>
          <a:stretch/>
        </p:blipFill>
        <p:spPr>
          <a:xfrm>
            <a:off x="10320267" y="6202535"/>
            <a:ext cx="1689452" cy="573702"/>
          </a:xfrm>
          <a:prstGeom prst="rect">
            <a:avLst/>
          </a:prstGeom>
          <a:noFill/>
          <a:ln>
            <a:noFill/>
          </a:ln>
        </p:spPr>
      </p:pic>
      <p:sp>
        <p:nvSpPr>
          <p:cNvPr id="72" name="Google Shape;72;p64"/>
          <p:cNvSpPr txBox="1"/>
          <p:nvPr/>
        </p:nvSpPr>
        <p:spPr>
          <a:xfrm>
            <a:off x="11843463" y="6551335"/>
            <a:ext cx="166254"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0">
                <a:solidFill>
                  <a:srgbClr val="FFFFFF"/>
                </a:solidFill>
                <a:latin typeface="Kanit"/>
                <a:ea typeface="Kanit"/>
                <a:cs typeface="Kanit"/>
                <a:sym typeface="Kanit"/>
              </a:rPr>
              <a:t>®</a:t>
            </a:r>
            <a:endParaRPr/>
          </a:p>
        </p:txBody>
      </p:sp>
      <p:sp>
        <p:nvSpPr>
          <p:cNvPr id="73" name="Google Shape;73;p64"/>
          <p:cNvSpPr txBox="1"/>
          <p:nvPr/>
        </p:nvSpPr>
        <p:spPr>
          <a:xfrm>
            <a:off x="838200" y="6396335"/>
            <a:ext cx="682737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Kanit"/>
              <a:buNone/>
            </a:pPr>
            <a:fld id="{00000000-1234-1234-1234-123412341234}" type="slidenum">
              <a:rPr lang="en-US" sz="1200">
                <a:solidFill>
                  <a:schemeClr val="dk1"/>
                </a:solidFill>
                <a:latin typeface="Kanit"/>
                <a:ea typeface="Kanit"/>
                <a:cs typeface="Kanit"/>
                <a:sym typeface="Kanit"/>
              </a:rPr>
              <a:t>‹#›</a:t>
            </a:fld>
            <a:r>
              <a:rPr lang="en-US" sz="1000" dirty="0">
                <a:solidFill>
                  <a:srgbClr val="93A1A1"/>
                </a:solidFill>
                <a:latin typeface="Kanit"/>
                <a:ea typeface="Kanit"/>
                <a:cs typeface="Kanit"/>
                <a:sym typeface="Kanit"/>
              </a:rPr>
              <a:t>  |  </a:t>
            </a:r>
            <a:r>
              <a:rPr lang="en-US" sz="1000" dirty="0">
                <a:solidFill>
                  <a:schemeClr val="dk1"/>
                </a:solidFill>
                <a:latin typeface="Kanit"/>
                <a:ea typeface="Kanit"/>
                <a:cs typeface="Kanit"/>
                <a:sym typeface="Kanit"/>
              </a:rPr>
              <a:t>12/16/2021  </a:t>
            </a:r>
            <a:r>
              <a:rPr lang="en-US" sz="1000" dirty="0">
                <a:solidFill>
                  <a:srgbClr val="93A1A1"/>
                </a:solidFill>
                <a:latin typeface="Kanit"/>
                <a:ea typeface="Kanit"/>
                <a:cs typeface="Kanit"/>
                <a:sym typeface="Kanit"/>
              </a:rPr>
              <a:t>  © Copyright 2006-2019 Inflectra Corporation</a:t>
            </a:r>
            <a:endParaRPr sz="1000" dirty="0">
              <a:solidFill>
                <a:schemeClr val="dk1"/>
              </a:solidFill>
              <a:latin typeface="Kanit"/>
              <a:ea typeface="Kanit"/>
              <a:cs typeface="Kanit"/>
              <a:sym typeface="Kanit"/>
            </a:endParaRPr>
          </a:p>
        </p:txBody>
      </p:sp>
    </p:spTree>
  </p:cSld>
  <p:clrMap bg1="lt1" tx1="dk1" bg2="dk2" tx2="lt2" accent1="accent1" accent2="accent2" accent3="accent3" accent4="accent4" accent5="accent5" accent6="accent6" hlink="hlink" folHlink="folHlink"/>
  <p:sldLayoutIdLst>
    <p:sldLayoutId id="2147483668"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 id="2147483691" r:id="rId23"/>
    <p:sldLayoutId id="2147483725" r:id="rId24"/>
    <p:sldLayoutId id="2147483726" r:id="rId25"/>
    <p:sldLayoutId id="2147483727" r:id="rId26"/>
    <p:sldLayoutId id="2147483728" r:id="rId2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6" Type="http://schemas.openxmlformats.org/officeDocument/2006/relationships/image" Target="../media/image51.gif"/><Relationship Id="rId21" Type="http://schemas.openxmlformats.org/officeDocument/2006/relationships/image" Target="../media/image46.gif"/><Relationship Id="rId42" Type="http://schemas.openxmlformats.org/officeDocument/2006/relationships/image" Target="../media/image67.png"/><Relationship Id="rId47" Type="http://schemas.openxmlformats.org/officeDocument/2006/relationships/image" Target="../media/image72.gif"/><Relationship Id="rId63" Type="http://schemas.openxmlformats.org/officeDocument/2006/relationships/image" Target="../media/image85.png"/><Relationship Id="rId68" Type="http://schemas.openxmlformats.org/officeDocument/2006/relationships/image" Target="../media/image90.png"/><Relationship Id="rId2" Type="http://schemas.openxmlformats.org/officeDocument/2006/relationships/image" Target="../media/image27.png"/><Relationship Id="rId16" Type="http://schemas.openxmlformats.org/officeDocument/2006/relationships/image" Target="../media/image41.gif"/><Relationship Id="rId29" Type="http://schemas.openxmlformats.org/officeDocument/2006/relationships/image" Target="../media/image54.png"/><Relationship Id="rId11" Type="http://schemas.openxmlformats.org/officeDocument/2006/relationships/image" Target="../media/image36.gif"/><Relationship Id="rId24" Type="http://schemas.openxmlformats.org/officeDocument/2006/relationships/image" Target="../media/image49.gif"/><Relationship Id="rId32" Type="http://schemas.openxmlformats.org/officeDocument/2006/relationships/image" Target="../media/image57.png"/><Relationship Id="rId37" Type="http://schemas.openxmlformats.org/officeDocument/2006/relationships/image" Target="../media/image62.png"/><Relationship Id="rId40" Type="http://schemas.openxmlformats.org/officeDocument/2006/relationships/image" Target="../media/image65.gif"/><Relationship Id="rId45" Type="http://schemas.openxmlformats.org/officeDocument/2006/relationships/image" Target="../media/image70.png"/><Relationship Id="rId53" Type="http://schemas.microsoft.com/office/2007/relationships/hdphoto" Target="../media/hdphoto1.wdp"/><Relationship Id="rId58" Type="http://schemas.openxmlformats.org/officeDocument/2006/relationships/image" Target="../media/image80.png"/><Relationship Id="rId66" Type="http://schemas.openxmlformats.org/officeDocument/2006/relationships/image" Target="../media/image88.png"/><Relationship Id="rId74" Type="http://schemas.openxmlformats.org/officeDocument/2006/relationships/image" Target="../media/image96.png"/><Relationship Id="rId5" Type="http://schemas.openxmlformats.org/officeDocument/2006/relationships/image" Target="../media/image30.gif"/><Relationship Id="rId61" Type="http://schemas.openxmlformats.org/officeDocument/2006/relationships/image" Target="../media/image83.png"/><Relationship Id="rId19" Type="http://schemas.openxmlformats.org/officeDocument/2006/relationships/image" Target="../media/image44.png"/><Relationship Id="rId14" Type="http://schemas.openxmlformats.org/officeDocument/2006/relationships/image" Target="../media/image39.png"/><Relationship Id="rId22" Type="http://schemas.openxmlformats.org/officeDocument/2006/relationships/image" Target="../media/image47.png"/><Relationship Id="rId27" Type="http://schemas.openxmlformats.org/officeDocument/2006/relationships/image" Target="../media/image52.gif"/><Relationship Id="rId30" Type="http://schemas.openxmlformats.org/officeDocument/2006/relationships/image" Target="../media/image55.png"/><Relationship Id="rId35" Type="http://schemas.openxmlformats.org/officeDocument/2006/relationships/image" Target="../media/image60.gif"/><Relationship Id="rId43" Type="http://schemas.openxmlformats.org/officeDocument/2006/relationships/image" Target="../media/image68.png"/><Relationship Id="rId48" Type="http://schemas.openxmlformats.org/officeDocument/2006/relationships/image" Target="../media/image73.gif"/><Relationship Id="rId56" Type="http://schemas.openxmlformats.org/officeDocument/2006/relationships/image" Target="../media/image78.png"/><Relationship Id="rId64" Type="http://schemas.openxmlformats.org/officeDocument/2006/relationships/image" Target="../media/image86.png"/><Relationship Id="rId69" Type="http://schemas.openxmlformats.org/officeDocument/2006/relationships/image" Target="../media/image91.png"/><Relationship Id="rId8" Type="http://schemas.openxmlformats.org/officeDocument/2006/relationships/image" Target="../media/image33.gif"/><Relationship Id="rId51" Type="http://schemas.openxmlformats.org/officeDocument/2006/relationships/hyperlink" Target="https://www.inflectra.com/SpiraPlan/Downloads.aspx" TargetMode="External"/><Relationship Id="rId72" Type="http://schemas.openxmlformats.org/officeDocument/2006/relationships/image" Target="../media/image94.png"/><Relationship Id="rId3" Type="http://schemas.openxmlformats.org/officeDocument/2006/relationships/image" Target="../media/image28.png"/><Relationship Id="rId12" Type="http://schemas.openxmlformats.org/officeDocument/2006/relationships/image" Target="../media/image37.gif"/><Relationship Id="rId17" Type="http://schemas.openxmlformats.org/officeDocument/2006/relationships/image" Target="../media/image42.gif"/><Relationship Id="rId25" Type="http://schemas.openxmlformats.org/officeDocument/2006/relationships/image" Target="../media/image50.png"/><Relationship Id="rId33" Type="http://schemas.openxmlformats.org/officeDocument/2006/relationships/image" Target="../media/image58.gif"/><Relationship Id="rId38" Type="http://schemas.openxmlformats.org/officeDocument/2006/relationships/image" Target="../media/image63.gif"/><Relationship Id="rId46" Type="http://schemas.openxmlformats.org/officeDocument/2006/relationships/image" Target="../media/image71.gif"/><Relationship Id="rId59" Type="http://schemas.openxmlformats.org/officeDocument/2006/relationships/image" Target="../media/image81.png"/><Relationship Id="rId67" Type="http://schemas.openxmlformats.org/officeDocument/2006/relationships/image" Target="../media/image89.png"/><Relationship Id="rId20" Type="http://schemas.openxmlformats.org/officeDocument/2006/relationships/image" Target="../media/image45.gif"/><Relationship Id="rId41" Type="http://schemas.openxmlformats.org/officeDocument/2006/relationships/image" Target="../media/image66.gif"/><Relationship Id="rId54" Type="http://schemas.openxmlformats.org/officeDocument/2006/relationships/image" Target="../media/image77.png"/><Relationship Id="rId62" Type="http://schemas.openxmlformats.org/officeDocument/2006/relationships/image" Target="../media/image84.png"/><Relationship Id="rId70" Type="http://schemas.openxmlformats.org/officeDocument/2006/relationships/image" Target="../media/image92.png"/><Relationship Id="rId75" Type="http://schemas.openxmlformats.org/officeDocument/2006/relationships/image" Target="../media/image97.png"/><Relationship Id="rId1" Type="http://schemas.openxmlformats.org/officeDocument/2006/relationships/slideLayout" Target="../slideLayouts/slideLayout8.xml"/><Relationship Id="rId6" Type="http://schemas.openxmlformats.org/officeDocument/2006/relationships/image" Target="../media/image31.png"/><Relationship Id="rId15" Type="http://schemas.openxmlformats.org/officeDocument/2006/relationships/image" Target="../media/image40.gif"/><Relationship Id="rId23" Type="http://schemas.openxmlformats.org/officeDocument/2006/relationships/image" Target="../media/image48.png"/><Relationship Id="rId28" Type="http://schemas.openxmlformats.org/officeDocument/2006/relationships/image" Target="../media/image53.gif"/><Relationship Id="rId36" Type="http://schemas.openxmlformats.org/officeDocument/2006/relationships/image" Target="../media/image61.png"/><Relationship Id="rId49" Type="http://schemas.openxmlformats.org/officeDocument/2006/relationships/image" Target="../media/image74.gif"/><Relationship Id="rId57" Type="http://schemas.openxmlformats.org/officeDocument/2006/relationships/image" Target="../media/image79.png"/><Relationship Id="rId10" Type="http://schemas.openxmlformats.org/officeDocument/2006/relationships/image" Target="../media/image35.gif"/><Relationship Id="rId31" Type="http://schemas.openxmlformats.org/officeDocument/2006/relationships/image" Target="../media/image56.png"/><Relationship Id="rId44" Type="http://schemas.openxmlformats.org/officeDocument/2006/relationships/image" Target="../media/image69.png"/><Relationship Id="rId52" Type="http://schemas.openxmlformats.org/officeDocument/2006/relationships/image" Target="../media/image76.png"/><Relationship Id="rId60" Type="http://schemas.openxmlformats.org/officeDocument/2006/relationships/image" Target="../media/image82.png"/><Relationship Id="rId65" Type="http://schemas.openxmlformats.org/officeDocument/2006/relationships/image" Target="../media/image87.png"/><Relationship Id="rId73" Type="http://schemas.openxmlformats.org/officeDocument/2006/relationships/image" Target="../media/image95.png"/><Relationship Id="rId4" Type="http://schemas.openxmlformats.org/officeDocument/2006/relationships/image" Target="../media/image29.png"/><Relationship Id="rId9" Type="http://schemas.openxmlformats.org/officeDocument/2006/relationships/image" Target="../media/image34.gif"/><Relationship Id="rId13" Type="http://schemas.openxmlformats.org/officeDocument/2006/relationships/image" Target="../media/image38.gif"/><Relationship Id="rId18" Type="http://schemas.openxmlformats.org/officeDocument/2006/relationships/image" Target="../media/image43.gif"/><Relationship Id="rId39" Type="http://schemas.openxmlformats.org/officeDocument/2006/relationships/image" Target="../media/image64.gif"/><Relationship Id="rId34" Type="http://schemas.openxmlformats.org/officeDocument/2006/relationships/image" Target="../media/image59.gif"/><Relationship Id="rId50" Type="http://schemas.openxmlformats.org/officeDocument/2006/relationships/image" Target="../media/image75.gif"/><Relationship Id="rId55" Type="http://schemas.openxmlformats.org/officeDocument/2006/relationships/image" Target="../media/image6.png"/><Relationship Id="rId7" Type="http://schemas.openxmlformats.org/officeDocument/2006/relationships/image" Target="../media/image32.png"/><Relationship Id="rId71" Type="http://schemas.openxmlformats.org/officeDocument/2006/relationships/image" Target="../media/image93.png"/></Relationships>
</file>

<file path=ppt/slides/_rels/slide1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jpeg"/><Relationship Id="rId12" Type="http://schemas.openxmlformats.org/officeDocument/2006/relationships/image" Target="../media/image115.png"/><Relationship Id="rId2" Type="http://schemas.openxmlformats.org/officeDocument/2006/relationships/image" Target="../media/image105.png"/><Relationship Id="rId1" Type="http://schemas.openxmlformats.org/officeDocument/2006/relationships/slideLayout" Target="../slideLayouts/slideLayout8.xml"/><Relationship Id="rId6" Type="http://schemas.openxmlformats.org/officeDocument/2006/relationships/image" Target="../media/image109.png"/><Relationship Id="rId11" Type="http://schemas.openxmlformats.org/officeDocument/2006/relationships/image" Target="../media/image114.png"/><Relationship Id="rId5" Type="http://schemas.openxmlformats.org/officeDocument/2006/relationships/image" Target="../media/image108.jpeg"/><Relationship Id="rId10" Type="http://schemas.openxmlformats.org/officeDocument/2006/relationships/image" Target="../media/image113.png"/><Relationship Id="rId4" Type="http://schemas.openxmlformats.org/officeDocument/2006/relationships/image" Target="../media/image107.png"/><Relationship Id="rId9" Type="http://schemas.openxmlformats.org/officeDocument/2006/relationships/image" Target="../media/image112.png"/></Relationships>
</file>

<file path=ppt/slides/_rels/slide29.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diagramLayout" Target="../diagrams/layout4.xml"/><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diagramData" Target="../diagrams/data4.xml"/><Relationship Id="rId2" Type="http://schemas.openxmlformats.org/officeDocument/2006/relationships/diagramData" Target="../diagrams/data2.xml"/><Relationship Id="rId16" Type="http://schemas.microsoft.com/office/2007/relationships/diagramDrawing" Target="../diagrams/drawing4.xml"/><Relationship Id="rId1" Type="http://schemas.openxmlformats.org/officeDocument/2006/relationships/slideLayout" Target="../slideLayouts/slideLayout8.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5" Type="http://schemas.openxmlformats.org/officeDocument/2006/relationships/diagramColors" Target="../diagrams/colors4.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diagramQuickStyle" Target="../diagrams/quickStyle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4.xml"/><Relationship Id="rId1" Type="http://schemas.openxmlformats.org/officeDocument/2006/relationships/slideLayout" Target="../slideLayouts/slideLayout27.xml"/><Relationship Id="rId4" Type="http://schemas.openxmlformats.org/officeDocument/2006/relationships/image" Target="../media/image117.png"/></Relationships>
</file>

<file path=ppt/slides/_rels/slide3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6.xml"/><Relationship Id="rId1" Type="http://schemas.openxmlformats.org/officeDocument/2006/relationships/slideLayout" Target="../slideLayouts/slideLayout27.xml"/><Relationship Id="rId4" Type="http://schemas.openxmlformats.org/officeDocument/2006/relationships/image" Target="../media/image120.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9.xml"/><Relationship Id="rId1" Type="http://schemas.openxmlformats.org/officeDocument/2006/relationships/slideLayout" Target="../slideLayouts/slideLayout27.xml"/><Relationship Id="rId5" Type="http://schemas.openxmlformats.org/officeDocument/2006/relationships/image" Target="../media/image123.png"/><Relationship Id="rId4" Type="http://schemas.openxmlformats.org/officeDocument/2006/relationships/image" Target="../media/image122.png"/></Relationships>
</file>

<file path=ppt/slides/_rels/slide3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0.xml"/><Relationship Id="rId1" Type="http://schemas.openxmlformats.org/officeDocument/2006/relationships/slideLayout" Target="../slideLayouts/slideLayout27.xml"/><Relationship Id="rId5" Type="http://schemas.openxmlformats.org/officeDocument/2006/relationships/image" Target="../media/image126.png"/><Relationship Id="rId4" Type="http://schemas.openxmlformats.org/officeDocument/2006/relationships/image" Target="../media/image125.png"/></Relationships>
</file>

<file path=ppt/slides/_rels/slide3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1.xml"/><Relationship Id="rId1" Type="http://schemas.openxmlformats.org/officeDocument/2006/relationships/slideLayout" Target="../slideLayouts/slideLayout27.xml"/><Relationship Id="rId5" Type="http://schemas.openxmlformats.org/officeDocument/2006/relationships/image" Target="../media/image128.png"/><Relationship Id="rId4" Type="http://schemas.openxmlformats.org/officeDocument/2006/relationships/image" Target="../media/image127.png"/></Relationships>
</file>

<file path=ppt/slides/_rels/slide3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2.xml"/><Relationship Id="rId1" Type="http://schemas.openxmlformats.org/officeDocument/2006/relationships/slideLayout" Target="../slideLayouts/slideLayout27.xml"/><Relationship Id="rId4" Type="http://schemas.openxmlformats.org/officeDocument/2006/relationships/image" Target="../media/image130.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4.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3.xml"/><Relationship Id="rId1" Type="http://schemas.openxmlformats.org/officeDocument/2006/relationships/slideLayout" Target="../slideLayouts/slideLayout27.xml"/><Relationship Id="rId4" Type="http://schemas.openxmlformats.org/officeDocument/2006/relationships/image" Target="../media/image132.png"/></Relationships>
</file>

<file path=ppt/slides/_rels/slide4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4.xml"/><Relationship Id="rId1" Type="http://schemas.openxmlformats.org/officeDocument/2006/relationships/slideLayout" Target="../slideLayouts/slideLayout27.xml"/><Relationship Id="rId5" Type="http://schemas.openxmlformats.org/officeDocument/2006/relationships/image" Target="../media/image135.png"/><Relationship Id="rId4" Type="http://schemas.openxmlformats.org/officeDocument/2006/relationships/image" Target="../media/image134.png"/></Relationships>
</file>

<file path=ppt/slides/_rels/slide4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5.xml"/><Relationship Id="rId1" Type="http://schemas.openxmlformats.org/officeDocument/2006/relationships/slideLayout" Target="../slideLayouts/slideLayout27.xml"/><Relationship Id="rId4" Type="http://schemas.openxmlformats.org/officeDocument/2006/relationships/image" Target="../media/image137.png"/></Relationships>
</file>

<file path=ppt/slides/_rels/slide4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6.xml"/><Relationship Id="rId1" Type="http://schemas.openxmlformats.org/officeDocument/2006/relationships/slideLayout" Target="../slideLayouts/slideLayout27.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26" Type="http://schemas.openxmlformats.org/officeDocument/2006/relationships/image" Target="../media/image166.png"/><Relationship Id="rId21" Type="http://schemas.openxmlformats.org/officeDocument/2006/relationships/image" Target="../media/image161.png"/><Relationship Id="rId42" Type="http://schemas.openxmlformats.org/officeDocument/2006/relationships/image" Target="../media/image182.png"/><Relationship Id="rId47" Type="http://schemas.openxmlformats.org/officeDocument/2006/relationships/image" Target="../media/image187.png"/><Relationship Id="rId63" Type="http://schemas.openxmlformats.org/officeDocument/2006/relationships/image" Target="../media/image203.png"/><Relationship Id="rId68" Type="http://schemas.openxmlformats.org/officeDocument/2006/relationships/image" Target="../media/image208.jpeg"/><Relationship Id="rId2" Type="http://schemas.openxmlformats.org/officeDocument/2006/relationships/image" Target="../media/image142.jpeg"/><Relationship Id="rId16" Type="http://schemas.openxmlformats.org/officeDocument/2006/relationships/image" Target="../media/image156.png"/><Relationship Id="rId29" Type="http://schemas.openxmlformats.org/officeDocument/2006/relationships/image" Target="../media/image169.png"/><Relationship Id="rId11" Type="http://schemas.openxmlformats.org/officeDocument/2006/relationships/image" Target="../media/image151.png"/><Relationship Id="rId24" Type="http://schemas.openxmlformats.org/officeDocument/2006/relationships/image" Target="../media/image164.png"/><Relationship Id="rId32" Type="http://schemas.openxmlformats.org/officeDocument/2006/relationships/image" Target="../media/image172.svg"/><Relationship Id="rId37" Type="http://schemas.openxmlformats.org/officeDocument/2006/relationships/image" Target="../media/image177.jpeg"/><Relationship Id="rId40" Type="http://schemas.openxmlformats.org/officeDocument/2006/relationships/image" Target="../media/image180.png"/><Relationship Id="rId45" Type="http://schemas.openxmlformats.org/officeDocument/2006/relationships/image" Target="../media/image185.png"/><Relationship Id="rId53" Type="http://schemas.openxmlformats.org/officeDocument/2006/relationships/image" Target="../media/image193.png"/><Relationship Id="rId58" Type="http://schemas.openxmlformats.org/officeDocument/2006/relationships/image" Target="../media/image198.jpeg"/><Relationship Id="rId66" Type="http://schemas.openxmlformats.org/officeDocument/2006/relationships/image" Target="../media/image206.png"/><Relationship Id="rId74" Type="http://schemas.openxmlformats.org/officeDocument/2006/relationships/image" Target="../media/image213.wmf"/><Relationship Id="rId5" Type="http://schemas.openxmlformats.org/officeDocument/2006/relationships/image" Target="../media/image145.png"/><Relationship Id="rId61" Type="http://schemas.openxmlformats.org/officeDocument/2006/relationships/image" Target="../media/image201.png"/><Relationship Id="rId19" Type="http://schemas.openxmlformats.org/officeDocument/2006/relationships/image" Target="../media/image159.png"/><Relationship Id="rId14" Type="http://schemas.openxmlformats.org/officeDocument/2006/relationships/image" Target="../media/image154.jpeg"/><Relationship Id="rId22" Type="http://schemas.openxmlformats.org/officeDocument/2006/relationships/image" Target="../media/image162.png"/><Relationship Id="rId27" Type="http://schemas.openxmlformats.org/officeDocument/2006/relationships/image" Target="../media/image167.jpg"/><Relationship Id="rId30" Type="http://schemas.openxmlformats.org/officeDocument/2006/relationships/image" Target="../media/image170.png"/><Relationship Id="rId35" Type="http://schemas.openxmlformats.org/officeDocument/2006/relationships/image" Target="../media/image175.png"/><Relationship Id="rId43" Type="http://schemas.openxmlformats.org/officeDocument/2006/relationships/image" Target="../media/image183.png"/><Relationship Id="rId48" Type="http://schemas.openxmlformats.org/officeDocument/2006/relationships/image" Target="../media/image188.png"/><Relationship Id="rId56" Type="http://schemas.openxmlformats.org/officeDocument/2006/relationships/image" Target="../media/image196.png"/><Relationship Id="rId64" Type="http://schemas.openxmlformats.org/officeDocument/2006/relationships/image" Target="../media/image204.png"/><Relationship Id="rId69" Type="http://schemas.openxmlformats.org/officeDocument/2006/relationships/image" Target="../media/image209.png"/><Relationship Id="rId8" Type="http://schemas.openxmlformats.org/officeDocument/2006/relationships/image" Target="../media/image148.png"/><Relationship Id="rId51" Type="http://schemas.openxmlformats.org/officeDocument/2006/relationships/image" Target="../media/image191.png"/><Relationship Id="rId72" Type="http://schemas.openxmlformats.org/officeDocument/2006/relationships/image" Target="../media/image212.png"/><Relationship Id="rId3" Type="http://schemas.openxmlformats.org/officeDocument/2006/relationships/image" Target="../media/image143.png"/><Relationship Id="rId12" Type="http://schemas.openxmlformats.org/officeDocument/2006/relationships/image" Target="../media/image152.png"/><Relationship Id="rId17" Type="http://schemas.openxmlformats.org/officeDocument/2006/relationships/image" Target="../media/image157.png"/><Relationship Id="rId25" Type="http://schemas.openxmlformats.org/officeDocument/2006/relationships/image" Target="../media/image165.png"/><Relationship Id="rId33" Type="http://schemas.openxmlformats.org/officeDocument/2006/relationships/image" Target="../media/image173.png"/><Relationship Id="rId38" Type="http://schemas.openxmlformats.org/officeDocument/2006/relationships/image" Target="../media/image178.png"/><Relationship Id="rId46" Type="http://schemas.openxmlformats.org/officeDocument/2006/relationships/image" Target="../media/image186.jpeg"/><Relationship Id="rId59" Type="http://schemas.openxmlformats.org/officeDocument/2006/relationships/image" Target="../media/image199.png"/><Relationship Id="rId67" Type="http://schemas.openxmlformats.org/officeDocument/2006/relationships/image" Target="../media/image207.png"/><Relationship Id="rId20" Type="http://schemas.openxmlformats.org/officeDocument/2006/relationships/image" Target="../media/image160.png"/><Relationship Id="rId41" Type="http://schemas.openxmlformats.org/officeDocument/2006/relationships/image" Target="../media/image181.png"/><Relationship Id="rId54" Type="http://schemas.openxmlformats.org/officeDocument/2006/relationships/image" Target="../media/image194.png"/><Relationship Id="rId62" Type="http://schemas.openxmlformats.org/officeDocument/2006/relationships/image" Target="../media/image202.png"/><Relationship Id="rId70" Type="http://schemas.openxmlformats.org/officeDocument/2006/relationships/image" Target="../media/image210.png"/><Relationship Id="rId75" Type="http://schemas.openxmlformats.org/officeDocument/2006/relationships/image" Target="../media/image214.png"/><Relationship Id="rId1" Type="http://schemas.openxmlformats.org/officeDocument/2006/relationships/slideLayout" Target="../slideLayouts/slideLayout8.xml"/><Relationship Id="rId6" Type="http://schemas.openxmlformats.org/officeDocument/2006/relationships/image" Target="../media/image146.png"/><Relationship Id="rId15" Type="http://schemas.openxmlformats.org/officeDocument/2006/relationships/image" Target="../media/image155.png"/><Relationship Id="rId23" Type="http://schemas.openxmlformats.org/officeDocument/2006/relationships/image" Target="../media/image163.png"/><Relationship Id="rId28" Type="http://schemas.openxmlformats.org/officeDocument/2006/relationships/image" Target="../media/image168.png"/><Relationship Id="rId36" Type="http://schemas.openxmlformats.org/officeDocument/2006/relationships/image" Target="../media/image176.png"/><Relationship Id="rId49" Type="http://schemas.openxmlformats.org/officeDocument/2006/relationships/image" Target="../media/image189.png"/><Relationship Id="rId57" Type="http://schemas.openxmlformats.org/officeDocument/2006/relationships/image" Target="../media/image197.png"/><Relationship Id="rId10" Type="http://schemas.openxmlformats.org/officeDocument/2006/relationships/image" Target="../media/image150.png"/><Relationship Id="rId31" Type="http://schemas.openxmlformats.org/officeDocument/2006/relationships/image" Target="../media/image171.png"/><Relationship Id="rId44" Type="http://schemas.openxmlformats.org/officeDocument/2006/relationships/image" Target="../media/image184.png"/><Relationship Id="rId52" Type="http://schemas.openxmlformats.org/officeDocument/2006/relationships/image" Target="../media/image192.png"/><Relationship Id="rId60" Type="http://schemas.openxmlformats.org/officeDocument/2006/relationships/image" Target="../media/image200.png"/><Relationship Id="rId65" Type="http://schemas.openxmlformats.org/officeDocument/2006/relationships/image" Target="../media/image205.png"/><Relationship Id="rId73" Type="http://schemas.openxmlformats.org/officeDocument/2006/relationships/oleObject" Target="../embeddings/oleObject1.bin"/><Relationship Id="rId4" Type="http://schemas.openxmlformats.org/officeDocument/2006/relationships/image" Target="../media/image144.png"/><Relationship Id="rId9" Type="http://schemas.openxmlformats.org/officeDocument/2006/relationships/image" Target="../media/image149.png"/><Relationship Id="rId13" Type="http://schemas.openxmlformats.org/officeDocument/2006/relationships/image" Target="../media/image153.png"/><Relationship Id="rId18" Type="http://schemas.openxmlformats.org/officeDocument/2006/relationships/image" Target="../media/image158.png"/><Relationship Id="rId39" Type="http://schemas.openxmlformats.org/officeDocument/2006/relationships/image" Target="../media/image179.png"/><Relationship Id="rId34" Type="http://schemas.openxmlformats.org/officeDocument/2006/relationships/image" Target="../media/image174.svg"/><Relationship Id="rId50" Type="http://schemas.openxmlformats.org/officeDocument/2006/relationships/image" Target="../media/image190.png"/><Relationship Id="rId55" Type="http://schemas.openxmlformats.org/officeDocument/2006/relationships/image" Target="../media/image195.png"/><Relationship Id="rId7" Type="http://schemas.openxmlformats.org/officeDocument/2006/relationships/image" Target="../media/image147.jpeg"/><Relationship Id="rId71" Type="http://schemas.openxmlformats.org/officeDocument/2006/relationships/image" Target="../media/image211.png"/></Relationships>
</file>

<file path=ppt/slides/_rels/slide46.xml.rels><?xml version="1.0" encoding="UTF-8" standalone="yes"?>
<Relationships xmlns="http://schemas.openxmlformats.org/package/2006/relationships"><Relationship Id="rId13" Type="http://schemas.openxmlformats.org/officeDocument/2006/relationships/image" Target="../media/image224.gif"/><Relationship Id="rId18" Type="http://schemas.openxmlformats.org/officeDocument/2006/relationships/image" Target="../media/image228.png"/><Relationship Id="rId26" Type="http://schemas.openxmlformats.org/officeDocument/2006/relationships/image" Target="../media/image234.png"/><Relationship Id="rId39" Type="http://schemas.openxmlformats.org/officeDocument/2006/relationships/image" Target="../media/image244.png"/><Relationship Id="rId21" Type="http://schemas.openxmlformats.org/officeDocument/2006/relationships/image" Target="../media/image148.png"/><Relationship Id="rId34" Type="http://schemas.openxmlformats.org/officeDocument/2006/relationships/image" Target="../media/image241.png"/><Relationship Id="rId42" Type="http://schemas.openxmlformats.org/officeDocument/2006/relationships/image" Target="../media/image247.png"/><Relationship Id="rId47" Type="http://schemas.openxmlformats.org/officeDocument/2006/relationships/image" Target="../media/image251.png"/><Relationship Id="rId50" Type="http://schemas.openxmlformats.org/officeDocument/2006/relationships/image" Target="../media/image253.png"/><Relationship Id="rId55" Type="http://schemas.openxmlformats.org/officeDocument/2006/relationships/image" Target="../media/image257.png"/><Relationship Id="rId63" Type="http://schemas.openxmlformats.org/officeDocument/2006/relationships/image" Target="../media/image264.png"/><Relationship Id="rId7" Type="http://schemas.openxmlformats.org/officeDocument/2006/relationships/image" Target="../media/image219.png"/><Relationship Id="rId2" Type="http://schemas.openxmlformats.org/officeDocument/2006/relationships/image" Target="../media/image215.png"/><Relationship Id="rId16" Type="http://schemas.openxmlformats.org/officeDocument/2006/relationships/image" Target="../media/image227.png"/><Relationship Id="rId29" Type="http://schemas.openxmlformats.org/officeDocument/2006/relationships/image" Target="../media/image237.png"/><Relationship Id="rId11" Type="http://schemas.openxmlformats.org/officeDocument/2006/relationships/image" Target="../media/image222.png"/><Relationship Id="rId24" Type="http://schemas.openxmlformats.org/officeDocument/2006/relationships/image" Target="../media/image232.png"/><Relationship Id="rId32" Type="http://schemas.openxmlformats.org/officeDocument/2006/relationships/image" Target="../media/image240.png"/><Relationship Id="rId37" Type="http://schemas.openxmlformats.org/officeDocument/2006/relationships/image" Target="../media/image151.png"/><Relationship Id="rId40" Type="http://schemas.openxmlformats.org/officeDocument/2006/relationships/image" Target="../media/image245.png"/><Relationship Id="rId45" Type="http://schemas.openxmlformats.org/officeDocument/2006/relationships/image" Target="../media/image249.png"/><Relationship Id="rId53" Type="http://schemas.openxmlformats.org/officeDocument/2006/relationships/image" Target="../media/image255.png"/><Relationship Id="rId58" Type="http://schemas.openxmlformats.org/officeDocument/2006/relationships/image" Target="../media/image259.png"/><Relationship Id="rId5" Type="http://schemas.openxmlformats.org/officeDocument/2006/relationships/image" Target="../media/image218.png"/><Relationship Id="rId61" Type="http://schemas.openxmlformats.org/officeDocument/2006/relationships/image" Target="../media/image262.jpeg"/><Relationship Id="rId19" Type="http://schemas.openxmlformats.org/officeDocument/2006/relationships/image" Target="../media/image229.png"/><Relationship Id="rId14" Type="http://schemas.openxmlformats.org/officeDocument/2006/relationships/image" Target="../media/image225.png"/><Relationship Id="rId22" Type="http://schemas.openxmlformats.org/officeDocument/2006/relationships/image" Target="../media/image230.png"/><Relationship Id="rId27" Type="http://schemas.openxmlformats.org/officeDocument/2006/relationships/image" Target="../media/image235.png"/><Relationship Id="rId30" Type="http://schemas.openxmlformats.org/officeDocument/2006/relationships/image" Target="../media/image238.png"/><Relationship Id="rId35" Type="http://schemas.openxmlformats.org/officeDocument/2006/relationships/image" Target="../media/image242.jpeg"/><Relationship Id="rId43" Type="http://schemas.openxmlformats.org/officeDocument/2006/relationships/image" Target="../media/image152.png"/><Relationship Id="rId48" Type="http://schemas.openxmlformats.org/officeDocument/2006/relationships/image" Target="../media/image252.png"/><Relationship Id="rId56" Type="http://schemas.openxmlformats.org/officeDocument/2006/relationships/image" Target="../media/image155.png"/><Relationship Id="rId8" Type="http://schemas.openxmlformats.org/officeDocument/2006/relationships/image" Target="../media/image145.png"/><Relationship Id="rId51" Type="http://schemas.openxmlformats.org/officeDocument/2006/relationships/image" Target="../media/image254.png"/><Relationship Id="rId3" Type="http://schemas.openxmlformats.org/officeDocument/2006/relationships/image" Target="../media/image216.jpeg"/><Relationship Id="rId12" Type="http://schemas.openxmlformats.org/officeDocument/2006/relationships/image" Target="../media/image223.png"/><Relationship Id="rId17" Type="http://schemas.openxmlformats.org/officeDocument/2006/relationships/image" Target="../media/image146.png"/><Relationship Id="rId25" Type="http://schemas.openxmlformats.org/officeDocument/2006/relationships/image" Target="../media/image233.png"/><Relationship Id="rId33" Type="http://schemas.openxmlformats.org/officeDocument/2006/relationships/image" Target="../media/image149.png"/><Relationship Id="rId38" Type="http://schemas.openxmlformats.org/officeDocument/2006/relationships/image" Target="../media/image243.png"/><Relationship Id="rId46" Type="http://schemas.openxmlformats.org/officeDocument/2006/relationships/image" Target="../media/image250.png"/><Relationship Id="rId59" Type="http://schemas.openxmlformats.org/officeDocument/2006/relationships/image" Target="../media/image260.png"/><Relationship Id="rId20" Type="http://schemas.openxmlformats.org/officeDocument/2006/relationships/image" Target="../media/image147.jpeg"/><Relationship Id="rId41" Type="http://schemas.openxmlformats.org/officeDocument/2006/relationships/image" Target="../media/image246.png"/><Relationship Id="rId54" Type="http://schemas.openxmlformats.org/officeDocument/2006/relationships/image" Target="../media/image256.png"/><Relationship Id="rId62" Type="http://schemas.openxmlformats.org/officeDocument/2006/relationships/image" Target="../media/image263.png"/><Relationship Id="rId1" Type="http://schemas.openxmlformats.org/officeDocument/2006/relationships/slideLayout" Target="../slideLayouts/slideLayout8.xml"/><Relationship Id="rId6" Type="http://schemas.openxmlformats.org/officeDocument/2006/relationships/image" Target="../media/image144.png"/><Relationship Id="rId15" Type="http://schemas.openxmlformats.org/officeDocument/2006/relationships/image" Target="../media/image226.png"/><Relationship Id="rId23" Type="http://schemas.openxmlformats.org/officeDocument/2006/relationships/image" Target="../media/image231.png"/><Relationship Id="rId28" Type="http://schemas.openxmlformats.org/officeDocument/2006/relationships/image" Target="../media/image236.png"/><Relationship Id="rId36" Type="http://schemas.openxmlformats.org/officeDocument/2006/relationships/image" Target="../media/image150.png"/><Relationship Id="rId49" Type="http://schemas.openxmlformats.org/officeDocument/2006/relationships/image" Target="../media/image153.png"/><Relationship Id="rId57" Type="http://schemas.openxmlformats.org/officeDocument/2006/relationships/image" Target="../media/image258.png"/><Relationship Id="rId10" Type="http://schemas.openxmlformats.org/officeDocument/2006/relationships/image" Target="../media/image221.png"/><Relationship Id="rId31" Type="http://schemas.openxmlformats.org/officeDocument/2006/relationships/image" Target="../media/image239.png"/><Relationship Id="rId44" Type="http://schemas.openxmlformats.org/officeDocument/2006/relationships/image" Target="../media/image248.png"/><Relationship Id="rId52" Type="http://schemas.openxmlformats.org/officeDocument/2006/relationships/image" Target="../media/image154.jpeg"/><Relationship Id="rId60" Type="http://schemas.openxmlformats.org/officeDocument/2006/relationships/image" Target="../media/image261.png"/><Relationship Id="rId4" Type="http://schemas.openxmlformats.org/officeDocument/2006/relationships/image" Target="../media/image217.png"/><Relationship Id="rId9" Type="http://schemas.openxmlformats.org/officeDocument/2006/relationships/image" Target="../media/image220.png"/></Relationships>
</file>

<file path=ppt/slides/_rels/slide47.xml.rels><?xml version="1.0" encoding="UTF-8" standalone="yes"?>
<Relationships xmlns="http://schemas.openxmlformats.org/package/2006/relationships"><Relationship Id="rId13" Type="http://schemas.openxmlformats.org/officeDocument/2006/relationships/image" Target="../media/image276.png"/><Relationship Id="rId18" Type="http://schemas.openxmlformats.org/officeDocument/2006/relationships/image" Target="../media/image281.png"/><Relationship Id="rId26" Type="http://schemas.openxmlformats.org/officeDocument/2006/relationships/image" Target="../media/image289.png"/><Relationship Id="rId39" Type="http://schemas.openxmlformats.org/officeDocument/2006/relationships/image" Target="../media/image302.png"/><Relationship Id="rId21" Type="http://schemas.openxmlformats.org/officeDocument/2006/relationships/image" Target="../media/image284.png"/><Relationship Id="rId34" Type="http://schemas.openxmlformats.org/officeDocument/2006/relationships/image" Target="../media/image297.png"/><Relationship Id="rId42" Type="http://schemas.openxmlformats.org/officeDocument/2006/relationships/image" Target="../media/image305.png"/><Relationship Id="rId47" Type="http://schemas.openxmlformats.org/officeDocument/2006/relationships/image" Target="../media/image310.png"/><Relationship Id="rId7" Type="http://schemas.openxmlformats.org/officeDocument/2006/relationships/image" Target="../media/image270.png"/><Relationship Id="rId2" Type="http://schemas.openxmlformats.org/officeDocument/2006/relationships/image" Target="../media/image265.png"/><Relationship Id="rId16" Type="http://schemas.openxmlformats.org/officeDocument/2006/relationships/image" Target="../media/image279.png"/><Relationship Id="rId29" Type="http://schemas.openxmlformats.org/officeDocument/2006/relationships/image" Target="../media/image292.png"/><Relationship Id="rId11" Type="http://schemas.openxmlformats.org/officeDocument/2006/relationships/image" Target="../media/image274.png"/><Relationship Id="rId24" Type="http://schemas.openxmlformats.org/officeDocument/2006/relationships/image" Target="../media/image287.png"/><Relationship Id="rId32" Type="http://schemas.openxmlformats.org/officeDocument/2006/relationships/image" Target="../media/image295.png"/><Relationship Id="rId37" Type="http://schemas.openxmlformats.org/officeDocument/2006/relationships/image" Target="../media/image300.png"/><Relationship Id="rId40" Type="http://schemas.openxmlformats.org/officeDocument/2006/relationships/image" Target="../media/image303.png"/><Relationship Id="rId45" Type="http://schemas.openxmlformats.org/officeDocument/2006/relationships/image" Target="../media/image308.png"/><Relationship Id="rId5" Type="http://schemas.openxmlformats.org/officeDocument/2006/relationships/image" Target="../media/image268.png"/><Relationship Id="rId15" Type="http://schemas.openxmlformats.org/officeDocument/2006/relationships/image" Target="../media/image278.png"/><Relationship Id="rId23" Type="http://schemas.openxmlformats.org/officeDocument/2006/relationships/image" Target="../media/image286.png"/><Relationship Id="rId28" Type="http://schemas.openxmlformats.org/officeDocument/2006/relationships/image" Target="../media/image291.png"/><Relationship Id="rId36" Type="http://schemas.openxmlformats.org/officeDocument/2006/relationships/image" Target="../media/image299.png"/><Relationship Id="rId49" Type="http://schemas.openxmlformats.org/officeDocument/2006/relationships/image" Target="../media/image312.png"/><Relationship Id="rId10" Type="http://schemas.openxmlformats.org/officeDocument/2006/relationships/image" Target="../media/image273.png"/><Relationship Id="rId19" Type="http://schemas.openxmlformats.org/officeDocument/2006/relationships/image" Target="../media/image282.png"/><Relationship Id="rId31" Type="http://schemas.openxmlformats.org/officeDocument/2006/relationships/image" Target="../media/image294.jpeg"/><Relationship Id="rId44" Type="http://schemas.openxmlformats.org/officeDocument/2006/relationships/image" Target="../media/image307.png"/><Relationship Id="rId4" Type="http://schemas.openxmlformats.org/officeDocument/2006/relationships/image" Target="../media/image267.svg"/><Relationship Id="rId9" Type="http://schemas.openxmlformats.org/officeDocument/2006/relationships/image" Target="../media/image272.webp"/><Relationship Id="rId14" Type="http://schemas.openxmlformats.org/officeDocument/2006/relationships/image" Target="../media/image277.png"/><Relationship Id="rId22" Type="http://schemas.openxmlformats.org/officeDocument/2006/relationships/image" Target="../media/image285.png"/><Relationship Id="rId27" Type="http://schemas.openxmlformats.org/officeDocument/2006/relationships/image" Target="../media/image290.png"/><Relationship Id="rId30" Type="http://schemas.openxmlformats.org/officeDocument/2006/relationships/image" Target="../media/image293.png"/><Relationship Id="rId35" Type="http://schemas.openxmlformats.org/officeDocument/2006/relationships/image" Target="../media/image298.png"/><Relationship Id="rId43" Type="http://schemas.openxmlformats.org/officeDocument/2006/relationships/image" Target="../media/image306.png"/><Relationship Id="rId48" Type="http://schemas.openxmlformats.org/officeDocument/2006/relationships/image" Target="../media/image311.png"/><Relationship Id="rId8" Type="http://schemas.openxmlformats.org/officeDocument/2006/relationships/image" Target="../media/image271.png"/><Relationship Id="rId3" Type="http://schemas.openxmlformats.org/officeDocument/2006/relationships/image" Target="../media/image266.png"/><Relationship Id="rId12" Type="http://schemas.openxmlformats.org/officeDocument/2006/relationships/image" Target="../media/image275.png"/><Relationship Id="rId17" Type="http://schemas.openxmlformats.org/officeDocument/2006/relationships/image" Target="../media/image280.png"/><Relationship Id="rId25" Type="http://schemas.openxmlformats.org/officeDocument/2006/relationships/image" Target="../media/image288.png"/><Relationship Id="rId33" Type="http://schemas.openxmlformats.org/officeDocument/2006/relationships/image" Target="../media/image296.png"/><Relationship Id="rId38" Type="http://schemas.openxmlformats.org/officeDocument/2006/relationships/image" Target="../media/image301.png"/><Relationship Id="rId46" Type="http://schemas.openxmlformats.org/officeDocument/2006/relationships/image" Target="../media/image309.png"/><Relationship Id="rId20" Type="http://schemas.openxmlformats.org/officeDocument/2006/relationships/image" Target="../media/image283.png"/><Relationship Id="rId41" Type="http://schemas.openxmlformats.org/officeDocument/2006/relationships/image" Target="../media/image304.png"/><Relationship Id="rId1" Type="http://schemas.openxmlformats.org/officeDocument/2006/relationships/slideLayout" Target="../slideLayouts/slideLayout8.xml"/><Relationship Id="rId6" Type="http://schemas.openxmlformats.org/officeDocument/2006/relationships/image" Target="../media/image269.png"/></Relationships>
</file>

<file path=ppt/slides/_rels/slide48.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notesSlide" Target="../notesSlides/notesSlide28.xml"/><Relationship Id="rId1" Type="http://schemas.openxmlformats.org/officeDocument/2006/relationships/slideLayout" Target="../slideLayouts/slideLayout27.xml"/><Relationship Id="rId6" Type="http://schemas.openxmlformats.org/officeDocument/2006/relationships/image" Target="../media/image316.png"/><Relationship Id="rId5" Type="http://schemas.openxmlformats.org/officeDocument/2006/relationships/image" Target="../media/image315.png"/><Relationship Id="rId4" Type="http://schemas.openxmlformats.org/officeDocument/2006/relationships/image" Target="../media/image314.png"/></Relationships>
</file>

<file path=ppt/slides/_rels/slide49.xml.rels><?xml version="1.0" encoding="UTF-8" standalone="yes"?>
<Relationships xmlns="http://schemas.openxmlformats.org/package/2006/relationships"><Relationship Id="rId8" Type="http://schemas.openxmlformats.org/officeDocument/2006/relationships/image" Target="../media/image323.png"/><Relationship Id="rId3" Type="http://schemas.openxmlformats.org/officeDocument/2006/relationships/image" Target="../media/image318.png"/><Relationship Id="rId7" Type="http://schemas.openxmlformats.org/officeDocument/2006/relationships/image" Target="../media/image322.png"/><Relationship Id="rId2" Type="http://schemas.openxmlformats.org/officeDocument/2006/relationships/image" Target="../media/image317.png"/><Relationship Id="rId1" Type="http://schemas.openxmlformats.org/officeDocument/2006/relationships/slideLayout" Target="../slideLayouts/slideLayout8.xml"/><Relationship Id="rId6" Type="http://schemas.openxmlformats.org/officeDocument/2006/relationships/image" Target="../media/image321.png"/><Relationship Id="rId5" Type="http://schemas.openxmlformats.org/officeDocument/2006/relationships/image" Target="../media/image320.png"/><Relationship Id="rId4" Type="http://schemas.openxmlformats.org/officeDocument/2006/relationships/image" Target="../media/image319.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8.png"/><Relationship Id="rId18" Type="http://schemas.openxmlformats.org/officeDocument/2006/relationships/image" Target="../media/image23.svg"/><Relationship Id="rId3" Type="http://schemas.openxmlformats.org/officeDocument/2006/relationships/image" Target="../media/image9.svg"/><Relationship Id="rId7" Type="http://schemas.openxmlformats.org/officeDocument/2006/relationships/image" Target="../media/image13.svg"/><Relationship Id="rId12" Type="http://schemas.openxmlformats.org/officeDocument/2006/relationships/image" Target="../media/image17.svg"/><Relationship Id="rId17" Type="http://schemas.openxmlformats.org/officeDocument/2006/relationships/image" Target="../media/image22.png"/><Relationship Id="rId2" Type="http://schemas.openxmlformats.org/officeDocument/2006/relationships/image" Target="../media/image8.png"/><Relationship Id="rId16" Type="http://schemas.openxmlformats.org/officeDocument/2006/relationships/image" Target="../media/image21.svg"/><Relationship Id="rId1" Type="http://schemas.openxmlformats.org/officeDocument/2006/relationships/slideLayout" Target="../slideLayouts/slideLayout26.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svg"/><Relationship Id="rId15" Type="http://schemas.openxmlformats.org/officeDocument/2006/relationships/image" Target="../media/image20.png"/><Relationship Id="rId10" Type="http://schemas.openxmlformats.org/officeDocument/2006/relationships/image" Target="../media/image15.svg"/><Relationship Id="rId4" Type="http://schemas.openxmlformats.org/officeDocument/2006/relationships/image" Target="../media/image10.png"/><Relationship Id="rId9" Type="http://schemas.openxmlformats.org/officeDocument/2006/relationships/image" Target="../media/image14.png"/><Relationship Id="rId14" Type="http://schemas.openxmlformats.org/officeDocument/2006/relationships/image" Target="../media/image19.svg"/></Relationships>
</file>

<file path=ppt/slides/_rels/slide50.xml.rels><?xml version="1.0" encoding="UTF-8" standalone="yes"?>
<Relationships xmlns="http://schemas.openxmlformats.org/package/2006/relationships"><Relationship Id="rId3" Type="http://schemas.openxmlformats.org/officeDocument/2006/relationships/image" Target="../media/image324.jpg"/><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325.png"/><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3" Type="http://schemas.openxmlformats.org/officeDocument/2006/relationships/image" Target="../media/image326.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1.svg"/><Relationship Id="rId3" Type="http://schemas.openxmlformats.org/officeDocument/2006/relationships/image" Target="../media/image19.svg"/><Relationship Id="rId7" Type="http://schemas.openxmlformats.org/officeDocument/2006/relationships/image" Target="../media/image25.svg"/><Relationship Id="rId12"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Layout" Target="../slideLayouts/slideLayout27.xml"/><Relationship Id="rId6" Type="http://schemas.openxmlformats.org/officeDocument/2006/relationships/image" Target="../media/image24.png"/><Relationship Id="rId11" Type="http://schemas.openxmlformats.org/officeDocument/2006/relationships/image" Target="../media/image23.svg"/><Relationship Id="rId5" Type="http://schemas.openxmlformats.org/officeDocument/2006/relationships/image" Target="../media/image17.svg"/><Relationship Id="rId15" Type="http://schemas.openxmlformats.org/officeDocument/2006/relationships/image" Target="../media/image13.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9.svg"/><Relationship Id="rId14" Type="http://schemas.openxmlformats.org/officeDocument/2006/relationships/image" Target="../media/image12.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6.xml"/></Relationships>
</file>

<file path=ppt/slides/_rels/slide63.xml.rels><?xml version="1.0" encoding="UTF-8" standalone="yes"?>
<Relationships xmlns="http://schemas.openxmlformats.org/package/2006/relationships"><Relationship Id="rId2" Type="http://schemas.openxmlformats.org/officeDocument/2006/relationships/image" Target="../media/image327.png"/><Relationship Id="rId1" Type="http://schemas.openxmlformats.org/officeDocument/2006/relationships/slideLayout" Target="../slideLayouts/slideLayout2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328.png"/><Relationship Id="rId2" Type="http://schemas.openxmlformats.org/officeDocument/2006/relationships/notesSlide" Target="../notesSlides/notesSlide43.xml"/><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2" Type="http://schemas.openxmlformats.org/officeDocument/2006/relationships/image" Target="../media/image329.jp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notesSlide" Target="../notesSlides/notesSlide44.xml"/><Relationship Id="rId1" Type="http://schemas.openxmlformats.org/officeDocument/2006/relationships/slideLayout" Target="../slideLayouts/slideLayout27.xml"/></Relationships>
</file>

<file path=ppt/slides/_rels/slide68.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notesSlide" Target="../notesSlides/notesSlide45.xml"/><Relationship Id="rId1" Type="http://schemas.openxmlformats.org/officeDocument/2006/relationships/slideLayout" Target="../slideLayouts/slideLayout27.xml"/></Relationships>
</file>

<file path=ppt/slides/_rels/slide69.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notesSlide" Target="../notesSlides/notesSlide46.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
          <p:cNvSpPr txBox="1">
            <a:spLocks noGrp="1"/>
          </p:cNvSpPr>
          <p:nvPr>
            <p:ph type="title"/>
          </p:nvPr>
        </p:nvSpPr>
        <p:spPr>
          <a:xfrm>
            <a:off x="2173809" y="4321162"/>
            <a:ext cx="7844382" cy="1322401"/>
          </a:xfrm>
          <a:prstGeom prst="rect">
            <a:avLst/>
          </a:prstGeom>
          <a:noFill/>
          <a:ln>
            <a:noFill/>
          </a:ln>
          <a:effectLst>
            <a:outerShdw blurRad="50800" dist="50800" dir="2400000" algn="ctr" rotWithShape="0">
              <a:srgbClr val="000000">
                <a:alpha val="43137"/>
              </a:srgbClr>
            </a:outerShdw>
          </a:effectLst>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2"/>
              </a:buClr>
              <a:buSzPts val="4400"/>
              <a:buFont typeface="Josefin Sans"/>
              <a:buNone/>
            </a:pPr>
            <a:r>
              <a:rPr lang="en-US" sz="6000" b="0" spc="-150" dirty="0">
                <a:solidFill>
                  <a:schemeClr val="lt2"/>
                </a:solidFill>
                <a:latin typeface="Josefin Sans Light" pitchFamily="2" charset="77"/>
              </a:rPr>
              <a:t>Information for Partners</a:t>
            </a:r>
            <a:endParaRPr sz="6000" b="0" spc="-150" dirty="0">
              <a:latin typeface="Josefin Sans Light" pitchFamily="2" charset="77"/>
            </a:endParaRPr>
          </a:p>
        </p:txBody>
      </p:sp>
      <p:grpSp>
        <p:nvGrpSpPr>
          <p:cNvPr id="200" name="Google Shape;200;p1"/>
          <p:cNvGrpSpPr/>
          <p:nvPr/>
        </p:nvGrpSpPr>
        <p:grpSpPr>
          <a:xfrm>
            <a:off x="2173809" y="1637682"/>
            <a:ext cx="8678881" cy="2946480"/>
            <a:chOff x="2173809" y="1637682"/>
            <a:chExt cx="8678881" cy="2946480"/>
          </a:xfrm>
        </p:grpSpPr>
        <p:pic>
          <p:nvPicPr>
            <p:cNvPr id="201" name="Google Shape;201;p1"/>
            <p:cNvPicPr preferRelativeResize="0"/>
            <p:nvPr/>
          </p:nvPicPr>
          <p:blipFill rotWithShape="1">
            <a:blip r:embed="rId3">
              <a:alphaModFix/>
            </a:blip>
            <a:srcRect/>
            <a:stretch/>
          </p:blipFill>
          <p:spPr>
            <a:xfrm>
              <a:off x="2173809" y="1637682"/>
              <a:ext cx="8678881" cy="2946480"/>
            </a:xfrm>
            <a:prstGeom prst="rect">
              <a:avLst/>
            </a:prstGeom>
            <a:noFill/>
            <a:ln>
              <a:noFill/>
            </a:ln>
          </p:spPr>
        </p:pic>
        <p:sp>
          <p:nvSpPr>
            <p:cNvPr id="202" name="Google Shape;202;p1"/>
            <p:cNvSpPr txBox="1"/>
            <p:nvPr/>
          </p:nvSpPr>
          <p:spPr>
            <a:xfrm>
              <a:off x="9760399" y="4001566"/>
              <a:ext cx="41549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FFF2CC"/>
                  </a:solidFill>
                  <a:latin typeface="Kanit"/>
                  <a:ea typeface="Kanit"/>
                  <a:cs typeface="Kanit"/>
                  <a:sym typeface="Kanit"/>
                </a:rPr>
                <a:t>®</a:t>
              </a: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Shape 299"/>
        <p:cNvGrpSpPr/>
        <p:nvPr/>
      </p:nvGrpSpPr>
      <p:grpSpPr>
        <a:xfrm>
          <a:off x="0" y="0"/>
          <a:ext cx="0" cy="0"/>
          <a:chOff x="0" y="0"/>
          <a:chExt cx="0" cy="0"/>
        </a:xfrm>
      </p:grpSpPr>
      <p:sp>
        <p:nvSpPr>
          <p:cNvPr id="300" name="Google Shape;300;p5"/>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a:t>The Human API</a:t>
            </a:r>
            <a:endParaRPr/>
          </a:p>
        </p:txBody>
      </p:sp>
      <p:sp>
        <p:nvSpPr>
          <p:cNvPr id="301" name="Google Shape;301;p5"/>
          <p:cNvSpPr txBox="1">
            <a:spLocks noGrp="1"/>
          </p:cNvSpPr>
          <p:nvPr>
            <p:ph idx="1"/>
          </p:nvPr>
        </p:nvSpPr>
        <p:spPr>
          <a:xfrm>
            <a:off x="838200" y="1825625"/>
            <a:ext cx="10515600" cy="100635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a:t>We want to work with our partners across multiple dimensions, just like computers connect  using different APIs:</a:t>
            </a:r>
            <a:endParaRPr/>
          </a:p>
        </p:txBody>
      </p:sp>
      <p:sp>
        <p:nvSpPr>
          <p:cNvPr id="302" name="Google Shape;302;p5"/>
          <p:cNvSpPr/>
          <p:nvPr/>
        </p:nvSpPr>
        <p:spPr>
          <a:xfrm>
            <a:off x="838200" y="3151188"/>
            <a:ext cx="3849210" cy="3196346"/>
          </a:xfrm>
          <a:prstGeom prst="flowChartProcess">
            <a:avLst/>
          </a:prstGeom>
          <a:gradFill>
            <a:gsLst>
              <a:gs pos="0">
                <a:srgbClr val="FFED74"/>
              </a:gs>
              <a:gs pos="35000">
                <a:srgbClr val="FFF09F"/>
              </a:gs>
              <a:gs pos="100000">
                <a:srgbClr val="FFF9D6"/>
              </a:gs>
            </a:gsLst>
            <a:lin ang="16200000" scaled="0"/>
          </a:gradFill>
          <a:ln w="9525" cap="flat" cmpd="sng">
            <a:solidFill>
              <a:srgbClr val="FFBE00"/>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3600" b="1" i="0" u="none" strike="noStrike" cap="none" dirty="0">
                <a:solidFill>
                  <a:schemeClr val="dk1"/>
                </a:solidFill>
                <a:latin typeface="Josefin Sans"/>
                <a:ea typeface="Josefin Sans"/>
                <a:cs typeface="Josefin Sans"/>
                <a:sym typeface="Josefin Sans"/>
              </a:rPr>
              <a:t>Inflectra</a:t>
            </a:r>
            <a:endParaRPr dirty="0"/>
          </a:p>
        </p:txBody>
      </p:sp>
      <p:sp>
        <p:nvSpPr>
          <p:cNvPr id="303" name="Google Shape;303;p5"/>
          <p:cNvSpPr/>
          <p:nvPr/>
        </p:nvSpPr>
        <p:spPr>
          <a:xfrm>
            <a:off x="6192915" y="3151188"/>
            <a:ext cx="3849210" cy="3196346"/>
          </a:xfrm>
          <a:prstGeom prst="flowChartProcess">
            <a:avLst/>
          </a:prstGeom>
          <a:gradFill>
            <a:gsLst>
              <a:gs pos="0">
                <a:srgbClr val="FFAF82"/>
              </a:gs>
              <a:gs pos="35000">
                <a:srgbClr val="FFC5A7"/>
              </a:gs>
              <a:gs pos="100000">
                <a:srgbClr val="FFE8DA"/>
              </a:gs>
            </a:gsLst>
            <a:lin ang="16200000" scaled="0"/>
          </a:gradFill>
          <a:ln w="9525" cap="flat" cmpd="sng">
            <a:solidFill>
              <a:srgbClr val="EB792A"/>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3600" b="1" i="0" u="none" strike="noStrike" cap="none">
                <a:solidFill>
                  <a:schemeClr val="dk1"/>
                </a:solidFill>
                <a:latin typeface="Josefin Sans"/>
                <a:ea typeface="Josefin Sans"/>
                <a:cs typeface="Josefin Sans"/>
                <a:sym typeface="Josefin Sans"/>
              </a:rPr>
              <a:t>        Partner</a:t>
            </a:r>
            <a:endParaRPr/>
          </a:p>
        </p:txBody>
      </p:sp>
      <p:pic>
        <p:nvPicPr>
          <p:cNvPr id="304" name="Google Shape;304;p5"/>
          <p:cNvPicPr preferRelativeResize="0"/>
          <p:nvPr/>
        </p:nvPicPr>
        <p:blipFill rotWithShape="1">
          <a:blip r:embed="rId3">
            <a:alphaModFix/>
          </a:blip>
          <a:srcRect/>
          <a:stretch/>
        </p:blipFill>
        <p:spPr>
          <a:xfrm>
            <a:off x="2314748" y="5087412"/>
            <a:ext cx="762972" cy="762972"/>
          </a:xfrm>
          <a:prstGeom prst="rect">
            <a:avLst/>
          </a:prstGeom>
          <a:noFill/>
          <a:ln>
            <a:noFill/>
          </a:ln>
        </p:spPr>
      </p:pic>
      <p:sp>
        <p:nvSpPr>
          <p:cNvPr id="310" name="Google Shape;310;p5"/>
          <p:cNvSpPr txBox="1"/>
          <p:nvPr/>
        </p:nvSpPr>
        <p:spPr>
          <a:xfrm>
            <a:off x="6314242" y="3098301"/>
            <a:ext cx="1400453" cy="2960811"/>
          </a:xfrm>
          <a:prstGeom prst="rect">
            <a:avLst/>
          </a:prstGeom>
          <a:noFill/>
          <a:ln>
            <a:noFill/>
          </a:ln>
        </p:spPr>
        <p:txBody>
          <a:bodyPr spcFirstLastPara="1" wrap="square" lIns="91425" tIns="45700" rIns="91425" bIns="45700" anchor="t" anchorCtr="0">
            <a:spAutoFit/>
          </a:bodyPr>
          <a:lstStyle/>
          <a:p>
            <a:pPr marL="0" marR="0" lvl="0" indent="0" algn="l" rtl="0">
              <a:lnSpc>
                <a:spcPct val="240000"/>
              </a:lnSpc>
              <a:spcBef>
                <a:spcPts val="0"/>
              </a:spcBef>
              <a:spcAft>
                <a:spcPts val="0"/>
              </a:spcAft>
              <a:buNone/>
            </a:pPr>
            <a:r>
              <a:rPr lang="en-US" sz="1600" b="0" i="0" u="none" strike="noStrike" cap="none">
                <a:solidFill>
                  <a:srgbClr val="000000"/>
                </a:solidFill>
                <a:latin typeface="Kanit"/>
                <a:ea typeface="Kanit"/>
                <a:cs typeface="Kanit"/>
                <a:sym typeface="Kanit"/>
              </a:rPr>
              <a:t>Training</a:t>
            </a:r>
            <a:endParaRPr/>
          </a:p>
          <a:p>
            <a:pPr marL="0" marR="0" lvl="0" indent="0" algn="l" rtl="0">
              <a:lnSpc>
                <a:spcPct val="240000"/>
              </a:lnSpc>
              <a:spcBef>
                <a:spcPts val="0"/>
              </a:spcBef>
              <a:spcAft>
                <a:spcPts val="0"/>
              </a:spcAft>
              <a:buNone/>
            </a:pPr>
            <a:r>
              <a:rPr lang="en-US" sz="1600" b="0" i="0" u="none" strike="noStrike" cap="none">
                <a:solidFill>
                  <a:srgbClr val="000000"/>
                </a:solidFill>
                <a:latin typeface="Kanit"/>
                <a:ea typeface="Kanit"/>
                <a:cs typeface="Kanit"/>
                <a:sym typeface="Kanit"/>
              </a:rPr>
              <a:t>Delivery</a:t>
            </a:r>
            <a:endParaRPr/>
          </a:p>
          <a:p>
            <a:pPr marL="0" marR="0" lvl="0" indent="0" algn="l" rtl="0">
              <a:lnSpc>
                <a:spcPct val="240000"/>
              </a:lnSpc>
              <a:spcBef>
                <a:spcPts val="0"/>
              </a:spcBef>
              <a:spcAft>
                <a:spcPts val="0"/>
              </a:spcAft>
              <a:buNone/>
            </a:pPr>
            <a:r>
              <a:rPr lang="en-US" sz="1600" b="0" i="0" u="none" strike="noStrike" cap="none">
                <a:solidFill>
                  <a:srgbClr val="000000"/>
                </a:solidFill>
                <a:latin typeface="Kanit"/>
                <a:ea typeface="Kanit"/>
                <a:cs typeface="Kanit"/>
                <a:sym typeface="Kanit"/>
              </a:rPr>
              <a:t>Sales</a:t>
            </a:r>
            <a:endParaRPr/>
          </a:p>
          <a:p>
            <a:pPr marL="0" marR="0" lvl="0" indent="0" algn="l" rtl="0">
              <a:lnSpc>
                <a:spcPct val="240000"/>
              </a:lnSpc>
              <a:spcBef>
                <a:spcPts val="0"/>
              </a:spcBef>
              <a:spcAft>
                <a:spcPts val="0"/>
              </a:spcAft>
              <a:buNone/>
            </a:pPr>
            <a:r>
              <a:rPr lang="en-US" sz="1600" b="0" i="0" u="none" strike="noStrike" cap="none">
                <a:solidFill>
                  <a:srgbClr val="000000"/>
                </a:solidFill>
                <a:latin typeface="Kanit"/>
                <a:ea typeface="Kanit"/>
                <a:cs typeface="Kanit"/>
                <a:sym typeface="Kanit"/>
              </a:rPr>
              <a:t>Marketing</a:t>
            </a:r>
            <a:endParaRPr/>
          </a:p>
          <a:p>
            <a:pPr marL="0" marR="0" lvl="0" indent="0" algn="l" rtl="0">
              <a:lnSpc>
                <a:spcPct val="240000"/>
              </a:lnSpc>
              <a:spcBef>
                <a:spcPts val="0"/>
              </a:spcBef>
              <a:spcAft>
                <a:spcPts val="0"/>
              </a:spcAft>
              <a:buNone/>
            </a:pPr>
            <a:r>
              <a:rPr lang="en-US" sz="1600" b="0" i="0" u="none" strike="noStrike" cap="none">
                <a:solidFill>
                  <a:srgbClr val="000000"/>
                </a:solidFill>
                <a:latin typeface="Kanit"/>
                <a:ea typeface="Kanit"/>
                <a:cs typeface="Kanit"/>
                <a:sym typeface="Kanit"/>
              </a:rPr>
              <a:t>Roadmap</a:t>
            </a:r>
            <a:endParaRPr/>
          </a:p>
        </p:txBody>
      </p:sp>
      <p:sp>
        <p:nvSpPr>
          <p:cNvPr id="2" name="Arrow: Left-Right 1">
            <a:extLst>
              <a:ext uri="{FF2B5EF4-FFF2-40B4-BE49-F238E27FC236}">
                <a16:creationId xmlns:a16="http://schemas.microsoft.com/office/drawing/2014/main" id="{33AAD1F0-CA6E-F23D-62FA-950113C6D774}"/>
              </a:ext>
            </a:extLst>
          </p:cNvPr>
          <p:cNvSpPr/>
          <p:nvPr/>
        </p:nvSpPr>
        <p:spPr>
          <a:xfrm>
            <a:off x="4800193" y="3315877"/>
            <a:ext cx="1284304" cy="368029"/>
          </a:xfrm>
          <a:prstGeom prst="leftRightArrow">
            <a:avLst/>
          </a:prstGeom>
          <a:solidFill>
            <a:schemeClr val="accent2"/>
          </a:solidFill>
          <a:ln w="25400" cap="flat" cmpd="sng">
            <a:solidFill>
              <a:srgbClr val="AC5B23"/>
            </a:solidFill>
            <a:prstDash val="solid"/>
            <a:round/>
            <a:headEnd type="none" w="sm" len="sm"/>
            <a:tailEnd type="none" w="sm" len="sm"/>
          </a:ln>
        </p:spPr>
        <p:txBody>
          <a:bodyPr spcFirstLastPara="1" wrap="square" lIns="91425" tIns="45700" rIns="91425" bIns="45700" anchor="ctr" anchorCtr="0">
            <a:noAutofit/>
          </a:bodyPr>
          <a:lstStyle/>
          <a:p>
            <a:pPr algn="ctr"/>
            <a:endParaRPr lang="en-US">
              <a:latin typeface="Arial"/>
              <a:cs typeface="Arial"/>
            </a:endParaRPr>
          </a:p>
        </p:txBody>
      </p:sp>
      <p:sp>
        <p:nvSpPr>
          <p:cNvPr id="3" name="Arrow: Left-Right 2">
            <a:extLst>
              <a:ext uri="{FF2B5EF4-FFF2-40B4-BE49-F238E27FC236}">
                <a16:creationId xmlns:a16="http://schemas.microsoft.com/office/drawing/2014/main" id="{F53E34B1-2F1E-ADC1-B1AE-29C43AC53DAB}"/>
              </a:ext>
            </a:extLst>
          </p:cNvPr>
          <p:cNvSpPr/>
          <p:nvPr/>
        </p:nvSpPr>
        <p:spPr>
          <a:xfrm>
            <a:off x="4800193" y="3917425"/>
            <a:ext cx="1284304" cy="368029"/>
          </a:xfrm>
          <a:prstGeom prst="leftRightArrow">
            <a:avLst/>
          </a:prstGeom>
          <a:solidFill>
            <a:schemeClr val="accent2"/>
          </a:solidFill>
          <a:ln w="25400" cap="flat" cmpd="sng">
            <a:solidFill>
              <a:srgbClr val="AC5B23"/>
            </a:solidFill>
            <a:prstDash val="solid"/>
            <a:round/>
            <a:headEnd type="none" w="sm" len="sm"/>
            <a:tailEnd type="none" w="sm" len="sm"/>
          </a:ln>
        </p:spPr>
        <p:txBody>
          <a:bodyPr spcFirstLastPara="1" wrap="square" lIns="91425" tIns="45700" rIns="91425" bIns="45700" anchor="ctr" anchorCtr="0">
            <a:noAutofit/>
          </a:bodyPr>
          <a:lstStyle/>
          <a:p>
            <a:pPr algn="ctr"/>
            <a:endParaRPr lang="en-US">
              <a:latin typeface="Arial"/>
              <a:cs typeface="Arial"/>
            </a:endParaRPr>
          </a:p>
        </p:txBody>
      </p:sp>
      <p:sp>
        <p:nvSpPr>
          <p:cNvPr id="4" name="Arrow: Left-Right 3">
            <a:extLst>
              <a:ext uri="{FF2B5EF4-FFF2-40B4-BE49-F238E27FC236}">
                <a16:creationId xmlns:a16="http://schemas.microsoft.com/office/drawing/2014/main" id="{8B1E4910-CC5F-A00F-4130-81E3D7CB1FA2}"/>
              </a:ext>
            </a:extLst>
          </p:cNvPr>
          <p:cNvSpPr/>
          <p:nvPr/>
        </p:nvSpPr>
        <p:spPr>
          <a:xfrm>
            <a:off x="4800193" y="4495799"/>
            <a:ext cx="1284304" cy="368029"/>
          </a:xfrm>
          <a:prstGeom prst="leftRightArrow">
            <a:avLst/>
          </a:prstGeom>
          <a:solidFill>
            <a:schemeClr val="accent2"/>
          </a:solidFill>
          <a:ln w="25400" cap="flat" cmpd="sng">
            <a:solidFill>
              <a:srgbClr val="AC5B23"/>
            </a:solidFill>
            <a:prstDash val="solid"/>
            <a:round/>
            <a:headEnd type="none" w="sm" len="sm"/>
            <a:tailEnd type="none" w="sm" len="sm"/>
          </a:ln>
        </p:spPr>
        <p:txBody>
          <a:bodyPr spcFirstLastPara="1" wrap="square" lIns="91425" tIns="45700" rIns="91425" bIns="45700" anchor="ctr" anchorCtr="0">
            <a:noAutofit/>
          </a:bodyPr>
          <a:lstStyle/>
          <a:p>
            <a:pPr algn="ctr"/>
            <a:endParaRPr lang="en-US">
              <a:latin typeface="Arial"/>
              <a:cs typeface="Arial"/>
            </a:endParaRPr>
          </a:p>
        </p:txBody>
      </p:sp>
      <p:sp>
        <p:nvSpPr>
          <p:cNvPr id="5" name="Arrow: Left-Right 4">
            <a:extLst>
              <a:ext uri="{FF2B5EF4-FFF2-40B4-BE49-F238E27FC236}">
                <a16:creationId xmlns:a16="http://schemas.microsoft.com/office/drawing/2014/main" id="{FFA06B40-61B7-9C26-618E-6C21C18C56A9}"/>
              </a:ext>
            </a:extLst>
          </p:cNvPr>
          <p:cNvSpPr/>
          <p:nvPr/>
        </p:nvSpPr>
        <p:spPr>
          <a:xfrm>
            <a:off x="4800193" y="5080262"/>
            <a:ext cx="1284304" cy="368029"/>
          </a:xfrm>
          <a:prstGeom prst="leftRightArrow">
            <a:avLst/>
          </a:prstGeom>
          <a:solidFill>
            <a:schemeClr val="accent2"/>
          </a:solidFill>
          <a:ln w="25400" cap="flat" cmpd="sng">
            <a:solidFill>
              <a:srgbClr val="AC5B23"/>
            </a:solidFill>
            <a:prstDash val="solid"/>
            <a:round/>
            <a:headEnd type="none" w="sm" len="sm"/>
            <a:tailEnd type="none" w="sm" len="sm"/>
          </a:ln>
        </p:spPr>
        <p:txBody>
          <a:bodyPr spcFirstLastPara="1" wrap="square" lIns="91425" tIns="45700" rIns="91425" bIns="45700" anchor="ctr" anchorCtr="0">
            <a:noAutofit/>
          </a:bodyPr>
          <a:lstStyle/>
          <a:p>
            <a:pPr algn="ctr"/>
            <a:endParaRPr lang="en-US">
              <a:latin typeface="Arial"/>
              <a:cs typeface="Arial"/>
            </a:endParaRPr>
          </a:p>
        </p:txBody>
      </p:sp>
      <p:sp>
        <p:nvSpPr>
          <p:cNvPr id="6" name="Arrow: Left-Right 5">
            <a:extLst>
              <a:ext uri="{FF2B5EF4-FFF2-40B4-BE49-F238E27FC236}">
                <a16:creationId xmlns:a16="http://schemas.microsoft.com/office/drawing/2014/main" id="{BF6C9A7A-2CEF-E511-3070-6DD017ADFB2C}"/>
              </a:ext>
            </a:extLst>
          </p:cNvPr>
          <p:cNvSpPr/>
          <p:nvPr/>
        </p:nvSpPr>
        <p:spPr>
          <a:xfrm>
            <a:off x="4800193" y="5693004"/>
            <a:ext cx="1284304" cy="368029"/>
          </a:xfrm>
          <a:prstGeom prst="leftRightArrow">
            <a:avLst/>
          </a:prstGeom>
          <a:solidFill>
            <a:schemeClr val="accent2"/>
          </a:solidFill>
          <a:ln w="25400" cap="flat" cmpd="sng">
            <a:solidFill>
              <a:srgbClr val="AC5B23"/>
            </a:solidFill>
            <a:prstDash val="solid"/>
            <a:round/>
            <a:headEnd type="none" w="sm" len="sm"/>
            <a:tailEnd type="none" w="sm" len="sm"/>
          </a:ln>
        </p:spPr>
        <p:txBody>
          <a:bodyPr spcFirstLastPara="1" wrap="square" lIns="91425" tIns="45700" rIns="91425" bIns="45700" anchor="ctr" anchorCtr="0">
            <a:noAutofit/>
          </a:bodyPr>
          <a:lstStyle/>
          <a:p>
            <a:pPr algn="ctr"/>
            <a:endParaRPr lang="en-US">
              <a:latin typeface="Arial"/>
              <a:cs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89E775-8413-4276-8AC7-2D32941E4B82}"/>
              </a:ext>
            </a:extLst>
          </p:cNvPr>
          <p:cNvSpPr>
            <a:spLocks noGrp="1"/>
          </p:cNvSpPr>
          <p:nvPr>
            <p:ph type="title"/>
          </p:nvPr>
        </p:nvSpPr>
        <p:spPr/>
        <p:txBody>
          <a:bodyPr/>
          <a:lstStyle/>
          <a:p>
            <a:r>
              <a:rPr lang="en-US" dirty="0"/>
              <a:t>Working Together as a Team</a:t>
            </a:r>
          </a:p>
        </p:txBody>
      </p:sp>
      <p:sp>
        <p:nvSpPr>
          <p:cNvPr id="6" name="Oval 5">
            <a:extLst>
              <a:ext uri="{FF2B5EF4-FFF2-40B4-BE49-F238E27FC236}">
                <a16:creationId xmlns:a16="http://schemas.microsoft.com/office/drawing/2014/main" id="{7A1E7F61-5849-4240-B80D-3FBC1515CF31}"/>
              </a:ext>
            </a:extLst>
          </p:cNvPr>
          <p:cNvSpPr/>
          <p:nvPr/>
        </p:nvSpPr>
        <p:spPr>
          <a:xfrm>
            <a:off x="838200" y="1953086"/>
            <a:ext cx="2159000" cy="2297181"/>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a:latin typeface="Josefin Sans" pitchFamily="2" charset="0"/>
              </a:rPr>
              <a:t>Customer</a:t>
            </a:r>
          </a:p>
          <a:p>
            <a:pPr algn="ctr"/>
            <a:r>
              <a:rPr lang="en-US" sz="2400" dirty="0">
                <a:latin typeface="Josefin Sans" pitchFamily="2" charset="0"/>
              </a:rPr>
              <a:t>Support</a:t>
            </a:r>
          </a:p>
        </p:txBody>
      </p:sp>
      <p:sp>
        <p:nvSpPr>
          <p:cNvPr id="7" name="Oval 6">
            <a:extLst>
              <a:ext uri="{FF2B5EF4-FFF2-40B4-BE49-F238E27FC236}">
                <a16:creationId xmlns:a16="http://schemas.microsoft.com/office/drawing/2014/main" id="{533FD6D5-A226-4D42-A084-86910C63478E}"/>
              </a:ext>
            </a:extLst>
          </p:cNvPr>
          <p:cNvSpPr/>
          <p:nvPr/>
        </p:nvSpPr>
        <p:spPr>
          <a:xfrm>
            <a:off x="6663431" y="1953086"/>
            <a:ext cx="4350058" cy="4243527"/>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dirty="0">
                <a:latin typeface="Josefin Sans" pitchFamily="2" charset="0"/>
              </a:rPr>
              <a:t>Solution</a:t>
            </a:r>
          </a:p>
          <a:p>
            <a:pPr algn="ctr"/>
            <a:r>
              <a:rPr lang="en-US" sz="3600" b="1" dirty="0">
                <a:latin typeface="Josefin Sans" pitchFamily="2" charset="0"/>
              </a:rPr>
              <a:t>Partner</a:t>
            </a:r>
          </a:p>
          <a:p>
            <a:pPr algn="ctr"/>
            <a:r>
              <a:rPr lang="en-US" sz="3600" b="1" dirty="0">
                <a:latin typeface="Josefin Sans" pitchFamily="2" charset="0"/>
              </a:rPr>
              <a:t>Services</a:t>
            </a:r>
          </a:p>
        </p:txBody>
      </p:sp>
      <p:sp>
        <p:nvSpPr>
          <p:cNvPr id="5" name="Oval 4">
            <a:extLst>
              <a:ext uri="{FF2B5EF4-FFF2-40B4-BE49-F238E27FC236}">
                <a16:creationId xmlns:a16="http://schemas.microsoft.com/office/drawing/2014/main" id="{7CA4B9A9-AC46-4CED-A3FD-95630A686D08}"/>
              </a:ext>
            </a:extLst>
          </p:cNvPr>
          <p:cNvSpPr/>
          <p:nvPr/>
        </p:nvSpPr>
        <p:spPr>
          <a:xfrm>
            <a:off x="3376638" y="1953086"/>
            <a:ext cx="3024162" cy="3220047"/>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dirty="0">
                <a:latin typeface="Josefin Sans" pitchFamily="2" charset="0"/>
              </a:rPr>
              <a:t>Inflectra</a:t>
            </a:r>
          </a:p>
          <a:p>
            <a:pPr algn="ctr"/>
            <a:r>
              <a:rPr lang="en-US" sz="2400" dirty="0">
                <a:latin typeface="Josefin Sans" pitchFamily="2" charset="0"/>
              </a:rPr>
              <a:t>Implementation</a:t>
            </a:r>
          </a:p>
          <a:p>
            <a:pPr algn="ctr"/>
            <a:r>
              <a:rPr lang="en-US" sz="2400" dirty="0">
                <a:latin typeface="Josefin Sans" pitchFamily="2" charset="0"/>
              </a:rPr>
              <a:t>Services</a:t>
            </a:r>
          </a:p>
        </p:txBody>
      </p:sp>
      <p:sp>
        <p:nvSpPr>
          <p:cNvPr id="2" name="TextBox 1">
            <a:extLst>
              <a:ext uri="{FF2B5EF4-FFF2-40B4-BE49-F238E27FC236}">
                <a16:creationId xmlns:a16="http://schemas.microsoft.com/office/drawing/2014/main" id="{1052DAE5-8175-4CA4-A830-42D47BA54C93}"/>
              </a:ext>
            </a:extLst>
          </p:cNvPr>
          <p:cNvSpPr txBox="1"/>
          <p:nvPr/>
        </p:nvSpPr>
        <p:spPr>
          <a:xfrm>
            <a:off x="1117600" y="4512733"/>
            <a:ext cx="1600200" cy="465667"/>
          </a:xfrm>
          <a:prstGeom prst="rect">
            <a:avLst/>
          </a:prstGeom>
          <a:noFill/>
        </p:spPr>
        <p:txBody>
          <a:bodyPr wrap="square" rtlCol="0">
            <a:spAutoFit/>
          </a:bodyPr>
          <a:lstStyle/>
          <a:p>
            <a:endParaRPr lang="en-US" dirty="0"/>
          </a:p>
        </p:txBody>
      </p:sp>
      <p:sp>
        <p:nvSpPr>
          <p:cNvPr id="3" name="TextBox 2">
            <a:extLst>
              <a:ext uri="{FF2B5EF4-FFF2-40B4-BE49-F238E27FC236}">
                <a16:creationId xmlns:a16="http://schemas.microsoft.com/office/drawing/2014/main" id="{9CB53637-7D78-4CE6-8B91-F859922D07CB}"/>
              </a:ext>
            </a:extLst>
          </p:cNvPr>
          <p:cNvSpPr txBox="1"/>
          <p:nvPr/>
        </p:nvSpPr>
        <p:spPr>
          <a:xfrm>
            <a:off x="1117600" y="4428065"/>
            <a:ext cx="1879600" cy="584775"/>
          </a:xfrm>
          <a:prstGeom prst="rect">
            <a:avLst/>
          </a:prstGeom>
          <a:noFill/>
        </p:spPr>
        <p:txBody>
          <a:bodyPr wrap="square" rtlCol="0">
            <a:spAutoFit/>
          </a:bodyPr>
          <a:lstStyle/>
          <a:p>
            <a:pPr algn="ctr"/>
            <a:r>
              <a:rPr lang="en-US" sz="1600" dirty="0">
                <a:latin typeface="Kanit" panose="020B0604020202020204" charset="-34"/>
                <a:cs typeface="Kanit" panose="020B0604020202020204" charset="-34"/>
              </a:rPr>
              <a:t>Email, Phone,</a:t>
            </a:r>
          </a:p>
          <a:p>
            <a:pPr algn="ctr"/>
            <a:r>
              <a:rPr lang="en-US" sz="1600" dirty="0">
                <a:latin typeface="Kanit" panose="020B0604020202020204" charset="-34"/>
                <a:cs typeface="Kanit" panose="020B0604020202020204" charset="-34"/>
              </a:rPr>
              <a:t>Help Desk</a:t>
            </a:r>
          </a:p>
        </p:txBody>
      </p:sp>
      <p:sp>
        <p:nvSpPr>
          <p:cNvPr id="8" name="TextBox 7">
            <a:extLst>
              <a:ext uri="{FF2B5EF4-FFF2-40B4-BE49-F238E27FC236}">
                <a16:creationId xmlns:a16="http://schemas.microsoft.com/office/drawing/2014/main" id="{B2E37333-5B10-4CD3-848C-1BC52251F003}"/>
              </a:ext>
            </a:extLst>
          </p:cNvPr>
          <p:cNvSpPr txBox="1"/>
          <p:nvPr/>
        </p:nvSpPr>
        <p:spPr>
          <a:xfrm>
            <a:off x="3948919" y="5359976"/>
            <a:ext cx="1879600" cy="830997"/>
          </a:xfrm>
          <a:prstGeom prst="rect">
            <a:avLst/>
          </a:prstGeom>
          <a:noFill/>
        </p:spPr>
        <p:txBody>
          <a:bodyPr wrap="square" rtlCol="0">
            <a:spAutoFit/>
          </a:bodyPr>
          <a:lstStyle/>
          <a:p>
            <a:pPr algn="ctr"/>
            <a:r>
              <a:rPr lang="en-US" sz="1600" dirty="0">
                <a:latin typeface="Kanit" panose="020B0604020202020204" charset="-34"/>
                <a:cs typeface="Kanit" panose="020B0604020202020204" charset="-34"/>
              </a:rPr>
              <a:t>Small Engagements</a:t>
            </a:r>
          </a:p>
          <a:p>
            <a:pPr algn="ctr"/>
            <a:r>
              <a:rPr lang="en-US" sz="1600" dirty="0">
                <a:latin typeface="Kanit" panose="020B0604020202020204" charset="-34"/>
                <a:cs typeface="Kanit" panose="020B0604020202020204" charset="-34"/>
              </a:rPr>
              <a:t>&lt; 4 hours</a:t>
            </a:r>
          </a:p>
        </p:txBody>
      </p:sp>
      <p:sp>
        <p:nvSpPr>
          <p:cNvPr id="9" name="TextBox 8">
            <a:extLst>
              <a:ext uri="{FF2B5EF4-FFF2-40B4-BE49-F238E27FC236}">
                <a16:creationId xmlns:a16="http://schemas.microsoft.com/office/drawing/2014/main" id="{053CD034-05EF-4732-B728-871670140082}"/>
              </a:ext>
            </a:extLst>
          </p:cNvPr>
          <p:cNvSpPr txBox="1"/>
          <p:nvPr/>
        </p:nvSpPr>
        <p:spPr>
          <a:xfrm>
            <a:off x="7898660" y="5359975"/>
            <a:ext cx="1879600" cy="584775"/>
          </a:xfrm>
          <a:prstGeom prst="rect">
            <a:avLst/>
          </a:prstGeom>
          <a:noFill/>
        </p:spPr>
        <p:txBody>
          <a:bodyPr wrap="square" rtlCol="0">
            <a:spAutoFit/>
          </a:bodyPr>
          <a:lstStyle/>
          <a:p>
            <a:pPr algn="ctr"/>
            <a:r>
              <a:rPr lang="en-US" sz="1600" dirty="0">
                <a:latin typeface="Kanit" panose="020B0604020202020204" charset="-34"/>
                <a:cs typeface="Kanit" panose="020B0604020202020204" charset="-34"/>
              </a:rPr>
              <a:t>Engagements</a:t>
            </a:r>
          </a:p>
          <a:p>
            <a:pPr algn="ctr"/>
            <a:r>
              <a:rPr lang="en-US" sz="1600" dirty="0">
                <a:latin typeface="Kanit" panose="020B0604020202020204" charset="-34"/>
                <a:cs typeface="Kanit" panose="020B0604020202020204" charset="-34"/>
              </a:rPr>
              <a:t>Over 4 hours</a:t>
            </a:r>
          </a:p>
        </p:txBody>
      </p:sp>
    </p:spTree>
    <p:extLst>
      <p:ext uri="{BB962C8B-B14F-4D97-AF65-F5344CB8AC3E}">
        <p14:creationId xmlns:p14="http://schemas.microsoft.com/office/powerpoint/2010/main" val="14981098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B5656-EA04-4265-A421-2F623D57F05E}"/>
              </a:ext>
            </a:extLst>
          </p:cNvPr>
          <p:cNvSpPr>
            <a:spLocks noGrp="1"/>
          </p:cNvSpPr>
          <p:nvPr>
            <p:ph type="title"/>
          </p:nvPr>
        </p:nvSpPr>
        <p:spPr/>
        <p:txBody>
          <a:bodyPr/>
          <a:lstStyle/>
          <a:p>
            <a:r>
              <a:rPr lang="en-US" dirty="0"/>
              <a:t>Global, Yet Local</a:t>
            </a:r>
          </a:p>
        </p:txBody>
      </p:sp>
      <p:pic>
        <p:nvPicPr>
          <p:cNvPr id="4" name="Picture 2">
            <a:extLst>
              <a:ext uri="{FF2B5EF4-FFF2-40B4-BE49-F238E27FC236}">
                <a16:creationId xmlns:a16="http://schemas.microsoft.com/office/drawing/2014/main" id="{5AEEAC32-B9ED-473E-B45A-0F0D509CA1CE}"/>
              </a:ext>
            </a:extLst>
          </p:cNvPr>
          <p:cNvPicPr>
            <a:picLocks noChangeAspect="1" noChangeArrowheads="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706643" y="1690688"/>
            <a:ext cx="9621265" cy="47488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8404ED35-ED2F-4B29-9100-8EAB59AA609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85950" y="2654800"/>
            <a:ext cx="449273" cy="449273"/>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C8C6BA58-8390-4F9C-AD02-5B896F34E4C5}"/>
              </a:ext>
            </a:extLst>
          </p:cNvPr>
          <p:cNvSpPr/>
          <p:nvPr/>
        </p:nvSpPr>
        <p:spPr>
          <a:xfrm>
            <a:off x="3753036" y="4589755"/>
            <a:ext cx="730188" cy="736848"/>
          </a:xfrm>
          <a:prstGeom prst="ellipse">
            <a:avLst/>
          </a:prstGeom>
          <a:solidFill>
            <a:srgbClr val="FFCC66">
              <a:alpha val="47843"/>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3200" b="1" dirty="0">
              <a:latin typeface="+mj-lt"/>
            </a:endParaRPr>
          </a:p>
        </p:txBody>
      </p:sp>
      <p:sp>
        <p:nvSpPr>
          <p:cNvPr id="10" name="Oval 9">
            <a:extLst>
              <a:ext uri="{FF2B5EF4-FFF2-40B4-BE49-F238E27FC236}">
                <a16:creationId xmlns:a16="http://schemas.microsoft.com/office/drawing/2014/main" id="{0AFE9C65-6E3E-44C1-AC60-C9C40AB7DD84}"/>
              </a:ext>
            </a:extLst>
          </p:cNvPr>
          <p:cNvSpPr/>
          <p:nvPr/>
        </p:nvSpPr>
        <p:spPr>
          <a:xfrm>
            <a:off x="7687324" y="3411753"/>
            <a:ext cx="730188" cy="736848"/>
          </a:xfrm>
          <a:prstGeom prst="ellipse">
            <a:avLst/>
          </a:prstGeom>
          <a:solidFill>
            <a:srgbClr val="FFCC66">
              <a:alpha val="47843"/>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3200" b="1" dirty="0">
              <a:latin typeface="+mj-lt"/>
            </a:endParaRPr>
          </a:p>
        </p:txBody>
      </p:sp>
      <p:sp>
        <p:nvSpPr>
          <p:cNvPr id="11" name="Oval 10">
            <a:extLst>
              <a:ext uri="{FF2B5EF4-FFF2-40B4-BE49-F238E27FC236}">
                <a16:creationId xmlns:a16="http://schemas.microsoft.com/office/drawing/2014/main" id="{A60DBC01-C48D-465C-9F5B-F8E0C77FEBC4}"/>
              </a:ext>
            </a:extLst>
          </p:cNvPr>
          <p:cNvSpPr/>
          <p:nvPr/>
        </p:nvSpPr>
        <p:spPr>
          <a:xfrm>
            <a:off x="5538927" y="2469472"/>
            <a:ext cx="730188" cy="736848"/>
          </a:xfrm>
          <a:prstGeom prst="ellipse">
            <a:avLst/>
          </a:prstGeom>
          <a:solidFill>
            <a:srgbClr val="FFCC66">
              <a:alpha val="47843"/>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3200" b="1" dirty="0">
              <a:latin typeface="+mj-lt"/>
            </a:endParaRPr>
          </a:p>
        </p:txBody>
      </p:sp>
      <p:sp>
        <p:nvSpPr>
          <p:cNvPr id="12" name="Oval 11">
            <a:extLst>
              <a:ext uri="{FF2B5EF4-FFF2-40B4-BE49-F238E27FC236}">
                <a16:creationId xmlns:a16="http://schemas.microsoft.com/office/drawing/2014/main" id="{01A98854-C9EB-4559-BB39-0E521E085832}"/>
              </a:ext>
            </a:extLst>
          </p:cNvPr>
          <p:cNvSpPr/>
          <p:nvPr/>
        </p:nvSpPr>
        <p:spPr>
          <a:xfrm>
            <a:off x="9631533" y="4798888"/>
            <a:ext cx="730188" cy="736848"/>
          </a:xfrm>
          <a:prstGeom prst="ellipse">
            <a:avLst/>
          </a:prstGeom>
          <a:solidFill>
            <a:srgbClr val="FFCC66">
              <a:alpha val="47843"/>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3200" b="1" dirty="0">
              <a:latin typeface="+mj-lt"/>
            </a:endParaRPr>
          </a:p>
        </p:txBody>
      </p:sp>
      <p:sp>
        <p:nvSpPr>
          <p:cNvPr id="13" name="Oval 12">
            <a:extLst>
              <a:ext uri="{FF2B5EF4-FFF2-40B4-BE49-F238E27FC236}">
                <a16:creationId xmlns:a16="http://schemas.microsoft.com/office/drawing/2014/main" id="{4FDFA025-F9A4-45B8-A145-3F1203CDE5A2}"/>
              </a:ext>
            </a:extLst>
          </p:cNvPr>
          <p:cNvSpPr/>
          <p:nvPr/>
        </p:nvSpPr>
        <p:spPr>
          <a:xfrm>
            <a:off x="3580571" y="2647827"/>
            <a:ext cx="730188" cy="736848"/>
          </a:xfrm>
          <a:prstGeom prst="ellipse">
            <a:avLst/>
          </a:prstGeom>
          <a:solidFill>
            <a:schemeClr val="tx1">
              <a:lumMod val="50000"/>
              <a:lumOff val="50000"/>
              <a:alpha val="74902"/>
            </a:schemeClr>
          </a:solidFill>
          <a:ln>
            <a:solidFill>
              <a:schemeClr val="tx1">
                <a:lumMod val="75000"/>
                <a:lumOff val="2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3200" dirty="0">
              <a:latin typeface="+mj-lt"/>
            </a:endParaRPr>
          </a:p>
        </p:txBody>
      </p:sp>
      <p:sp>
        <p:nvSpPr>
          <p:cNvPr id="14" name="Oval 13">
            <a:extLst>
              <a:ext uri="{FF2B5EF4-FFF2-40B4-BE49-F238E27FC236}">
                <a16:creationId xmlns:a16="http://schemas.microsoft.com/office/drawing/2014/main" id="{F4BA0BAA-89BD-4C7F-A322-731D7D9A09B2}"/>
              </a:ext>
            </a:extLst>
          </p:cNvPr>
          <p:cNvSpPr/>
          <p:nvPr/>
        </p:nvSpPr>
        <p:spPr>
          <a:xfrm>
            <a:off x="6103769" y="3717647"/>
            <a:ext cx="730188" cy="736848"/>
          </a:xfrm>
          <a:prstGeom prst="ellipse">
            <a:avLst/>
          </a:prstGeom>
          <a:solidFill>
            <a:srgbClr val="FFCC66">
              <a:alpha val="47843"/>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3200" b="1" dirty="0">
              <a:latin typeface="+mj-lt"/>
            </a:endParaRPr>
          </a:p>
        </p:txBody>
      </p:sp>
      <p:sp>
        <p:nvSpPr>
          <p:cNvPr id="15" name="Oval 14">
            <a:extLst>
              <a:ext uri="{FF2B5EF4-FFF2-40B4-BE49-F238E27FC236}">
                <a16:creationId xmlns:a16="http://schemas.microsoft.com/office/drawing/2014/main" id="{56D8D9A1-76E4-4325-847B-327E40B1AA47}"/>
              </a:ext>
            </a:extLst>
          </p:cNvPr>
          <p:cNvSpPr/>
          <p:nvPr/>
        </p:nvSpPr>
        <p:spPr>
          <a:xfrm>
            <a:off x="2545493" y="2507940"/>
            <a:ext cx="730188" cy="736848"/>
          </a:xfrm>
          <a:prstGeom prst="ellipse">
            <a:avLst/>
          </a:prstGeom>
          <a:solidFill>
            <a:srgbClr val="FFCC66">
              <a:alpha val="47843"/>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3200" b="1" dirty="0">
              <a:latin typeface="+mj-lt"/>
            </a:endParaRPr>
          </a:p>
        </p:txBody>
      </p:sp>
      <p:pic>
        <p:nvPicPr>
          <p:cNvPr id="17" name="Picture 2">
            <a:extLst>
              <a:ext uri="{FF2B5EF4-FFF2-40B4-BE49-F238E27FC236}">
                <a16:creationId xmlns:a16="http://schemas.microsoft.com/office/drawing/2014/main" id="{21AF68F0-0B47-4C54-9E27-6D71D54815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61486" y="4736414"/>
            <a:ext cx="449273" cy="44927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AD4C7000-2982-4F48-8D4E-5B6FD69BB2B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79384" y="2605592"/>
            <a:ext cx="449273" cy="44927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2FDA2FB7-BB30-4968-99AB-76518AD991E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4226" y="3861434"/>
            <a:ext cx="449273" cy="44927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0010F7FF-2A1E-47C2-8D83-9CB2FF995F6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8082" y="3555540"/>
            <a:ext cx="449273" cy="44927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id="{636D6CD7-1859-466A-A2B0-C08C9F9B32D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71990" y="4942675"/>
            <a:ext cx="449273" cy="44927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id="{EB800BE9-E18B-4B8A-970D-CEEA5FA8250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21028" y="2768836"/>
            <a:ext cx="449273" cy="449273"/>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FB794B4D-2C5F-43AA-8A56-6F66A94260D1}"/>
              </a:ext>
            </a:extLst>
          </p:cNvPr>
          <p:cNvGrpSpPr/>
          <p:nvPr/>
        </p:nvGrpSpPr>
        <p:grpSpPr>
          <a:xfrm>
            <a:off x="8356550" y="462860"/>
            <a:ext cx="3746674" cy="1071837"/>
            <a:chOff x="8445326" y="462860"/>
            <a:chExt cx="3746674" cy="1071837"/>
          </a:xfrm>
        </p:grpSpPr>
        <p:sp>
          <p:nvSpPr>
            <p:cNvPr id="16" name="Oval 15">
              <a:extLst>
                <a:ext uri="{FF2B5EF4-FFF2-40B4-BE49-F238E27FC236}">
                  <a16:creationId xmlns:a16="http://schemas.microsoft.com/office/drawing/2014/main" id="{8947C504-B18D-46F0-8BCA-F7BA3D61C1CD}"/>
                </a:ext>
              </a:extLst>
            </p:cNvPr>
            <p:cNvSpPr/>
            <p:nvPr/>
          </p:nvSpPr>
          <p:spPr>
            <a:xfrm>
              <a:off x="8445326" y="462860"/>
              <a:ext cx="482649" cy="487051"/>
            </a:xfrm>
            <a:prstGeom prst="ellipse">
              <a:avLst/>
            </a:prstGeom>
            <a:solidFill>
              <a:schemeClr val="tx1">
                <a:lumMod val="50000"/>
                <a:lumOff val="50000"/>
                <a:alpha val="74902"/>
              </a:schemeClr>
            </a:solidFill>
            <a:ln>
              <a:solidFill>
                <a:schemeClr val="tx1">
                  <a:lumMod val="75000"/>
                  <a:lumOff val="2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3200" dirty="0">
                <a:latin typeface="+mj-lt"/>
              </a:endParaRPr>
            </a:p>
          </p:txBody>
        </p:sp>
        <p:sp>
          <p:nvSpPr>
            <p:cNvPr id="23" name="Oval 22">
              <a:extLst>
                <a:ext uri="{FF2B5EF4-FFF2-40B4-BE49-F238E27FC236}">
                  <a16:creationId xmlns:a16="http://schemas.microsoft.com/office/drawing/2014/main" id="{E75A52EF-E565-4B17-84FD-B245EB7E0328}"/>
                </a:ext>
              </a:extLst>
            </p:cNvPr>
            <p:cNvSpPr/>
            <p:nvPr/>
          </p:nvSpPr>
          <p:spPr>
            <a:xfrm>
              <a:off x="8445326" y="1047646"/>
              <a:ext cx="482649" cy="487051"/>
            </a:xfrm>
            <a:prstGeom prst="ellipse">
              <a:avLst/>
            </a:prstGeom>
            <a:solidFill>
              <a:srgbClr val="FFCC66">
                <a:alpha val="47843"/>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3200" b="1" dirty="0">
                <a:latin typeface="+mj-lt"/>
              </a:endParaRPr>
            </a:p>
          </p:txBody>
        </p:sp>
        <p:sp>
          <p:nvSpPr>
            <p:cNvPr id="24" name="TextBox 23">
              <a:extLst>
                <a:ext uri="{FF2B5EF4-FFF2-40B4-BE49-F238E27FC236}">
                  <a16:creationId xmlns:a16="http://schemas.microsoft.com/office/drawing/2014/main" id="{DEBDC1D1-AFE4-4821-8310-BAC183AD6BA9}"/>
                </a:ext>
              </a:extLst>
            </p:cNvPr>
            <p:cNvSpPr txBox="1"/>
            <p:nvPr/>
          </p:nvSpPr>
          <p:spPr>
            <a:xfrm>
              <a:off x="9055222" y="532660"/>
              <a:ext cx="3136778" cy="738664"/>
            </a:xfrm>
            <a:prstGeom prst="rect">
              <a:avLst/>
            </a:prstGeom>
            <a:noFill/>
          </p:spPr>
          <p:txBody>
            <a:bodyPr wrap="square" rtlCol="0">
              <a:spAutoFit/>
            </a:bodyPr>
            <a:lstStyle/>
            <a:p>
              <a:r>
                <a:rPr lang="en-US" dirty="0">
                  <a:latin typeface="Josefin Sans" pitchFamily="2" charset="77"/>
                </a:rPr>
                <a:t>HQ Alliances Team</a:t>
              </a:r>
            </a:p>
            <a:p>
              <a:endParaRPr lang="en-US" dirty="0">
                <a:latin typeface="Josefin Sans" pitchFamily="2" charset="77"/>
              </a:endParaRPr>
            </a:p>
            <a:p>
              <a:r>
                <a:rPr lang="en-US" dirty="0">
                  <a:latin typeface="Josefin Sans" pitchFamily="2" charset="77"/>
                </a:rPr>
                <a:t>Regional Partner Team</a:t>
              </a:r>
            </a:p>
          </p:txBody>
        </p:sp>
      </p:grpSp>
      <p:sp>
        <p:nvSpPr>
          <p:cNvPr id="3" name="TextBox 2">
            <a:extLst>
              <a:ext uri="{FF2B5EF4-FFF2-40B4-BE49-F238E27FC236}">
                <a16:creationId xmlns:a16="http://schemas.microsoft.com/office/drawing/2014/main" id="{194EE9F0-B855-4154-A9F8-72ADAEAD8450}"/>
              </a:ext>
            </a:extLst>
          </p:cNvPr>
          <p:cNvSpPr txBox="1"/>
          <p:nvPr/>
        </p:nvSpPr>
        <p:spPr>
          <a:xfrm>
            <a:off x="71022" y="3566727"/>
            <a:ext cx="2763825" cy="3293209"/>
          </a:xfrm>
          <a:prstGeom prst="rect">
            <a:avLst/>
          </a:prstGeom>
          <a:noFill/>
        </p:spPr>
        <p:txBody>
          <a:bodyPr wrap="square" rtlCol="0">
            <a:spAutoFit/>
          </a:bodyPr>
          <a:lstStyle/>
          <a:p>
            <a:pPr marL="285750" lvl="0" indent="-285750" algn="l" rtl="0">
              <a:spcBef>
                <a:spcPts val="0"/>
              </a:spcBef>
              <a:spcAft>
                <a:spcPts val="0"/>
              </a:spcAft>
              <a:buClr>
                <a:schemeClr val="dk1"/>
              </a:buClr>
              <a:buSzPts val="2800"/>
              <a:buFont typeface="Arial" panose="020B0604020202020204" pitchFamily="34" charset="0"/>
              <a:buChar char="•"/>
            </a:pPr>
            <a:r>
              <a:rPr lang="en-US" sz="1600" dirty="0">
                <a:latin typeface="Kanit" panose="020B0604020202020204" charset="-34"/>
                <a:cs typeface="Kanit" panose="020B0604020202020204" charset="-34"/>
              </a:rPr>
              <a:t>Global footprint</a:t>
            </a:r>
          </a:p>
          <a:p>
            <a:pPr marL="285750" lvl="0" indent="-285750" algn="l" rtl="0">
              <a:spcBef>
                <a:spcPts val="1000"/>
              </a:spcBef>
              <a:spcAft>
                <a:spcPts val="0"/>
              </a:spcAft>
              <a:buClr>
                <a:schemeClr val="dk1"/>
              </a:buClr>
              <a:buSzPts val="2800"/>
              <a:buFont typeface="Arial" panose="020B0604020202020204" pitchFamily="34" charset="0"/>
              <a:buChar char="•"/>
            </a:pPr>
            <a:r>
              <a:rPr lang="en-US" sz="1600" dirty="0">
                <a:latin typeface="Kanit" panose="020B0604020202020204" charset="-34"/>
                <a:cs typeface="Kanit" panose="020B0604020202020204" charset="-34"/>
              </a:rPr>
              <a:t>Can support you worldwide</a:t>
            </a:r>
          </a:p>
          <a:p>
            <a:pPr marL="285750" lvl="0" indent="-285750" algn="l" rtl="0">
              <a:spcBef>
                <a:spcPts val="1000"/>
              </a:spcBef>
              <a:spcAft>
                <a:spcPts val="0"/>
              </a:spcAft>
              <a:buClr>
                <a:schemeClr val="dk1"/>
              </a:buClr>
              <a:buSzPts val="2800"/>
              <a:buFont typeface="Arial" panose="020B0604020202020204" pitchFamily="34" charset="0"/>
              <a:buChar char="•"/>
            </a:pPr>
            <a:r>
              <a:rPr lang="en-US" sz="1600" dirty="0">
                <a:latin typeface="Kanit" panose="020B0604020202020204" charset="-34"/>
                <a:cs typeface="Kanit" panose="020B0604020202020204" charset="-34"/>
              </a:rPr>
              <a:t>Centralized support</a:t>
            </a:r>
          </a:p>
          <a:p>
            <a:pPr marL="285750" lvl="0" indent="-285750" algn="l" rtl="0">
              <a:spcBef>
                <a:spcPts val="1000"/>
              </a:spcBef>
              <a:spcAft>
                <a:spcPts val="0"/>
              </a:spcAft>
              <a:buClr>
                <a:schemeClr val="dk1"/>
              </a:buClr>
              <a:buSzPts val="2800"/>
              <a:buFont typeface="Arial" panose="020B0604020202020204" pitchFamily="34" charset="0"/>
              <a:buChar char="•"/>
            </a:pPr>
            <a:r>
              <a:rPr lang="en-US" sz="1600" dirty="0">
                <a:latin typeface="Kanit" panose="020B0604020202020204" charset="-34"/>
                <a:cs typeface="Kanit" panose="020B0604020202020204" charset="-34"/>
              </a:rPr>
              <a:t>Local flexibility</a:t>
            </a:r>
          </a:p>
          <a:p>
            <a:pPr marL="285750" lvl="0" indent="-285750" algn="l" rtl="0">
              <a:spcBef>
                <a:spcPts val="1000"/>
              </a:spcBef>
              <a:spcAft>
                <a:spcPts val="0"/>
              </a:spcAft>
              <a:buClr>
                <a:schemeClr val="dk1"/>
              </a:buClr>
              <a:buSzPts val="2800"/>
              <a:buFont typeface="Arial" panose="020B0604020202020204" pitchFamily="34" charset="0"/>
              <a:buChar char="•"/>
            </a:pPr>
            <a:r>
              <a:rPr lang="en-US" sz="1600" dirty="0">
                <a:latin typeface="Kanit" panose="020B0604020202020204" charset="-34"/>
                <a:cs typeface="Kanit" panose="020B0604020202020204" charset="-34"/>
              </a:rPr>
              <a:t>Responsive to local needs</a:t>
            </a:r>
          </a:p>
          <a:p>
            <a:pPr marL="285750" lvl="0" indent="-285750" algn="l" rtl="0">
              <a:spcBef>
                <a:spcPts val="1000"/>
              </a:spcBef>
              <a:spcAft>
                <a:spcPts val="0"/>
              </a:spcAft>
              <a:buClr>
                <a:schemeClr val="dk1"/>
              </a:buClr>
              <a:buSzPts val="2800"/>
              <a:buFont typeface="Arial" panose="020B0604020202020204" pitchFamily="34" charset="0"/>
              <a:buChar char="•"/>
            </a:pPr>
            <a:r>
              <a:rPr lang="en-US" sz="1600" dirty="0">
                <a:latin typeface="Kanit" panose="020B0604020202020204" charset="-34"/>
                <a:cs typeface="Kanit" panose="020B0604020202020204" charset="-34"/>
              </a:rPr>
              <a:t>No bureaucracy</a:t>
            </a:r>
          </a:p>
          <a:p>
            <a:pPr marL="285750" lvl="0" indent="-285750" algn="l" rtl="0">
              <a:spcBef>
                <a:spcPts val="1000"/>
              </a:spcBef>
              <a:spcAft>
                <a:spcPts val="0"/>
              </a:spcAft>
              <a:buClr>
                <a:schemeClr val="dk1"/>
              </a:buClr>
              <a:buSzPts val="2800"/>
              <a:buFont typeface="Arial" panose="020B0604020202020204" pitchFamily="34" charset="0"/>
              <a:buChar char="•"/>
            </a:pPr>
            <a:r>
              <a:rPr lang="en-US" sz="1600" dirty="0">
                <a:latin typeface="Kanit" panose="020B0604020202020204" charset="-34"/>
                <a:cs typeface="Kanit" panose="020B0604020202020204" charset="-34"/>
              </a:rPr>
              <a:t>No drama</a:t>
            </a:r>
          </a:p>
          <a:p>
            <a:pPr marL="285750" indent="-285750">
              <a:buFont typeface="Arial" panose="020B0604020202020204" pitchFamily="34" charset="0"/>
              <a:buChar char="•"/>
            </a:pPr>
            <a:endParaRPr lang="en-US" sz="1600" dirty="0">
              <a:latin typeface="Kanit" panose="020B0604020202020204" charset="-34"/>
              <a:cs typeface="Kanit" panose="020B0604020202020204" charset="-34"/>
            </a:endParaRPr>
          </a:p>
        </p:txBody>
      </p:sp>
    </p:spTree>
    <p:extLst>
      <p:ext uri="{BB962C8B-B14F-4D97-AF65-F5344CB8AC3E}">
        <p14:creationId xmlns:p14="http://schemas.microsoft.com/office/powerpoint/2010/main" val="1466064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Shape 260"/>
        <p:cNvGrpSpPr/>
        <p:nvPr/>
      </p:nvGrpSpPr>
      <p:grpSpPr>
        <a:xfrm>
          <a:off x="0" y="0"/>
          <a:ext cx="0" cy="0"/>
          <a:chOff x="0" y="0"/>
          <a:chExt cx="0" cy="0"/>
        </a:xfrm>
      </p:grpSpPr>
      <p:sp>
        <p:nvSpPr>
          <p:cNvPr id="261" name="Google Shape;261;p8"/>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dirty="0"/>
              <a:t>Your Mission Comes First</a:t>
            </a:r>
          </a:p>
        </p:txBody>
      </p:sp>
      <p:sp>
        <p:nvSpPr>
          <p:cNvPr id="262" name="Google Shape;262;p8"/>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0" indent="0">
              <a:spcBef>
                <a:spcPts val="0"/>
              </a:spcBef>
              <a:buNone/>
            </a:pPr>
            <a:r>
              <a:rPr lang="en-US" sz="2800" dirty="0"/>
              <a:t>More Money Spent on Your Services, Less on Our Product </a:t>
            </a:r>
          </a:p>
        </p:txBody>
      </p:sp>
      <p:sp>
        <p:nvSpPr>
          <p:cNvPr id="4" name="ZoneTexte 6">
            <a:extLst>
              <a:ext uri="{FF2B5EF4-FFF2-40B4-BE49-F238E27FC236}">
                <a16:creationId xmlns:a16="http://schemas.microsoft.com/office/drawing/2014/main" id="{9348C7B4-E783-43F3-93B4-8AF7E4029EE0}"/>
              </a:ext>
            </a:extLst>
          </p:cNvPr>
          <p:cNvSpPr txBox="1"/>
          <p:nvPr/>
        </p:nvSpPr>
        <p:spPr>
          <a:xfrm>
            <a:off x="1047515" y="2657098"/>
            <a:ext cx="7115364" cy="379656"/>
          </a:xfrm>
          <a:prstGeom prst="rect">
            <a:avLst/>
          </a:prstGeom>
          <a:noFill/>
        </p:spPr>
        <p:txBody>
          <a:bodyPr wrap="square" rtlCol="0">
            <a:spAutoFit/>
          </a:bodyPr>
          <a:lstStyle/>
          <a:p>
            <a:r>
              <a:rPr lang="en-US" sz="1867" dirty="0">
                <a:solidFill>
                  <a:schemeClr val="tx1"/>
                </a:solidFill>
                <a:latin typeface="Josefin Sans"/>
                <a:sym typeface="Josefin Sans"/>
              </a:rPr>
              <a:t>Project Budget Split with Our Competitors</a:t>
            </a:r>
            <a:endParaRPr lang="en-US" sz="1867" dirty="0">
              <a:solidFill>
                <a:schemeClr val="tx1"/>
              </a:solidFill>
              <a:latin typeface="Josefin Sans"/>
            </a:endParaRPr>
          </a:p>
        </p:txBody>
      </p:sp>
      <p:sp>
        <p:nvSpPr>
          <p:cNvPr id="5" name="ZoneTexte 8">
            <a:extLst>
              <a:ext uri="{FF2B5EF4-FFF2-40B4-BE49-F238E27FC236}">
                <a16:creationId xmlns:a16="http://schemas.microsoft.com/office/drawing/2014/main" id="{1B47B3AF-7E28-42AB-BD30-1A194C5EF5AD}"/>
              </a:ext>
            </a:extLst>
          </p:cNvPr>
          <p:cNvSpPr txBox="1"/>
          <p:nvPr/>
        </p:nvSpPr>
        <p:spPr>
          <a:xfrm>
            <a:off x="1161814" y="4155443"/>
            <a:ext cx="4415026" cy="379656"/>
          </a:xfrm>
          <a:prstGeom prst="rect">
            <a:avLst/>
          </a:prstGeom>
          <a:noFill/>
        </p:spPr>
        <p:txBody>
          <a:bodyPr wrap="square" rtlCol="0">
            <a:spAutoFit/>
          </a:bodyPr>
          <a:lstStyle/>
          <a:p>
            <a:r>
              <a:rPr lang="en-US" sz="1867" dirty="0">
                <a:solidFill>
                  <a:schemeClr val="tx1"/>
                </a:solidFill>
                <a:latin typeface="Josefin Sans"/>
                <a:sym typeface="Josefin Sans"/>
              </a:rPr>
              <a:t>Project Budget Split with </a:t>
            </a:r>
            <a:r>
              <a:rPr lang="en-US" sz="1867" dirty="0">
                <a:solidFill>
                  <a:schemeClr val="tx1"/>
                </a:solidFill>
                <a:latin typeface="Josefin Sans"/>
              </a:rPr>
              <a:t>Inflectra</a:t>
            </a:r>
          </a:p>
        </p:txBody>
      </p:sp>
      <p:graphicFrame>
        <p:nvGraphicFramePr>
          <p:cNvPr id="6" name="Tableau 14">
            <a:extLst>
              <a:ext uri="{FF2B5EF4-FFF2-40B4-BE49-F238E27FC236}">
                <a16:creationId xmlns:a16="http://schemas.microsoft.com/office/drawing/2014/main" id="{C4AA231F-9A43-4395-9411-726E3DCF1722}"/>
              </a:ext>
            </a:extLst>
          </p:cNvPr>
          <p:cNvGraphicFramePr>
            <a:graphicFrameLocks noGrp="1"/>
          </p:cNvGraphicFramePr>
          <p:nvPr>
            <p:extLst>
              <p:ext uri="{D42A27DB-BD31-4B8C-83A1-F6EECF244321}">
                <p14:modId xmlns:p14="http://schemas.microsoft.com/office/powerpoint/2010/main" val="82404789"/>
              </p:ext>
            </p:extLst>
          </p:nvPr>
        </p:nvGraphicFramePr>
        <p:xfrm>
          <a:off x="1161814" y="3284964"/>
          <a:ext cx="9244199" cy="411480"/>
        </p:xfrm>
        <a:graphic>
          <a:graphicData uri="http://schemas.openxmlformats.org/drawingml/2006/table">
            <a:tbl>
              <a:tblPr firstRow="1" bandRow="1">
                <a:tableStyleId>{5C22544A-7EE6-4342-B048-85BDC9FD1C3A}</a:tableStyleId>
              </a:tblPr>
              <a:tblGrid>
                <a:gridCol w="5546520">
                  <a:extLst>
                    <a:ext uri="{9D8B030D-6E8A-4147-A177-3AD203B41FA5}">
                      <a16:colId xmlns:a16="http://schemas.microsoft.com/office/drawing/2014/main" val="1106298848"/>
                    </a:ext>
                  </a:extLst>
                </a:gridCol>
                <a:gridCol w="3697679">
                  <a:extLst>
                    <a:ext uri="{9D8B030D-6E8A-4147-A177-3AD203B41FA5}">
                      <a16:colId xmlns:a16="http://schemas.microsoft.com/office/drawing/2014/main" val="2714884036"/>
                    </a:ext>
                  </a:extLst>
                </a:gridCol>
              </a:tblGrid>
              <a:tr h="0">
                <a:tc>
                  <a:txBody>
                    <a:bodyPr/>
                    <a:lstStyle/>
                    <a:p>
                      <a:pPr algn="ctr"/>
                      <a:r>
                        <a:rPr lang="en-US" sz="1900" noProof="0" dirty="0">
                          <a:solidFill>
                            <a:schemeClr val="tx1"/>
                          </a:solidFill>
                          <a:latin typeface="Josefin Sans" pitchFamily="2" charset="77"/>
                        </a:rPr>
                        <a:t>Managed Services</a:t>
                      </a: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lumMod val="40000"/>
                        <a:lumOff val="60000"/>
                      </a:schemeClr>
                    </a:solidFill>
                  </a:tcPr>
                </a:tc>
                <a:tc>
                  <a:txBody>
                    <a:bodyPr/>
                    <a:lstStyle/>
                    <a:p>
                      <a:pPr algn="ctr"/>
                      <a:r>
                        <a:rPr lang="en-US" sz="1900" noProof="0" dirty="0">
                          <a:solidFill>
                            <a:schemeClr val="tx1"/>
                          </a:solidFill>
                          <a:latin typeface="Josefin Sans" pitchFamily="2" charset="77"/>
                        </a:rPr>
                        <a:t>Product Licenses</a:t>
                      </a:r>
                    </a:p>
                  </a:txBody>
                  <a:tcPr marL="121920" marR="121920" marT="60960" marB="60960">
                    <a:lnL w="12700" cmpd="sng">
                      <a:noFill/>
                    </a:lnL>
                    <a:solidFill>
                      <a:schemeClr val="accent4"/>
                    </a:solidFill>
                  </a:tcPr>
                </a:tc>
                <a:extLst>
                  <a:ext uri="{0D108BD9-81ED-4DB2-BD59-A6C34878D82A}">
                    <a16:rowId xmlns:a16="http://schemas.microsoft.com/office/drawing/2014/main" val="2578985425"/>
                  </a:ext>
                </a:extLst>
              </a:tr>
            </a:tbl>
          </a:graphicData>
        </a:graphic>
      </p:graphicFrame>
      <p:graphicFrame>
        <p:nvGraphicFramePr>
          <p:cNvPr id="7" name="Tableau 14">
            <a:extLst>
              <a:ext uri="{FF2B5EF4-FFF2-40B4-BE49-F238E27FC236}">
                <a16:creationId xmlns:a16="http://schemas.microsoft.com/office/drawing/2014/main" id="{E69D4DB4-08F7-42C9-9212-B420C677B9B2}"/>
              </a:ext>
            </a:extLst>
          </p:cNvPr>
          <p:cNvGraphicFramePr>
            <a:graphicFrameLocks noGrp="1"/>
          </p:cNvGraphicFramePr>
          <p:nvPr>
            <p:extLst>
              <p:ext uri="{D42A27DB-BD31-4B8C-83A1-F6EECF244321}">
                <p14:modId xmlns:p14="http://schemas.microsoft.com/office/powerpoint/2010/main" val="3266605923"/>
              </p:ext>
            </p:extLst>
          </p:nvPr>
        </p:nvGraphicFramePr>
        <p:xfrm>
          <a:off x="1161814" y="4717148"/>
          <a:ext cx="9244201" cy="411480"/>
        </p:xfrm>
        <a:graphic>
          <a:graphicData uri="http://schemas.openxmlformats.org/drawingml/2006/table">
            <a:tbl>
              <a:tblPr firstRow="1" bandRow="1">
                <a:tableStyleId>{5C22544A-7EE6-4342-B048-85BDC9FD1C3A}</a:tableStyleId>
              </a:tblPr>
              <a:tblGrid>
                <a:gridCol w="5546520">
                  <a:extLst>
                    <a:ext uri="{9D8B030D-6E8A-4147-A177-3AD203B41FA5}">
                      <a16:colId xmlns:a16="http://schemas.microsoft.com/office/drawing/2014/main" val="1106298848"/>
                    </a:ext>
                  </a:extLst>
                </a:gridCol>
                <a:gridCol w="1433094">
                  <a:extLst>
                    <a:ext uri="{9D8B030D-6E8A-4147-A177-3AD203B41FA5}">
                      <a16:colId xmlns:a16="http://schemas.microsoft.com/office/drawing/2014/main" val="2714884036"/>
                    </a:ext>
                  </a:extLst>
                </a:gridCol>
                <a:gridCol w="2264587">
                  <a:extLst>
                    <a:ext uri="{9D8B030D-6E8A-4147-A177-3AD203B41FA5}">
                      <a16:colId xmlns:a16="http://schemas.microsoft.com/office/drawing/2014/main" val="1044750817"/>
                    </a:ext>
                  </a:extLst>
                </a:gridCol>
              </a:tblGrid>
              <a:tr h="406400">
                <a:tc>
                  <a:txBody>
                    <a:bodyPr/>
                    <a:lstStyle/>
                    <a:p>
                      <a:pPr algn="ctr"/>
                      <a:r>
                        <a:rPr lang="en-US" sz="1900" noProof="0" dirty="0">
                          <a:solidFill>
                            <a:schemeClr val="tx1"/>
                          </a:solidFill>
                          <a:latin typeface="Josefin Sans" pitchFamily="2" charset="77"/>
                        </a:rPr>
                        <a:t>Managed Services</a:t>
                      </a: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lumMod val="40000"/>
                        <a:lumOff val="60000"/>
                      </a:schemeClr>
                    </a:solidFill>
                  </a:tcPr>
                </a:tc>
                <a:tc>
                  <a:txBody>
                    <a:bodyPr/>
                    <a:lstStyle/>
                    <a:p>
                      <a:pPr algn="ctr"/>
                      <a:r>
                        <a:rPr lang="fr-FR" sz="1400" dirty="0">
                          <a:solidFill>
                            <a:schemeClr val="tx1"/>
                          </a:solidFill>
                          <a:latin typeface="Josefin Sans" pitchFamily="2" charset="77"/>
                        </a:rPr>
                        <a:t>More</a:t>
                      </a:r>
                      <a:r>
                        <a:rPr lang="fr-FR" sz="1400" dirty="0">
                          <a:solidFill>
                            <a:schemeClr val="tx2"/>
                          </a:solidFill>
                          <a:latin typeface="Josefin Sans" pitchFamily="2" charset="77"/>
                        </a:rPr>
                        <a:t> </a:t>
                      </a:r>
                      <a:r>
                        <a:rPr lang="fr-FR" sz="1400" dirty="0">
                          <a:solidFill>
                            <a:schemeClr val="tx1"/>
                          </a:solidFill>
                          <a:latin typeface="Josefin Sans" pitchFamily="2" charset="77"/>
                        </a:rPr>
                        <a:t>services</a:t>
                      </a: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fr-FR" sz="1900" dirty="0">
                          <a:solidFill>
                            <a:schemeClr val="tx1"/>
                          </a:solidFill>
                          <a:latin typeface="Josefin Sans" pitchFamily="2" charset="77"/>
                        </a:rPr>
                        <a:t>Product </a:t>
                      </a:r>
                      <a:r>
                        <a:rPr lang="en-US" sz="1900" noProof="0" dirty="0">
                          <a:solidFill>
                            <a:schemeClr val="tx1"/>
                          </a:solidFill>
                          <a:latin typeface="Josefin Sans" pitchFamily="2" charset="77"/>
                        </a:rPr>
                        <a:t>Licenses</a:t>
                      </a: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2578985425"/>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5D896C-4F31-2B4B-8312-1C4E3B2ED566}"/>
              </a:ext>
            </a:extLst>
          </p:cNvPr>
          <p:cNvSpPr>
            <a:spLocks noGrp="1"/>
          </p:cNvSpPr>
          <p:nvPr>
            <p:ph type="title"/>
          </p:nvPr>
        </p:nvSpPr>
        <p:spPr>
          <a:xfrm>
            <a:off x="838200" y="3429000"/>
            <a:ext cx="10515600" cy="1325600"/>
          </a:xfrm>
          <a:effectLst/>
        </p:spPr>
        <p:txBody>
          <a:bodyPr/>
          <a:lstStyle/>
          <a:p>
            <a:r>
              <a:rPr lang="en-US" dirty="0" err="1"/>
              <a:t>Inflectra’s</a:t>
            </a:r>
            <a:r>
              <a:rPr lang="en-US" dirty="0"/>
              <a:t> Open Ecosystem</a:t>
            </a:r>
          </a:p>
        </p:txBody>
      </p:sp>
      <p:sp>
        <p:nvSpPr>
          <p:cNvPr id="14" name="Forme libre 13">
            <a:extLst>
              <a:ext uri="{FF2B5EF4-FFF2-40B4-BE49-F238E27FC236}">
                <a16:creationId xmlns:a16="http://schemas.microsoft.com/office/drawing/2014/main" id="{BD3D8A85-B8B9-A747-8C21-220D196F9747}"/>
              </a:ext>
            </a:extLst>
          </p:cNvPr>
          <p:cNvSpPr/>
          <p:nvPr/>
        </p:nvSpPr>
        <p:spPr>
          <a:xfrm>
            <a:off x="2096090" y="2518284"/>
            <a:ext cx="3009295" cy="551789"/>
          </a:xfrm>
          <a:custGeom>
            <a:avLst/>
            <a:gdLst>
              <a:gd name="connsiteX0" fmla="*/ 0 w 2256971"/>
              <a:gd name="connsiteY0" fmla="*/ 341625 h 422361"/>
              <a:gd name="connsiteX1" fmla="*/ 355600 w 2256971"/>
              <a:gd name="connsiteY1" fmla="*/ 22311 h 422361"/>
              <a:gd name="connsiteX2" fmla="*/ 711200 w 2256971"/>
              <a:gd name="connsiteY2" fmla="*/ 65854 h 422361"/>
              <a:gd name="connsiteX3" fmla="*/ 936171 w 2256971"/>
              <a:gd name="connsiteY3" fmla="*/ 377911 h 422361"/>
              <a:gd name="connsiteX4" fmla="*/ 1226457 w 2256971"/>
              <a:gd name="connsiteY4" fmla="*/ 399682 h 422361"/>
              <a:gd name="connsiteX5" fmla="*/ 1596571 w 2256971"/>
              <a:gd name="connsiteY5" fmla="*/ 181968 h 422361"/>
              <a:gd name="connsiteX6" fmla="*/ 2256971 w 2256971"/>
              <a:gd name="connsiteY6" fmla="*/ 7796 h 422361"/>
              <a:gd name="connsiteX0" fmla="*/ 0 w 2256971"/>
              <a:gd name="connsiteY0" fmla="*/ 337507 h 417520"/>
              <a:gd name="connsiteX1" fmla="*/ 355600 w 2256971"/>
              <a:gd name="connsiteY1" fmla="*/ 18193 h 417520"/>
              <a:gd name="connsiteX2" fmla="*/ 697753 w 2256971"/>
              <a:gd name="connsiteY2" fmla="*/ 75183 h 417520"/>
              <a:gd name="connsiteX3" fmla="*/ 936171 w 2256971"/>
              <a:gd name="connsiteY3" fmla="*/ 373793 h 417520"/>
              <a:gd name="connsiteX4" fmla="*/ 1226457 w 2256971"/>
              <a:gd name="connsiteY4" fmla="*/ 395564 h 417520"/>
              <a:gd name="connsiteX5" fmla="*/ 1596571 w 2256971"/>
              <a:gd name="connsiteY5" fmla="*/ 177850 h 417520"/>
              <a:gd name="connsiteX6" fmla="*/ 2256971 w 2256971"/>
              <a:gd name="connsiteY6" fmla="*/ 3678 h 417520"/>
              <a:gd name="connsiteX0" fmla="*/ 0 w 2256971"/>
              <a:gd name="connsiteY0" fmla="*/ 333829 h 413842"/>
              <a:gd name="connsiteX1" fmla="*/ 342153 w 2256971"/>
              <a:gd name="connsiteY1" fmla="*/ 48133 h 413842"/>
              <a:gd name="connsiteX2" fmla="*/ 697753 w 2256971"/>
              <a:gd name="connsiteY2" fmla="*/ 71505 h 413842"/>
              <a:gd name="connsiteX3" fmla="*/ 936171 w 2256971"/>
              <a:gd name="connsiteY3" fmla="*/ 370115 h 413842"/>
              <a:gd name="connsiteX4" fmla="*/ 1226457 w 2256971"/>
              <a:gd name="connsiteY4" fmla="*/ 391886 h 413842"/>
              <a:gd name="connsiteX5" fmla="*/ 1596571 w 2256971"/>
              <a:gd name="connsiteY5" fmla="*/ 174172 h 413842"/>
              <a:gd name="connsiteX6" fmla="*/ 2256971 w 2256971"/>
              <a:gd name="connsiteY6" fmla="*/ 0 h 41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6971" h="413842">
                <a:moveTo>
                  <a:pt x="0" y="333829"/>
                </a:moveTo>
                <a:cubicBezTo>
                  <a:pt x="118533" y="197153"/>
                  <a:pt x="225861" y="91854"/>
                  <a:pt x="342153" y="48133"/>
                </a:cubicBezTo>
                <a:cubicBezTo>
                  <a:pt x="458445" y="4412"/>
                  <a:pt x="598750" y="17841"/>
                  <a:pt x="697753" y="71505"/>
                </a:cubicBezTo>
                <a:cubicBezTo>
                  <a:pt x="796756" y="125169"/>
                  <a:pt x="848054" y="316718"/>
                  <a:pt x="936171" y="370115"/>
                </a:cubicBezTo>
                <a:cubicBezTo>
                  <a:pt x="1024288" y="423512"/>
                  <a:pt x="1116390" y="424543"/>
                  <a:pt x="1226457" y="391886"/>
                </a:cubicBezTo>
                <a:cubicBezTo>
                  <a:pt x="1336524" y="359229"/>
                  <a:pt x="1424819" y="239486"/>
                  <a:pt x="1596571" y="174172"/>
                </a:cubicBezTo>
                <a:cubicBezTo>
                  <a:pt x="1768323" y="108858"/>
                  <a:pt x="2012647" y="54429"/>
                  <a:pt x="2256971" y="0"/>
                </a:cubicBezTo>
              </a:path>
            </a:pathLst>
          </a:custGeom>
          <a:ln w="57150">
            <a:solidFill>
              <a:schemeClr val="accent5">
                <a:lumMod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fr-FR" sz="1867"/>
          </a:p>
        </p:txBody>
      </p:sp>
      <p:sp>
        <p:nvSpPr>
          <p:cNvPr id="15" name="Rectangle : coins arrondis 14">
            <a:extLst>
              <a:ext uri="{FF2B5EF4-FFF2-40B4-BE49-F238E27FC236}">
                <a16:creationId xmlns:a16="http://schemas.microsoft.com/office/drawing/2014/main" id="{A3ABF385-B8D0-544A-BCC1-F8D4AF9F0BF6}"/>
              </a:ext>
            </a:extLst>
          </p:cNvPr>
          <p:cNvSpPr/>
          <p:nvPr/>
        </p:nvSpPr>
        <p:spPr>
          <a:xfrm rot="20859835">
            <a:off x="5508592" y="2023119"/>
            <a:ext cx="104803" cy="865989"/>
          </a:xfrm>
          <a:prstGeom prst="roundRect">
            <a:avLst>
              <a:gd name="adj" fmla="val 46957"/>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67"/>
          </a:p>
        </p:txBody>
      </p:sp>
      <p:sp>
        <p:nvSpPr>
          <p:cNvPr id="16" name="Rectangle : coins arrondis 15">
            <a:extLst>
              <a:ext uri="{FF2B5EF4-FFF2-40B4-BE49-F238E27FC236}">
                <a16:creationId xmlns:a16="http://schemas.microsoft.com/office/drawing/2014/main" id="{136A83DF-59CD-A943-9CFE-02380527E3B1}"/>
              </a:ext>
            </a:extLst>
          </p:cNvPr>
          <p:cNvSpPr/>
          <p:nvPr/>
        </p:nvSpPr>
        <p:spPr>
          <a:xfrm rot="20859835">
            <a:off x="5163862" y="2133201"/>
            <a:ext cx="426065" cy="695876"/>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67"/>
          </a:p>
        </p:txBody>
      </p:sp>
      <p:sp>
        <p:nvSpPr>
          <p:cNvPr id="17" name="Rectangle : coins arrondis 16">
            <a:extLst>
              <a:ext uri="{FF2B5EF4-FFF2-40B4-BE49-F238E27FC236}">
                <a16:creationId xmlns:a16="http://schemas.microsoft.com/office/drawing/2014/main" id="{1EA2C57C-F2BF-A047-B08C-90CA4DA5BC4F}"/>
              </a:ext>
            </a:extLst>
          </p:cNvPr>
          <p:cNvSpPr/>
          <p:nvPr/>
        </p:nvSpPr>
        <p:spPr>
          <a:xfrm rot="20859835">
            <a:off x="5042838" y="2238092"/>
            <a:ext cx="426065" cy="539595"/>
          </a:xfrm>
          <a:prstGeom prst="roundRect">
            <a:avLst>
              <a:gd name="adj" fmla="val 37120"/>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67"/>
          </a:p>
        </p:txBody>
      </p:sp>
      <p:sp>
        <p:nvSpPr>
          <p:cNvPr id="19" name="Forme libre 18">
            <a:extLst>
              <a:ext uri="{FF2B5EF4-FFF2-40B4-BE49-F238E27FC236}">
                <a16:creationId xmlns:a16="http://schemas.microsoft.com/office/drawing/2014/main" id="{4E2C8667-6428-D245-B3BA-3402749B8902}"/>
              </a:ext>
            </a:extLst>
          </p:cNvPr>
          <p:cNvSpPr/>
          <p:nvPr/>
        </p:nvSpPr>
        <p:spPr>
          <a:xfrm>
            <a:off x="6751780" y="1123597"/>
            <a:ext cx="4296512" cy="1300651"/>
          </a:xfrm>
          <a:custGeom>
            <a:avLst/>
            <a:gdLst>
              <a:gd name="connsiteX0" fmla="*/ 0 w 2859314"/>
              <a:gd name="connsiteY0" fmla="*/ 689121 h 866802"/>
              <a:gd name="connsiteX1" fmla="*/ 653143 w 2859314"/>
              <a:gd name="connsiteY1" fmla="*/ 529464 h 866802"/>
              <a:gd name="connsiteX2" fmla="*/ 1088572 w 2859314"/>
              <a:gd name="connsiteY2" fmla="*/ 638321 h 866802"/>
              <a:gd name="connsiteX3" fmla="*/ 1349829 w 2859314"/>
              <a:gd name="connsiteY3" fmla="*/ 827007 h 866802"/>
              <a:gd name="connsiteX4" fmla="*/ 1741714 w 2859314"/>
              <a:gd name="connsiteY4" fmla="*/ 856036 h 866802"/>
              <a:gd name="connsiteX5" fmla="*/ 2039257 w 2859314"/>
              <a:gd name="connsiteY5" fmla="*/ 689121 h 866802"/>
              <a:gd name="connsiteX6" fmla="*/ 2206172 w 2859314"/>
              <a:gd name="connsiteY6" fmla="*/ 384321 h 866802"/>
              <a:gd name="connsiteX7" fmla="*/ 2481943 w 2859314"/>
              <a:gd name="connsiteY7" fmla="*/ 35978 h 866802"/>
              <a:gd name="connsiteX8" fmla="*/ 2859314 w 2859314"/>
              <a:gd name="connsiteY8" fmla="*/ 28721 h 866802"/>
              <a:gd name="connsiteX0" fmla="*/ 0 w 2859314"/>
              <a:gd name="connsiteY0" fmla="*/ 689121 h 869774"/>
              <a:gd name="connsiteX1" fmla="*/ 653143 w 2859314"/>
              <a:gd name="connsiteY1" fmla="*/ 529464 h 869774"/>
              <a:gd name="connsiteX2" fmla="*/ 1095296 w 2859314"/>
              <a:gd name="connsiteY2" fmla="*/ 564362 h 869774"/>
              <a:gd name="connsiteX3" fmla="*/ 1349829 w 2859314"/>
              <a:gd name="connsiteY3" fmla="*/ 827007 h 869774"/>
              <a:gd name="connsiteX4" fmla="*/ 1741714 w 2859314"/>
              <a:gd name="connsiteY4" fmla="*/ 856036 h 869774"/>
              <a:gd name="connsiteX5" fmla="*/ 2039257 w 2859314"/>
              <a:gd name="connsiteY5" fmla="*/ 689121 h 869774"/>
              <a:gd name="connsiteX6" fmla="*/ 2206172 w 2859314"/>
              <a:gd name="connsiteY6" fmla="*/ 384321 h 869774"/>
              <a:gd name="connsiteX7" fmla="*/ 2481943 w 2859314"/>
              <a:gd name="connsiteY7" fmla="*/ 35978 h 869774"/>
              <a:gd name="connsiteX8" fmla="*/ 2859314 w 2859314"/>
              <a:gd name="connsiteY8" fmla="*/ 28721 h 869774"/>
              <a:gd name="connsiteX0" fmla="*/ 0 w 2859314"/>
              <a:gd name="connsiteY0" fmla="*/ 689121 h 869774"/>
              <a:gd name="connsiteX1" fmla="*/ 653143 w 2859314"/>
              <a:gd name="connsiteY1" fmla="*/ 529464 h 869774"/>
              <a:gd name="connsiteX2" fmla="*/ 1095296 w 2859314"/>
              <a:gd name="connsiteY2" fmla="*/ 564362 h 869774"/>
              <a:gd name="connsiteX3" fmla="*/ 1349829 w 2859314"/>
              <a:gd name="connsiteY3" fmla="*/ 827007 h 869774"/>
              <a:gd name="connsiteX4" fmla="*/ 1741714 w 2859314"/>
              <a:gd name="connsiteY4" fmla="*/ 856036 h 869774"/>
              <a:gd name="connsiteX5" fmla="*/ 2039257 w 2859314"/>
              <a:gd name="connsiteY5" fmla="*/ 689121 h 869774"/>
              <a:gd name="connsiteX6" fmla="*/ 2206172 w 2859314"/>
              <a:gd name="connsiteY6" fmla="*/ 384321 h 869774"/>
              <a:gd name="connsiteX7" fmla="*/ 2481943 w 2859314"/>
              <a:gd name="connsiteY7" fmla="*/ 35978 h 869774"/>
              <a:gd name="connsiteX8" fmla="*/ 2859314 w 2859314"/>
              <a:gd name="connsiteY8" fmla="*/ 28721 h 869774"/>
              <a:gd name="connsiteX0" fmla="*/ 0 w 2859314"/>
              <a:gd name="connsiteY0" fmla="*/ 689121 h 869774"/>
              <a:gd name="connsiteX1" fmla="*/ 653143 w 2859314"/>
              <a:gd name="connsiteY1" fmla="*/ 529464 h 869774"/>
              <a:gd name="connsiteX2" fmla="*/ 1095296 w 2859314"/>
              <a:gd name="connsiteY2" fmla="*/ 564362 h 869774"/>
              <a:gd name="connsiteX3" fmla="*/ 1349829 w 2859314"/>
              <a:gd name="connsiteY3" fmla="*/ 827007 h 869774"/>
              <a:gd name="connsiteX4" fmla="*/ 1741714 w 2859314"/>
              <a:gd name="connsiteY4" fmla="*/ 856036 h 869774"/>
              <a:gd name="connsiteX5" fmla="*/ 2039257 w 2859314"/>
              <a:gd name="connsiteY5" fmla="*/ 689121 h 869774"/>
              <a:gd name="connsiteX6" fmla="*/ 2226342 w 2859314"/>
              <a:gd name="connsiteY6" fmla="*/ 404491 h 869774"/>
              <a:gd name="connsiteX7" fmla="*/ 2481943 w 2859314"/>
              <a:gd name="connsiteY7" fmla="*/ 35978 h 869774"/>
              <a:gd name="connsiteX8" fmla="*/ 2859314 w 2859314"/>
              <a:gd name="connsiteY8" fmla="*/ 28721 h 869774"/>
              <a:gd name="connsiteX0" fmla="*/ 0 w 3222384"/>
              <a:gd name="connsiteY0" fmla="*/ 772949 h 953602"/>
              <a:gd name="connsiteX1" fmla="*/ 653143 w 3222384"/>
              <a:gd name="connsiteY1" fmla="*/ 613292 h 953602"/>
              <a:gd name="connsiteX2" fmla="*/ 1095296 w 3222384"/>
              <a:gd name="connsiteY2" fmla="*/ 648190 h 953602"/>
              <a:gd name="connsiteX3" fmla="*/ 1349829 w 3222384"/>
              <a:gd name="connsiteY3" fmla="*/ 910835 h 953602"/>
              <a:gd name="connsiteX4" fmla="*/ 1741714 w 3222384"/>
              <a:gd name="connsiteY4" fmla="*/ 939864 h 953602"/>
              <a:gd name="connsiteX5" fmla="*/ 2039257 w 3222384"/>
              <a:gd name="connsiteY5" fmla="*/ 772949 h 953602"/>
              <a:gd name="connsiteX6" fmla="*/ 2226342 w 3222384"/>
              <a:gd name="connsiteY6" fmla="*/ 488319 h 953602"/>
              <a:gd name="connsiteX7" fmla="*/ 2481943 w 3222384"/>
              <a:gd name="connsiteY7" fmla="*/ 119806 h 953602"/>
              <a:gd name="connsiteX8" fmla="*/ 3222384 w 3222384"/>
              <a:gd name="connsiteY8" fmla="*/ 4973 h 953602"/>
              <a:gd name="connsiteX0" fmla="*/ 0 w 3222384"/>
              <a:gd name="connsiteY0" fmla="*/ 794835 h 975488"/>
              <a:gd name="connsiteX1" fmla="*/ 653143 w 3222384"/>
              <a:gd name="connsiteY1" fmla="*/ 635178 h 975488"/>
              <a:gd name="connsiteX2" fmla="*/ 1095296 w 3222384"/>
              <a:gd name="connsiteY2" fmla="*/ 670076 h 975488"/>
              <a:gd name="connsiteX3" fmla="*/ 1349829 w 3222384"/>
              <a:gd name="connsiteY3" fmla="*/ 932721 h 975488"/>
              <a:gd name="connsiteX4" fmla="*/ 1741714 w 3222384"/>
              <a:gd name="connsiteY4" fmla="*/ 961750 h 975488"/>
              <a:gd name="connsiteX5" fmla="*/ 2039257 w 3222384"/>
              <a:gd name="connsiteY5" fmla="*/ 794835 h 975488"/>
              <a:gd name="connsiteX6" fmla="*/ 2226342 w 3222384"/>
              <a:gd name="connsiteY6" fmla="*/ 510205 h 975488"/>
              <a:gd name="connsiteX7" fmla="*/ 2481943 w 3222384"/>
              <a:gd name="connsiteY7" fmla="*/ 141692 h 975488"/>
              <a:gd name="connsiteX8" fmla="*/ 2789247 w 3222384"/>
              <a:gd name="connsiteY8" fmla="*/ 4467 h 975488"/>
              <a:gd name="connsiteX9" fmla="*/ 3222384 w 3222384"/>
              <a:gd name="connsiteY9" fmla="*/ 26859 h 97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22384" h="975488">
                <a:moveTo>
                  <a:pt x="0" y="794835"/>
                </a:moveTo>
                <a:cubicBezTo>
                  <a:pt x="235857" y="719240"/>
                  <a:pt x="470594" y="655971"/>
                  <a:pt x="653143" y="635178"/>
                </a:cubicBezTo>
                <a:cubicBezTo>
                  <a:pt x="835692" y="614385"/>
                  <a:pt x="999353" y="607039"/>
                  <a:pt x="1095296" y="670076"/>
                </a:cubicBezTo>
                <a:cubicBezTo>
                  <a:pt x="1191239" y="733113"/>
                  <a:pt x="1242093" y="884109"/>
                  <a:pt x="1349829" y="932721"/>
                </a:cubicBezTo>
                <a:cubicBezTo>
                  <a:pt x="1457565" y="981333"/>
                  <a:pt x="1626809" y="984731"/>
                  <a:pt x="1741714" y="961750"/>
                </a:cubicBezTo>
                <a:cubicBezTo>
                  <a:pt x="1856619" y="938769"/>
                  <a:pt x="1958486" y="870093"/>
                  <a:pt x="2039257" y="794835"/>
                </a:cubicBezTo>
                <a:cubicBezTo>
                  <a:pt x="2120028" y="719578"/>
                  <a:pt x="2152561" y="619062"/>
                  <a:pt x="2226342" y="510205"/>
                </a:cubicBezTo>
                <a:cubicBezTo>
                  <a:pt x="2300123" y="401348"/>
                  <a:pt x="2407176" y="214776"/>
                  <a:pt x="2481943" y="141692"/>
                </a:cubicBezTo>
                <a:cubicBezTo>
                  <a:pt x="2556710" y="68608"/>
                  <a:pt x="2665840" y="23606"/>
                  <a:pt x="2789247" y="4467"/>
                </a:cubicBezTo>
                <a:cubicBezTo>
                  <a:pt x="2912654" y="-14672"/>
                  <a:pt x="3131145" y="34333"/>
                  <a:pt x="3222384" y="26859"/>
                </a:cubicBezTo>
              </a:path>
            </a:pathLst>
          </a:custGeom>
          <a:no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67" dirty="0"/>
          </a:p>
        </p:txBody>
      </p:sp>
      <p:sp>
        <p:nvSpPr>
          <p:cNvPr id="20" name="Rectangle : coins arrondis 19">
            <a:extLst>
              <a:ext uri="{FF2B5EF4-FFF2-40B4-BE49-F238E27FC236}">
                <a16:creationId xmlns:a16="http://schemas.microsoft.com/office/drawing/2014/main" id="{88A32189-0C5D-B040-9F7E-B7B73C2F0C54}"/>
              </a:ext>
            </a:extLst>
          </p:cNvPr>
          <p:cNvSpPr/>
          <p:nvPr/>
        </p:nvSpPr>
        <p:spPr>
          <a:xfrm rot="20859835">
            <a:off x="6269521" y="1915760"/>
            <a:ext cx="599225" cy="651656"/>
          </a:xfrm>
          <a:prstGeom prst="roundRect">
            <a:avLst>
              <a:gd name="adj" fmla="val 37120"/>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67"/>
          </a:p>
        </p:txBody>
      </p:sp>
      <p:sp>
        <p:nvSpPr>
          <p:cNvPr id="21" name="Rectangle : coins arrondis 20">
            <a:extLst>
              <a:ext uri="{FF2B5EF4-FFF2-40B4-BE49-F238E27FC236}">
                <a16:creationId xmlns:a16="http://schemas.microsoft.com/office/drawing/2014/main" id="{E1B2B5EF-D833-B34D-A6F8-0E2AC8A44589}"/>
              </a:ext>
            </a:extLst>
          </p:cNvPr>
          <p:cNvSpPr/>
          <p:nvPr/>
        </p:nvSpPr>
        <p:spPr>
          <a:xfrm rot="20859835">
            <a:off x="6239114" y="1872018"/>
            <a:ext cx="212919" cy="865989"/>
          </a:xfrm>
          <a:prstGeom prst="roundRect">
            <a:avLst>
              <a:gd name="adj" fmla="val 46957"/>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67" dirty="0"/>
          </a:p>
        </p:txBody>
      </p:sp>
      <p:sp>
        <p:nvSpPr>
          <p:cNvPr id="27" name="Rectangle : coins arrondis 26">
            <a:extLst>
              <a:ext uri="{FF2B5EF4-FFF2-40B4-BE49-F238E27FC236}">
                <a16:creationId xmlns:a16="http://schemas.microsoft.com/office/drawing/2014/main" id="{917090D9-11CA-5D48-9020-AC4CFB2A8C1B}"/>
              </a:ext>
            </a:extLst>
          </p:cNvPr>
          <p:cNvSpPr/>
          <p:nvPr/>
        </p:nvSpPr>
        <p:spPr>
          <a:xfrm rot="4608616">
            <a:off x="6222220" y="1659931"/>
            <a:ext cx="104803" cy="865989"/>
          </a:xfrm>
          <a:prstGeom prst="roundRect">
            <a:avLst>
              <a:gd name="adj" fmla="val 46957"/>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67"/>
          </a:p>
        </p:txBody>
      </p:sp>
      <p:sp>
        <p:nvSpPr>
          <p:cNvPr id="29" name="Rectangle : coins arrondis 28">
            <a:extLst>
              <a:ext uri="{FF2B5EF4-FFF2-40B4-BE49-F238E27FC236}">
                <a16:creationId xmlns:a16="http://schemas.microsoft.com/office/drawing/2014/main" id="{87A86C97-BCC3-994D-958D-FBF9A12D2D6E}"/>
              </a:ext>
            </a:extLst>
          </p:cNvPr>
          <p:cNvSpPr/>
          <p:nvPr/>
        </p:nvSpPr>
        <p:spPr>
          <a:xfrm rot="4624671">
            <a:off x="6320712" y="2096824"/>
            <a:ext cx="104803" cy="865989"/>
          </a:xfrm>
          <a:prstGeom prst="roundRect">
            <a:avLst>
              <a:gd name="adj" fmla="val 46957"/>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67"/>
          </a:p>
        </p:txBody>
      </p:sp>
      <p:sp>
        <p:nvSpPr>
          <p:cNvPr id="30" name="Rectangle : coins arrondis 29">
            <a:extLst>
              <a:ext uri="{FF2B5EF4-FFF2-40B4-BE49-F238E27FC236}">
                <a16:creationId xmlns:a16="http://schemas.microsoft.com/office/drawing/2014/main" id="{6114C032-2C40-304D-9BDA-FD62FFF9205A}"/>
              </a:ext>
            </a:extLst>
          </p:cNvPr>
          <p:cNvSpPr/>
          <p:nvPr/>
        </p:nvSpPr>
        <p:spPr>
          <a:xfrm rot="20859835">
            <a:off x="4952398" y="2433647"/>
            <a:ext cx="146249" cy="195831"/>
          </a:xfrm>
          <a:prstGeom prst="roundRect">
            <a:avLst>
              <a:gd name="adj" fmla="val 4701"/>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67"/>
          </a:p>
        </p:txBody>
      </p:sp>
      <p:sp>
        <p:nvSpPr>
          <p:cNvPr id="31" name="Rectangle : coins arrondis 30">
            <a:extLst>
              <a:ext uri="{FF2B5EF4-FFF2-40B4-BE49-F238E27FC236}">
                <a16:creationId xmlns:a16="http://schemas.microsoft.com/office/drawing/2014/main" id="{25B7AE75-3693-0D49-8AE1-81C06AEC67C9}"/>
              </a:ext>
            </a:extLst>
          </p:cNvPr>
          <p:cNvSpPr/>
          <p:nvPr/>
        </p:nvSpPr>
        <p:spPr>
          <a:xfrm rot="20859835">
            <a:off x="6809590" y="2056926"/>
            <a:ext cx="146249" cy="195831"/>
          </a:xfrm>
          <a:prstGeom prst="roundRect">
            <a:avLst>
              <a:gd name="adj" fmla="val 4701"/>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67"/>
          </a:p>
        </p:txBody>
      </p:sp>
      <p:sp>
        <p:nvSpPr>
          <p:cNvPr id="32" name="Rectangle : coins arrondis 31">
            <a:extLst>
              <a:ext uri="{FF2B5EF4-FFF2-40B4-BE49-F238E27FC236}">
                <a16:creationId xmlns:a16="http://schemas.microsoft.com/office/drawing/2014/main" id="{13319A27-A40C-C042-A85C-C59C5B789561}"/>
              </a:ext>
            </a:extLst>
          </p:cNvPr>
          <p:cNvSpPr/>
          <p:nvPr/>
        </p:nvSpPr>
        <p:spPr>
          <a:xfrm rot="18649611" flipH="1">
            <a:off x="5049015" y="1362135"/>
            <a:ext cx="60959" cy="709197"/>
          </a:xfrm>
          <a:prstGeom prst="roundRect">
            <a:avLst>
              <a:gd name="adj" fmla="val 46957"/>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67"/>
          </a:p>
        </p:txBody>
      </p:sp>
      <p:sp>
        <p:nvSpPr>
          <p:cNvPr id="33" name="Rectangle : coins arrondis 32">
            <a:extLst>
              <a:ext uri="{FF2B5EF4-FFF2-40B4-BE49-F238E27FC236}">
                <a16:creationId xmlns:a16="http://schemas.microsoft.com/office/drawing/2014/main" id="{F6E50D69-8D14-314E-8DEF-1B1B40690390}"/>
              </a:ext>
            </a:extLst>
          </p:cNvPr>
          <p:cNvSpPr/>
          <p:nvPr/>
        </p:nvSpPr>
        <p:spPr>
          <a:xfrm rot="18313245" flipH="1">
            <a:off x="6772373" y="2752889"/>
            <a:ext cx="60959" cy="674828"/>
          </a:xfrm>
          <a:prstGeom prst="roundRect">
            <a:avLst>
              <a:gd name="adj" fmla="val 46957"/>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67"/>
          </a:p>
        </p:txBody>
      </p:sp>
      <p:sp>
        <p:nvSpPr>
          <p:cNvPr id="34" name="Rectangle : coins arrondis 33">
            <a:extLst>
              <a:ext uri="{FF2B5EF4-FFF2-40B4-BE49-F238E27FC236}">
                <a16:creationId xmlns:a16="http://schemas.microsoft.com/office/drawing/2014/main" id="{2FD6B6E7-A1DF-9A42-B338-3294EE8A06FE}"/>
              </a:ext>
            </a:extLst>
          </p:cNvPr>
          <p:cNvSpPr/>
          <p:nvPr/>
        </p:nvSpPr>
        <p:spPr>
          <a:xfrm rot="2073643" flipH="1">
            <a:off x="6349849" y="1099203"/>
            <a:ext cx="60959" cy="692085"/>
          </a:xfrm>
          <a:prstGeom prst="roundRect">
            <a:avLst>
              <a:gd name="adj" fmla="val 46957"/>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67"/>
          </a:p>
        </p:txBody>
      </p:sp>
      <p:sp>
        <p:nvSpPr>
          <p:cNvPr id="37" name="Rectangle : coins arrondis 36">
            <a:extLst>
              <a:ext uri="{FF2B5EF4-FFF2-40B4-BE49-F238E27FC236}">
                <a16:creationId xmlns:a16="http://schemas.microsoft.com/office/drawing/2014/main" id="{E21FFD9C-9EB5-4745-8B1D-2490B22472CD}"/>
              </a:ext>
            </a:extLst>
          </p:cNvPr>
          <p:cNvSpPr/>
          <p:nvPr/>
        </p:nvSpPr>
        <p:spPr>
          <a:xfrm rot="20746833" flipH="1">
            <a:off x="6065591" y="3019429"/>
            <a:ext cx="60959" cy="684263"/>
          </a:xfrm>
          <a:prstGeom prst="roundRect">
            <a:avLst>
              <a:gd name="adj" fmla="val 46957"/>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67"/>
          </a:p>
        </p:txBody>
      </p:sp>
      <p:sp>
        <p:nvSpPr>
          <p:cNvPr id="38" name="Rectangle : coins arrondis 37">
            <a:extLst>
              <a:ext uri="{FF2B5EF4-FFF2-40B4-BE49-F238E27FC236}">
                <a16:creationId xmlns:a16="http://schemas.microsoft.com/office/drawing/2014/main" id="{6C5E372B-FCCB-9642-BC9E-36C4EE9C8007}"/>
              </a:ext>
            </a:extLst>
          </p:cNvPr>
          <p:cNvSpPr/>
          <p:nvPr/>
        </p:nvSpPr>
        <p:spPr>
          <a:xfrm rot="19383153" flipH="1">
            <a:off x="6341658" y="2955575"/>
            <a:ext cx="60959" cy="368671"/>
          </a:xfrm>
          <a:prstGeom prst="roundRect">
            <a:avLst>
              <a:gd name="adj" fmla="val 46957"/>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67"/>
          </a:p>
        </p:txBody>
      </p:sp>
      <p:sp>
        <p:nvSpPr>
          <p:cNvPr id="39" name="Rectangle : coins arrondis 38">
            <a:extLst>
              <a:ext uri="{FF2B5EF4-FFF2-40B4-BE49-F238E27FC236}">
                <a16:creationId xmlns:a16="http://schemas.microsoft.com/office/drawing/2014/main" id="{295AAEDB-45B8-8C41-B1D6-1BDE2ED5181B}"/>
              </a:ext>
            </a:extLst>
          </p:cNvPr>
          <p:cNvSpPr/>
          <p:nvPr/>
        </p:nvSpPr>
        <p:spPr>
          <a:xfrm rot="19383153" flipH="1">
            <a:off x="5386298" y="1475851"/>
            <a:ext cx="60959" cy="368671"/>
          </a:xfrm>
          <a:prstGeom prst="roundRect">
            <a:avLst>
              <a:gd name="adj" fmla="val 46957"/>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67"/>
          </a:p>
        </p:txBody>
      </p:sp>
      <p:sp>
        <p:nvSpPr>
          <p:cNvPr id="40" name="Rectangle : coins arrondis 39">
            <a:extLst>
              <a:ext uri="{FF2B5EF4-FFF2-40B4-BE49-F238E27FC236}">
                <a16:creationId xmlns:a16="http://schemas.microsoft.com/office/drawing/2014/main" id="{B4F9FFBF-A1BC-2F4C-A187-232988AC16BC}"/>
              </a:ext>
            </a:extLst>
          </p:cNvPr>
          <p:cNvSpPr/>
          <p:nvPr/>
        </p:nvSpPr>
        <p:spPr>
          <a:xfrm rot="20663648" flipH="1">
            <a:off x="5632011" y="1114712"/>
            <a:ext cx="60959" cy="610347"/>
          </a:xfrm>
          <a:prstGeom prst="roundRect">
            <a:avLst>
              <a:gd name="adj" fmla="val 46957"/>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67"/>
          </a:p>
        </p:txBody>
      </p:sp>
      <p:sp>
        <p:nvSpPr>
          <p:cNvPr id="41" name="Rectangle : coins arrondis 40">
            <a:extLst>
              <a:ext uri="{FF2B5EF4-FFF2-40B4-BE49-F238E27FC236}">
                <a16:creationId xmlns:a16="http://schemas.microsoft.com/office/drawing/2014/main" id="{7F7C2A88-B605-684A-9809-BD4DC5B485E5}"/>
              </a:ext>
            </a:extLst>
          </p:cNvPr>
          <p:cNvSpPr/>
          <p:nvPr/>
        </p:nvSpPr>
        <p:spPr>
          <a:xfrm rot="2073643">
            <a:off x="5374874" y="2987198"/>
            <a:ext cx="60959" cy="642965"/>
          </a:xfrm>
          <a:prstGeom prst="roundRect">
            <a:avLst>
              <a:gd name="adj" fmla="val 46957"/>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67"/>
          </a:p>
        </p:txBody>
      </p:sp>
      <p:sp>
        <p:nvSpPr>
          <p:cNvPr id="42" name="Rectangle : coins arrondis 41">
            <a:extLst>
              <a:ext uri="{FF2B5EF4-FFF2-40B4-BE49-F238E27FC236}">
                <a16:creationId xmlns:a16="http://schemas.microsoft.com/office/drawing/2014/main" id="{10DB1AE6-3242-BA4F-813D-2DE80F14BD51}"/>
              </a:ext>
            </a:extLst>
          </p:cNvPr>
          <p:cNvSpPr/>
          <p:nvPr/>
        </p:nvSpPr>
        <p:spPr>
          <a:xfrm rot="873434" flipH="1">
            <a:off x="5734781" y="3070325"/>
            <a:ext cx="60959" cy="368671"/>
          </a:xfrm>
          <a:prstGeom prst="roundRect">
            <a:avLst>
              <a:gd name="adj" fmla="val 46957"/>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67"/>
          </a:p>
        </p:txBody>
      </p:sp>
      <p:sp>
        <p:nvSpPr>
          <p:cNvPr id="43" name="Rectangle : coins arrondis 42">
            <a:extLst>
              <a:ext uri="{FF2B5EF4-FFF2-40B4-BE49-F238E27FC236}">
                <a16:creationId xmlns:a16="http://schemas.microsoft.com/office/drawing/2014/main" id="{E6C55136-D4A0-B142-9A51-4DC0BBE8693F}"/>
              </a:ext>
            </a:extLst>
          </p:cNvPr>
          <p:cNvSpPr/>
          <p:nvPr/>
        </p:nvSpPr>
        <p:spPr>
          <a:xfrm rot="873434" flipH="1">
            <a:off x="5969713" y="1328742"/>
            <a:ext cx="60959" cy="368671"/>
          </a:xfrm>
          <a:prstGeom prst="roundRect">
            <a:avLst>
              <a:gd name="adj" fmla="val 46957"/>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67"/>
          </a:p>
        </p:txBody>
      </p:sp>
    </p:spTree>
    <p:extLst>
      <p:ext uri="{BB962C8B-B14F-4D97-AF65-F5344CB8AC3E}">
        <p14:creationId xmlns:p14="http://schemas.microsoft.com/office/powerpoint/2010/main" val="310023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 coins arrondis 5">
            <a:extLst>
              <a:ext uri="{FF2B5EF4-FFF2-40B4-BE49-F238E27FC236}">
                <a16:creationId xmlns:a16="http://schemas.microsoft.com/office/drawing/2014/main" id="{5AEDA99C-D605-6242-8F9D-C447ECD20684}"/>
              </a:ext>
            </a:extLst>
          </p:cNvPr>
          <p:cNvSpPr/>
          <p:nvPr/>
        </p:nvSpPr>
        <p:spPr>
          <a:xfrm>
            <a:off x="4287780" y="4318364"/>
            <a:ext cx="3377960" cy="1980861"/>
          </a:xfrm>
          <a:prstGeom prst="roundRect">
            <a:avLst>
              <a:gd name="adj" fmla="val 4046"/>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r>
              <a:rPr lang="fr-FR" sz="1867" b="1" dirty="0">
                <a:solidFill>
                  <a:schemeClr val="accent2">
                    <a:lumMod val="50000"/>
                  </a:schemeClr>
                </a:solidFill>
                <a:latin typeface="Josefin Sans" pitchFamily="2" charset="77"/>
              </a:rPr>
              <a:t>Import / Conversion</a:t>
            </a:r>
          </a:p>
        </p:txBody>
      </p:sp>
      <p:pic>
        <p:nvPicPr>
          <p:cNvPr id="1028" name="Picture 4" descr="Microsoft, office, 365, excel, logo Free Icon of Logos Microsoft Office 365">
            <a:extLst>
              <a:ext uri="{FF2B5EF4-FFF2-40B4-BE49-F238E27FC236}">
                <a16:creationId xmlns:a16="http://schemas.microsoft.com/office/drawing/2014/main" id="{279602B5-C635-964B-8696-908F1CA61F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2804" y="4851816"/>
            <a:ext cx="366749" cy="37174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icrosoft, office, 365, word, logo Free Icon of Logos Microsoft Office 365">
            <a:extLst>
              <a:ext uri="{FF2B5EF4-FFF2-40B4-BE49-F238E27FC236}">
                <a16:creationId xmlns:a16="http://schemas.microsoft.com/office/drawing/2014/main" id="{3F164D7B-DDE7-3D4F-AEA5-67E901379B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3007" y="4865357"/>
            <a:ext cx="366748" cy="37174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estRail Importer">
            <a:extLst>
              <a:ext uri="{FF2B5EF4-FFF2-40B4-BE49-F238E27FC236}">
                <a16:creationId xmlns:a16="http://schemas.microsoft.com/office/drawing/2014/main" id="{6C608882-90F0-0D49-8D60-D6EC36EAE9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1138" y="5427415"/>
            <a:ext cx="422381" cy="42238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P ALM / Quality Center Importer">
            <a:extLst>
              <a:ext uri="{FF2B5EF4-FFF2-40B4-BE49-F238E27FC236}">
                <a16:creationId xmlns:a16="http://schemas.microsoft.com/office/drawing/2014/main" id="{450EF3B1-F8F5-0742-80CF-116667A900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3908" y="4894641"/>
            <a:ext cx="313172" cy="313172"/>
          </a:xfrm>
          <a:prstGeom prst="rect">
            <a:avLst/>
          </a:prstGeom>
          <a:noFill/>
          <a:extLst>
            <a:ext uri="{909E8E84-426E-40DD-AFC4-6F175D3DCCD1}">
              <a14:hiddenFill xmlns:a14="http://schemas.microsoft.com/office/drawing/2010/main">
                <a:solidFill>
                  <a:srgbClr val="FFFFFF"/>
                </a:solidFill>
              </a14:hiddenFill>
            </a:ext>
          </a:extLst>
        </p:spPr>
      </p:pic>
      <p:pic>
        <p:nvPicPr>
          <p:cNvPr id="20" name="Image 19">
            <a:extLst>
              <a:ext uri="{FF2B5EF4-FFF2-40B4-BE49-F238E27FC236}">
                <a16:creationId xmlns:a16="http://schemas.microsoft.com/office/drawing/2014/main" id="{EE4D9370-54A9-024E-8DD6-A458522EBC8F}"/>
              </a:ext>
            </a:extLst>
          </p:cNvPr>
          <p:cNvPicPr>
            <a:picLocks noChangeAspect="1"/>
          </p:cNvPicPr>
          <p:nvPr/>
        </p:nvPicPr>
        <p:blipFill rotWithShape="1">
          <a:blip r:embed="rId6"/>
          <a:srcRect l="1" t="6320" r="11372"/>
          <a:stretch/>
        </p:blipFill>
        <p:spPr>
          <a:xfrm>
            <a:off x="5976947" y="4870557"/>
            <a:ext cx="407115" cy="406417"/>
          </a:xfrm>
          <a:prstGeom prst="rect">
            <a:avLst/>
          </a:prstGeom>
        </p:spPr>
      </p:pic>
      <p:pic>
        <p:nvPicPr>
          <p:cNvPr id="1038" name="Picture 14" descr="TestLink Importer">
            <a:extLst>
              <a:ext uri="{FF2B5EF4-FFF2-40B4-BE49-F238E27FC236}">
                <a16:creationId xmlns:a16="http://schemas.microsoft.com/office/drawing/2014/main" id="{FCF2BC7C-21C9-A843-B35C-568D413FD7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79863" y="4844048"/>
            <a:ext cx="422381" cy="42238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Test Director Importer">
            <a:extLst>
              <a:ext uri="{FF2B5EF4-FFF2-40B4-BE49-F238E27FC236}">
                <a16:creationId xmlns:a16="http://schemas.microsoft.com/office/drawing/2014/main" id="{C1F5143F-1857-9047-94F2-82E6E1D5ACF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06666" y="5410788"/>
            <a:ext cx="422381" cy="42238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MS Test Manager 2010 Importer">
            <a:extLst>
              <a:ext uri="{FF2B5EF4-FFF2-40B4-BE49-F238E27FC236}">
                <a16:creationId xmlns:a16="http://schemas.microsoft.com/office/drawing/2014/main" id="{886110E1-6BB2-C049-A578-660A07E8AF4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94088" y="5432475"/>
            <a:ext cx="422381" cy="422381"/>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e 22">
            <a:extLst>
              <a:ext uri="{FF2B5EF4-FFF2-40B4-BE49-F238E27FC236}">
                <a16:creationId xmlns:a16="http://schemas.microsoft.com/office/drawing/2014/main" id="{F0B692DA-9572-A343-A333-6AFDFF87AB63}"/>
              </a:ext>
            </a:extLst>
          </p:cNvPr>
          <p:cNvGrpSpPr/>
          <p:nvPr/>
        </p:nvGrpSpPr>
        <p:grpSpPr>
          <a:xfrm>
            <a:off x="7953438" y="1204827"/>
            <a:ext cx="4074991" cy="2284261"/>
            <a:chOff x="6120001" y="909481"/>
            <a:chExt cx="2893370" cy="1732383"/>
          </a:xfrm>
        </p:grpSpPr>
        <p:sp>
          <p:nvSpPr>
            <p:cNvPr id="11" name="Rectangle : coins arrondis 10">
              <a:extLst>
                <a:ext uri="{FF2B5EF4-FFF2-40B4-BE49-F238E27FC236}">
                  <a16:creationId xmlns:a16="http://schemas.microsoft.com/office/drawing/2014/main" id="{7A9DAA1C-AA18-A440-AED5-529C5EC16353}"/>
                </a:ext>
              </a:extLst>
            </p:cNvPr>
            <p:cNvSpPr/>
            <p:nvPr/>
          </p:nvSpPr>
          <p:spPr>
            <a:xfrm>
              <a:off x="6120001" y="909481"/>
              <a:ext cx="2893370" cy="1732383"/>
            </a:xfrm>
            <a:prstGeom prst="roundRect">
              <a:avLst>
                <a:gd name="adj" fmla="val 2632"/>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r>
                <a:rPr lang="fr-FR" sz="1867" b="1" dirty="0">
                  <a:solidFill>
                    <a:schemeClr val="accent2">
                      <a:lumMod val="50000"/>
                    </a:schemeClr>
                  </a:solidFill>
                  <a:latin typeface="Josefin Sans" pitchFamily="2" charset="77"/>
                </a:rPr>
                <a:t>Automation</a:t>
              </a:r>
            </a:p>
          </p:txBody>
        </p:sp>
        <p:pic>
          <p:nvPicPr>
            <p:cNvPr id="1050" name="Picture 26" descr="Command-Line Plug-In">
              <a:extLst>
                <a:ext uri="{FF2B5EF4-FFF2-40B4-BE49-F238E27FC236}">
                  <a16:creationId xmlns:a16="http://schemas.microsoft.com/office/drawing/2014/main" id="{FEAFEA76-FC46-F34D-9DAC-C68206C55C8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28940" y="1254396"/>
              <a:ext cx="330889" cy="330889"/>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SoapUI Plug-In">
              <a:extLst>
                <a:ext uri="{FF2B5EF4-FFF2-40B4-BE49-F238E27FC236}">
                  <a16:creationId xmlns:a16="http://schemas.microsoft.com/office/drawing/2014/main" id="{2484E139-54C0-7744-B33F-4080A54D127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38399" y="1739855"/>
              <a:ext cx="330889" cy="330889"/>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Ranorex Plug-In">
              <a:extLst>
                <a:ext uri="{FF2B5EF4-FFF2-40B4-BE49-F238E27FC236}">
                  <a16:creationId xmlns:a16="http://schemas.microsoft.com/office/drawing/2014/main" id="{B54562A3-53BD-484D-BE51-2886319E400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66375" y="1764289"/>
              <a:ext cx="329184" cy="329184"/>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Froglogic Squish Plug-In">
              <a:extLst>
                <a:ext uri="{FF2B5EF4-FFF2-40B4-BE49-F238E27FC236}">
                  <a16:creationId xmlns:a16="http://schemas.microsoft.com/office/drawing/2014/main" id="{F4AD8760-6F93-E847-B20D-CC57BB09E51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718889" y="2223519"/>
              <a:ext cx="330889" cy="330889"/>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descr="ZAPTEST Plug-In">
              <a:extLst>
                <a:ext uri="{FF2B5EF4-FFF2-40B4-BE49-F238E27FC236}">
                  <a16:creationId xmlns:a16="http://schemas.microsoft.com/office/drawing/2014/main" id="{CEFBC3DB-F523-974A-977F-E1F78D70895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725403" y="1752995"/>
              <a:ext cx="330889" cy="330889"/>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descr="TestingAnywhere Plug-In">
              <a:extLst>
                <a:ext uri="{FF2B5EF4-FFF2-40B4-BE49-F238E27FC236}">
                  <a16:creationId xmlns:a16="http://schemas.microsoft.com/office/drawing/2014/main" id="{EC74A325-DEAE-9D42-8F59-E44BCB5074A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259316" y="1263117"/>
              <a:ext cx="330889" cy="330889"/>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descr="Rational Functional Tester Plug-In">
              <a:extLst>
                <a:ext uri="{FF2B5EF4-FFF2-40B4-BE49-F238E27FC236}">
                  <a16:creationId xmlns:a16="http://schemas.microsoft.com/office/drawing/2014/main" id="{A4417A6E-5CCF-E640-8CC2-3C8FACCD09F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183408" y="2198912"/>
              <a:ext cx="330889" cy="330889"/>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descr="BadBoy Plug-In">
              <a:extLst>
                <a:ext uri="{FF2B5EF4-FFF2-40B4-BE49-F238E27FC236}">
                  <a16:creationId xmlns:a16="http://schemas.microsoft.com/office/drawing/2014/main" id="{294A3262-D0C4-3D4A-B8C2-980D7536F69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673808" y="1254522"/>
              <a:ext cx="330889" cy="330889"/>
            </a:xfrm>
            <a:prstGeom prst="rect">
              <a:avLst/>
            </a:prstGeom>
            <a:noFill/>
            <a:extLst>
              <a:ext uri="{909E8E84-426E-40DD-AFC4-6F175D3DCCD1}">
                <a14:hiddenFill xmlns:a14="http://schemas.microsoft.com/office/drawing/2010/main">
                  <a:solidFill>
                    <a:srgbClr val="FFFFFF"/>
                  </a:solidFill>
                </a14:hiddenFill>
              </a:ext>
            </a:extLst>
          </p:spPr>
        </p:pic>
        <p:pic>
          <p:nvPicPr>
            <p:cNvPr id="1078" name="Picture 54" descr="MicroFocus TestPartner Plug-In">
              <a:extLst>
                <a:ext uri="{FF2B5EF4-FFF2-40B4-BE49-F238E27FC236}">
                  <a16:creationId xmlns:a16="http://schemas.microsoft.com/office/drawing/2014/main" id="{8932ACD4-F337-DC41-8753-A6B2F91DBB3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694383" y="2220488"/>
              <a:ext cx="330889" cy="330889"/>
            </a:xfrm>
            <a:prstGeom prst="rect">
              <a:avLst/>
            </a:prstGeom>
            <a:noFill/>
            <a:extLst>
              <a:ext uri="{909E8E84-426E-40DD-AFC4-6F175D3DCCD1}">
                <a14:hiddenFill xmlns:a14="http://schemas.microsoft.com/office/drawing/2010/main">
                  <a:solidFill>
                    <a:srgbClr val="FFFFFF"/>
                  </a:solidFill>
                </a14:hiddenFill>
              </a:ext>
            </a:extLst>
          </p:spPr>
        </p:pic>
        <p:pic>
          <p:nvPicPr>
            <p:cNvPr id="22" name="Image 21">
              <a:extLst>
                <a:ext uri="{FF2B5EF4-FFF2-40B4-BE49-F238E27FC236}">
                  <a16:creationId xmlns:a16="http://schemas.microsoft.com/office/drawing/2014/main" id="{65256771-0753-4444-81B7-503B1769C38D}"/>
                </a:ext>
              </a:extLst>
            </p:cNvPr>
            <p:cNvPicPr>
              <a:picLocks noChangeAspect="1"/>
            </p:cNvPicPr>
            <p:nvPr/>
          </p:nvPicPr>
          <p:blipFill>
            <a:blip r:embed="rId19"/>
            <a:stretch>
              <a:fillRect/>
            </a:stretch>
          </p:blipFill>
          <p:spPr>
            <a:xfrm>
              <a:off x="6752066" y="1194018"/>
              <a:ext cx="418738" cy="418738"/>
            </a:xfrm>
            <a:prstGeom prst="rect">
              <a:avLst/>
            </a:prstGeom>
          </p:spPr>
        </p:pic>
      </p:grpSp>
      <p:sp>
        <p:nvSpPr>
          <p:cNvPr id="13" name="Rectangle : coins arrondis 12">
            <a:extLst>
              <a:ext uri="{FF2B5EF4-FFF2-40B4-BE49-F238E27FC236}">
                <a16:creationId xmlns:a16="http://schemas.microsoft.com/office/drawing/2014/main" id="{4A4CED77-9E2D-2F45-9436-943567B849E0}"/>
              </a:ext>
            </a:extLst>
          </p:cNvPr>
          <p:cNvSpPr/>
          <p:nvPr/>
        </p:nvSpPr>
        <p:spPr>
          <a:xfrm>
            <a:off x="550986" y="4934928"/>
            <a:ext cx="3388076" cy="1341255"/>
          </a:xfrm>
          <a:prstGeom prst="roundRect">
            <a:avLst>
              <a:gd name="adj" fmla="val 4363"/>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r>
              <a:rPr lang="fr-FR" sz="1867" b="1" dirty="0" err="1">
                <a:solidFill>
                  <a:schemeClr val="accent2">
                    <a:lumMod val="50000"/>
                  </a:schemeClr>
                </a:solidFill>
                <a:latin typeface="Josefin Sans" pitchFamily="2" charset="77"/>
              </a:rPr>
              <a:t>Load</a:t>
            </a:r>
            <a:r>
              <a:rPr lang="fr-FR" sz="1867" b="1" dirty="0">
                <a:solidFill>
                  <a:schemeClr val="accent2">
                    <a:lumMod val="50000"/>
                  </a:schemeClr>
                </a:solidFill>
                <a:latin typeface="Josefin Sans" pitchFamily="2" charset="77"/>
              </a:rPr>
              <a:t> </a:t>
            </a:r>
            <a:r>
              <a:rPr lang="fr-FR" sz="1867" b="1" dirty="0" err="1">
                <a:solidFill>
                  <a:schemeClr val="accent2">
                    <a:lumMod val="50000"/>
                  </a:schemeClr>
                </a:solidFill>
                <a:latin typeface="Josefin Sans" pitchFamily="2" charset="77"/>
              </a:rPr>
              <a:t>Testing</a:t>
            </a:r>
            <a:endParaRPr lang="fr-FR" sz="1867" b="1" dirty="0">
              <a:solidFill>
                <a:schemeClr val="accent2">
                  <a:lumMod val="50000"/>
                </a:schemeClr>
              </a:solidFill>
              <a:latin typeface="Josefin Sans" pitchFamily="2" charset="77"/>
            </a:endParaRPr>
          </a:p>
        </p:txBody>
      </p:sp>
      <p:pic>
        <p:nvPicPr>
          <p:cNvPr id="1082" name="Picture 58" descr="LoadRunner Plug-In">
            <a:extLst>
              <a:ext uri="{FF2B5EF4-FFF2-40B4-BE49-F238E27FC236}">
                <a16:creationId xmlns:a16="http://schemas.microsoft.com/office/drawing/2014/main" id="{880BA216-E595-D048-B88C-DD3DEE4CE4F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149932" y="5787390"/>
            <a:ext cx="360119" cy="360119"/>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descr="NeoLoad Plug-In">
            <a:extLst>
              <a:ext uri="{FF2B5EF4-FFF2-40B4-BE49-F238E27FC236}">
                <a16:creationId xmlns:a16="http://schemas.microsoft.com/office/drawing/2014/main" id="{DC17706B-4059-E549-92DE-BB4F4D29893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225444" y="5399378"/>
            <a:ext cx="325660" cy="325660"/>
          </a:xfrm>
          <a:prstGeom prst="rect">
            <a:avLst/>
          </a:prstGeom>
          <a:noFill/>
          <a:extLst>
            <a:ext uri="{909E8E84-426E-40DD-AFC4-6F175D3DCCD1}">
              <a14:hiddenFill xmlns:a14="http://schemas.microsoft.com/office/drawing/2010/main">
                <a:solidFill>
                  <a:srgbClr val="FFFFFF"/>
                </a:solidFill>
              </a14:hiddenFill>
            </a:ext>
          </a:extLst>
        </p:spPr>
      </p:pic>
      <p:pic>
        <p:nvPicPr>
          <p:cNvPr id="1090" name="Picture 66" descr="OctoPerf | OpsMatters">
            <a:extLst>
              <a:ext uri="{FF2B5EF4-FFF2-40B4-BE49-F238E27FC236}">
                <a16:creationId xmlns:a16="http://schemas.microsoft.com/office/drawing/2014/main" id="{68617588-AE5C-AD42-B254-BBDE0E8C8B8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093489" y="5292112"/>
            <a:ext cx="445485" cy="445485"/>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descr="WebLOAD Icon">
            <a:extLst>
              <a:ext uri="{FF2B5EF4-FFF2-40B4-BE49-F238E27FC236}">
                <a16:creationId xmlns:a16="http://schemas.microsoft.com/office/drawing/2014/main" id="{5972BF5C-4A41-174E-A4A3-76E0F0319CD8}"/>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l="580" r="-1"/>
          <a:stretch/>
        </p:blipFill>
        <p:spPr bwMode="auto">
          <a:xfrm>
            <a:off x="2200730" y="5814257"/>
            <a:ext cx="430569" cy="42197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 coins arrondis 13">
            <a:extLst>
              <a:ext uri="{FF2B5EF4-FFF2-40B4-BE49-F238E27FC236}">
                <a16:creationId xmlns:a16="http://schemas.microsoft.com/office/drawing/2014/main" id="{7771D7C8-B7D5-094E-9F20-892B6984C242}"/>
              </a:ext>
            </a:extLst>
          </p:cNvPr>
          <p:cNvSpPr/>
          <p:nvPr/>
        </p:nvSpPr>
        <p:spPr>
          <a:xfrm>
            <a:off x="517035" y="2172566"/>
            <a:ext cx="3415642" cy="2557653"/>
          </a:xfrm>
          <a:prstGeom prst="roundRect">
            <a:avLst>
              <a:gd name="adj" fmla="val 3872"/>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r>
              <a:rPr lang="fr-FR" sz="1867" b="1" dirty="0">
                <a:solidFill>
                  <a:schemeClr val="accent2">
                    <a:lumMod val="50000"/>
                  </a:schemeClr>
                </a:solidFill>
                <a:latin typeface="Josefin Sans" pitchFamily="2" charset="77"/>
              </a:rPr>
              <a:t>Unit </a:t>
            </a:r>
            <a:r>
              <a:rPr lang="fr-FR" sz="1867" b="1" dirty="0" err="1">
                <a:solidFill>
                  <a:schemeClr val="accent2">
                    <a:lumMod val="50000"/>
                  </a:schemeClr>
                </a:solidFill>
                <a:latin typeface="Josefin Sans" pitchFamily="2" charset="77"/>
              </a:rPr>
              <a:t>Testing</a:t>
            </a:r>
            <a:endParaRPr lang="fr-FR" sz="1867" b="1" dirty="0">
              <a:solidFill>
                <a:schemeClr val="accent2">
                  <a:lumMod val="50000"/>
                </a:schemeClr>
              </a:solidFill>
              <a:latin typeface="Josefin Sans" pitchFamily="2" charset="77"/>
            </a:endParaRPr>
          </a:p>
        </p:txBody>
      </p:sp>
      <p:pic>
        <p:nvPicPr>
          <p:cNvPr id="1092" name="Picture 68" descr="NUnit Add-In">
            <a:extLst>
              <a:ext uri="{FF2B5EF4-FFF2-40B4-BE49-F238E27FC236}">
                <a16:creationId xmlns:a16="http://schemas.microsoft.com/office/drawing/2014/main" id="{6798D0E2-2624-D347-9D35-515C1FB53ABD}"/>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407529" y="2643494"/>
            <a:ext cx="398588" cy="386276"/>
          </a:xfrm>
          <a:prstGeom prst="rect">
            <a:avLst/>
          </a:prstGeom>
          <a:noFill/>
          <a:extLst>
            <a:ext uri="{909E8E84-426E-40DD-AFC4-6F175D3DCCD1}">
              <a14:hiddenFill xmlns:a14="http://schemas.microsoft.com/office/drawing/2010/main">
                <a:solidFill>
                  <a:srgbClr val="FFFFFF"/>
                </a:solidFill>
              </a14:hiddenFill>
            </a:ext>
          </a:extLst>
        </p:spPr>
      </p:pic>
      <p:pic>
        <p:nvPicPr>
          <p:cNvPr id="1094" name="Picture 70" descr="Visual Studio 2017 Icon">
            <a:extLst>
              <a:ext uri="{FF2B5EF4-FFF2-40B4-BE49-F238E27FC236}">
                <a16:creationId xmlns:a16="http://schemas.microsoft.com/office/drawing/2014/main" id="{80FA7955-E09D-2C4B-B68F-774BF7D837DD}"/>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868647" y="2693823"/>
            <a:ext cx="398588" cy="386276"/>
          </a:xfrm>
          <a:prstGeom prst="rect">
            <a:avLst/>
          </a:prstGeom>
          <a:noFill/>
          <a:extLst>
            <a:ext uri="{909E8E84-426E-40DD-AFC4-6F175D3DCCD1}">
              <a14:hiddenFill xmlns:a14="http://schemas.microsoft.com/office/drawing/2010/main">
                <a:solidFill>
                  <a:srgbClr val="FFFFFF"/>
                </a:solidFill>
              </a14:hiddenFill>
            </a:ext>
          </a:extLst>
        </p:spPr>
      </p:pic>
      <p:pic>
        <p:nvPicPr>
          <p:cNvPr id="1096" name="Picture 72" descr="TestNG Listener">
            <a:extLst>
              <a:ext uri="{FF2B5EF4-FFF2-40B4-BE49-F238E27FC236}">
                <a16:creationId xmlns:a16="http://schemas.microsoft.com/office/drawing/2014/main" id="{E5CA6295-2559-1248-84FD-F01D702109FC}"/>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257557" y="3968536"/>
            <a:ext cx="398588" cy="386276"/>
          </a:xfrm>
          <a:prstGeom prst="rect">
            <a:avLst/>
          </a:prstGeom>
          <a:noFill/>
          <a:extLst>
            <a:ext uri="{909E8E84-426E-40DD-AFC4-6F175D3DCCD1}">
              <a14:hiddenFill xmlns:a14="http://schemas.microsoft.com/office/drawing/2010/main">
                <a:solidFill>
                  <a:srgbClr val="FFFFFF"/>
                </a:solidFill>
              </a14:hiddenFill>
            </a:ext>
          </a:extLst>
        </p:spPr>
      </p:pic>
      <p:pic>
        <p:nvPicPr>
          <p:cNvPr id="1098" name="Picture 74" descr="JUnit Extension">
            <a:extLst>
              <a:ext uri="{FF2B5EF4-FFF2-40B4-BE49-F238E27FC236}">
                <a16:creationId xmlns:a16="http://schemas.microsoft.com/office/drawing/2014/main" id="{C79EEC4C-DC0F-EE4F-9AC4-4CE280364D27}"/>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91795" y="2643494"/>
            <a:ext cx="398588" cy="386276"/>
          </a:xfrm>
          <a:prstGeom prst="rect">
            <a:avLst/>
          </a:prstGeom>
          <a:noFill/>
          <a:extLst>
            <a:ext uri="{909E8E84-426E-40DD-AFC4-6F175D3DCCD1}">
              <a14:hiddenFill xmlns:a14="http://schemas.microsoft.com/office/drawing/2010/main">
                <a:solidFill>
                  <a:srgbClr val="FFFFFF"/>
                </a:solidFill>
              </a14:hiddenFill>
            </a:ext>
          </a:extLst>
        </p:spPr>
      </p:pic>
      <p:pic>
        <p:nvPicPr>
          <p:cNvPr id="1100" name="Picture 76" descr="Perl TAP Extension">
            <a:extLst>
              <a:ext uri="{FF2B5EF4-FFF2-40B4-BE49-F238E27FC236}">
                <a16:creationId xmlns:a16="http://schemas.microsoft.com/office/drawing/2014/main" id="{2F1B6D4B-6938-A641-AA8E-F22360EFF62A}"/>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811983" y="3343102"/>
            <a:ext cx="398588" cy="386276"/>
          </a:xfrm>
          <a:prstGeom prst="rect">
            <a:avLst/>
          </a:prstGeom>
          <a:noFill/>
          <a:extLst>
            <a:ext uri="{909E8E84-426E-40DD-AFC4-6F175D3DCCD1}">
              <a14:hiddenFill xmlns:a14="http://schemas.microsoft.com/office/drawing/2010/main">
                <a:solidFill>
                  <a:srgbClr val="FFFFFF"/>
                </a:solidFill>
              </a14:hiddenFill>
            </a:ext>
          </a:extLst>
        </p:spPr>
      </p:pic>
      <p:pic>
        <p:nvPicPr>
          <p:cNvPr id="1102" name="Picture 78" descr="MochaJS Reporter">
            <a:extLst>
              <a:ext uri="{FF2B5EF4-FFF2-40B4-BE49-F238E27FC236}">
                <a16:creationId xmlns:a16="http://schemas.microsoft.com/office/drawing/2014/main" id="{3078C06E-B40B-4248-A871-26DB2255AC5B}"/>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558870" y="2667891"/>
            <a:ext cx="398588" cy="386276"/>
          </a:xfrm>
          <a:prstGeom prst="rect">
            <a:avLst/>
          </a:prstGeom>
          <a:noFill/>
          <a:extLst>
            <a:ext uri="{909E8E84-426E-40DD-AFC4-6F175D3DCCD1}">
              <a14:hiddenFill xmlns:a14="http://schemas.microsoft.com/office/drawing/2010/main">
                <a:solidFill>
                  <a:srgbClr val="FFFFFF"/>
                </a:solidFill>
              </a14:hiddenFill>
            </a:ext>
          </a:extLst>
        </p:spPr>
      </p:pic>
      <p:pic>
        <p:nvPicPr>
          <p:cNvPr id="1104" name="Picture 80" descr="UnitJS Extension">
            <a:extLst>
              <a:ext uri="{FF2B5EF4-FFF2-40B4-BE49-F238E27FC236}">
                <a16:creationId xmlns:a16="http://schemas.microsoft.com/office/drawing/2014/main" id="{63216D99-0F4B-7F41-8468-F13A0D225398}"/>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191525" y="4033557"/>
            <a:ext cx="398588" cy="386276"/>
          </a:xfrm>
          <a:prstGeom prst="rect">
            <a:avLst/>
          </a:prstGeom>
          <a:noFill/>
          <a:extLst>
            <a:ext uri="{909E8E84-426E-40DD-AFC4-6F175D3DCCD1}">
              <a14:hiddenFill xmlns:a14="http://schemas.microsoft.com/office/drawing/2010/main">
                <a:solidFill>
                  <a:srgbClr val="FFFFFF"/>
                </a:solidFill>
              </a14:hiddenFill>
            </a:ext>
          </a:extLst>
        </p:spPr>
      </p:pic>
      <p:pic>
        <p:nvPicPr>
          <p:cNvPr id="1106" name="Picture 82" descr="JasmineJS Reporter">
            <a:extLst>
              <a:ext uri="{FF2B5EF4-FFF2-40B4-BE49-F238E27FC236}">
                <a16:creationId xmlns:a16="http://schemas.microsoft.com/office/drawing/2014/main" id="{07DB79C0-C19C-6E49-BF5D-7D169E989975}"/>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363784" y="3366595"/>
            <a:ext cx="398588" cy="386276"/>
          </a:xfrm>
          <a:prstGeom prst="rect">
            <a:avLst/>
          </a:prstGeom>
          <a:noFill/>
          <a:extLst>
            <a:ext uri="{909E8E84-426E-40DD-AFC4-6F175D3DCCD1}">
              <a14:hiddenFill xmlns:a14="http://schemas.microsoft.com/office/drawing/2010/main">
                <a:solidFill>
                  <a:srgbClr val="FFFFFF"/>
                </a:solidFill>
              </a14:hiddenFill>
            </a:ext>
          </a:extLst>
        </p:spPr>
      </p:pic>
      <p:pic>
        <p:nvPicPr>
          <p:cNvPr id="1108" name="Picture 84" descr="Jest Reporter">
            <a:extLst>
              <a:ext uri="{FF2B5EF4-FFF2-40B4-BE49-F238E27FC236}">
                <a16:creationId xmlns:a16="http://schemas.microsoft.com/office/drawing/2014/main" id="{B33B77D9-B421-4143-8F76-AFD4A291821D}"/>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978836" y="3366595"/>
            <a:ext cx="336069" cy="325688"/>
          </a:xfrm>
          <a:prstGeom prst="rect">
            <a:avLst/>
          </a:prstGeom>
          <a:noFill/>
          <a:extLst>
            <a:ext uri="{909E8E84-426E-40DD-AFC4-6F175D3DCCD1}">
              <a14:hiddenFill xmlns:a14="http://schemas.microsoft.com/office/drawing/2010/main">
                <a:solidFill>
                  <a:srgbClr val="FFFFFF"/>
                </a:solidFill>
              </a14:hiddenFill>
            </a:ext>
          </a:extLst>
        </p:spPr>
      </p:pic>
      <p:pic>
        <p:nvPicPr>
          <p:cNvPr id="1110" name="Picture 86" descr="PHPUnit Extension">
            <a:extLst>
              <a:ext uri="{FF2B5EF4-FFF2-40B4-BE49-F238E27FC236}">
                <a16:creationId xmlns:a16="http://schemas.microsoft.com/office/drawing/2014/main" id="{A138CEEF-9ED9-1943-9414-ABE3230A4BA9}"/>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991795" y="4029533"/>
            <a:ext cx="398588" cy="386276"/>
          </a:xfrm>
          <a:prstGeom prst="rect">
            <a:avLst/>
          </a:prstGeom>
          <a:noFill/>
          <a:extLst>
            <a:ext uri="{909E8E84-426E-40DD-AFC4-6F175D3DCCD1}">
              <a14:hiddenFill xmlns:a14="http://schemas.microsoft.com/office/drawing/2010/main">
                <a:solidFill>
                  <a:srgbClr val="FFFFFF"/>
                </a:solidFill>
              </a14:hiddenFill>
            </a:ext>
          </a:extLst>
        </p:spPr>
      </p:pic>
      <p:pic>
        <p:nvPicPr>
          <p:cNvPr id="1112" name="Picture 88" descr="PyTest Extension for SpiraTest">
            <a:extLst>
              <a:ext uri="{FF2B5EF4-FFF2-40B4-BE49-F238E27FC236}">
                <a16:creationId xmlns:a16="http://schemas.microsoft.com/office/drawing/2014/main" id="{529DE34F-5155-ED40-99FE-86C2CFBAD683}"/>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1586383" y="4027546"/>
            <a:ext cx="398588" cy="386276"/>
          </a:xfrm>
          <a:prstGeom prst="rect">
            <a:avLst/>
          </a:prstGeom>
          <a:noFill/>
          <a:extLst>
            <a:ext uri="{909E8E84-426E-40DD-AFC4-6F175D3DCCD1}">
              <a14:hiddenFill xmlns:a14="http://schemas.microsoft.com/office/drawing/2010/main">
                <a:solidFill>
                  <a:srgbClr val="FFFFFF"/>
                </a:solidFill>
              </a14:hiddenFill>
            </a:ext>
          </a:extLst>
        </p:spPr>
      </p:pic>
      <p:pic>
        <p:nvPicPr>
          <p:cNvPr id="1116" name="Picture 92" descr="VSTS MS-Test 2008 Extension">
            <a:extLst>
              <a:ext uri="{FF2B5EF4-FFF2-40B4-BE49-F238E27FC236}">
                <a16:creationId xmlns:a16="http://schemas.microsoft.com/office/drawing/2014/main" id="{0B3EE655-E8EE-3E4C-9800-B5C523E4F876}"/>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580586" y="3284543"/>
            <a:ext cx="398588" cy="386276"/>
          </a:xfrm>
          <a:prstGeom prst="rect">
            <a:avLst/>
          </a:prstGeom>
          <a:noFill/>
          <a:extLst>
            <a:ext uri="{909E8E84-426E-40DD-AFC4-6F175D3DCCD1}">
              <a14:hiddenFill xmlns:a14="http://schemas.microsoft.com/office/drawing/2010/main">
                <a:solidFill>
                  <a:srgbClr val="FFFFFF"/>
                </a:solidFill>
              </a14:hiddenFill>
            </a:ext>
          </a:extLst>
        </p:spPr>
      </p:pic>
      <p:pic>
        <p:nvPicPr>
          <p:cNvPr id="1118" name="Picture 94" descr="VSTS MS-Test 2010 Extension">
            <a:extLst>
              <a:ext uri="{FF2B5EF4-FFF2-40B4-BE49-F238E27FC236}">
                <a16:creationId xmlns:a16="http://schemas.microsoft.com/office/drawing/2014/main" id="{3B99A56A-B327-B742-8741-D25B299A8F2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15717" y="2662418"/>
            <a:ext cx="398588" cy="38627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 coins arrondis 14">
            <a:extLst>
              <a:ext uri="{FF2B5EF4-FFF2-40B4-BE49-F238E27FC236}">
                <a16:creationId xmlns:a16="http://schemas.microsoft.com/office/drawing/2014/main" id="{CB5C11F5-9C7B-F244-82FD-A374249FD669}"/>
              </a:ext>
            </a:extLst>
          </p:cNvPr>
          <p:cNvSpPr/>
          <p:nvPr/>
        </p:nvSpPr>
        <p:spPr>
          <a:xfrm>
            <a:off x="517035" y="1216636"/>
            <a:ext cx="3388076" cy="830446"/>
          </a:xfrm>
          <a:prstGeom prst="roundRect">
            <a:avLst>
              <a:gd name="adj" fmla="val 3744"/>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r>
              <a:rPr lang="fr-FR" sz="1867" b="1" dirty="0">
                <a:solidFill>
                  <a:schemeClr val="accent2">
                    <a:lumMod val="50000"/>
                  </a:schemeClr>
                </a:solidFill>
                <a:latin typeface="Josefin Sans" pitchFamily="2" charset="77"/>
              </a:rPr>
              <a:t>IDE</a:t>
            </a:r>
          </a:p>
        </p:txBody>
      </p:sp>
      <p:pic>
        <p:nvPicPr>
          <p:cNvPr id="1120" name="Picture 96" descr="Visual Studio 2017 Add-In">
            <a:extLst>
              <a:ext uri="{FF2B5EF4-FFF2-40B4-BE49-F238E27FC236}">
                <a16:creationId xmlns:a16="http://schemas.microsoft.com/office/drawing/2014/main" id="{481119AA-E87E-6342-BD95-A9450B67D858}"/>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88998" y="1573714"/>
            <a:ext cx="361885" cy="361885"/>
          </a:xfrm>
          <a:prstGeom prst="rect">
            <a:avLst/>
          </a:prstGeom>
          <a:noFill/>
          <a:extLst>
            <a:ext uri="{909E8E84-426E-40DD-AFC4-6F175D3DCCD1}">
              <a14:hiddenFill xmlns:a14="http://schemas.microsoft.com/office/drawing/2010/main">
                <a:solidFill>
                  <a:srgbClr val="FFFFFF"/>
                </a:solidFill>
              </a14:hiddenFill>
            </a:ext>
          </a:extLst>
        </p:spPr>
      </p:pic>
      <p:pic>
        <p:nvPicPr>
          <p:cNvPr id="1122" name="Picture 98" descr="Visual Studio Code Add-In">
            <a:extLst>
              <a:ext uri="{FF2B5EF4-FFF2-40B4-BE49-F238E27FC236}">
                <a16:creationId xmlns:a16="http://schemas.microsoft.com/office/drawing/2014/main" id="{4A58832C-7DF8-7344-9355-CB5C79F6862A}"/>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2004379" y="1591803"/>
            <a:ext cx="361885" cy="361885"/>
          </a:xfrm>
          <a:prstGeom prst="rect">
            <a:avLst/>
          </a:prstGeom>
          <a:noFill/>
          <a:extLst>
            <a:ext uri="{909E8E84-426E-40DD-AFC4-6F175D3DCCD1}">
              <a14:hiddenFill xmlns:a14="http://schemas.microsoft.com/office/drawing/2010/main">
                <a:solidFill>
                  <a:srgbClr val="FFFFFF"/>
                </a:solidFill>
              </a14:hiddenFill>
            </a:ext>
          </a:extLst>
        </p:spPr>
      </p:pic>
      <p:pic>
        <p:nvPicPr>
          <p:cNvPr id="1124" name="Picture 100" descr="JetBrains IDEs Plugin">
            <a:extLst>
              <a:ext uri="{FF2B5EF4-FFF2-40B4-BE49-F238E27FC236}">
                <a16:creationId xmlns:a16="http://schemas.microsoft.com/office/drawing/2014/main" id="{D9F836D8-6FF0-1C46-9112-4653DB5A3128}"/>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3513901" y="1527384"/>
            <a:ext cx="361885" cy="361885"/>
          </a:xfrm>
          <a:prstGeom prst="rect">
            <a:avLst/>
          </a:prstGeom>
          <a:noFill/>
          <a:extLst>
            <a:ext uri="{909E8E84-426E-40DD-AFC4-6F175D3DCCD1}">
              <a14:hiddenFill xmlns:a14="http://schemas.microsoft.com/office/drawing/2010/main">
                <a:solidFill>
                  <a:srgbClr val="FFFFFF"/>
                </a:solidFill>
              </a14:hiddenFill>
            </a:ext>
          </a:extLst>
        </p:spPr>
      </p:pic>
      <p:pic>
        <p:nvPicPr>
          <p:cNvPr id="1126" name="Picture 102" descr="Eclipse/Mylyn Plug-In">
            <a:extLst>
              <a:ext uri="{FF2B5EF4-FFF2-40B4-BE49-F238E27FC236}">
                <a16:creationId xmlns:a16="http://schemas.microsoft.com/office/drawing/2014/main" id="{07F28396-A3D2-E44F-8133-4F5A1D0950B4}"/>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1049031" y="1555006"/>
            <a:ext cx="361885" cy="361885"/>
          </a:xfrm>
          <a:prstGeom prst="rect">
            <a:avLst/>
          </a:prstGeom>
          <a:noFill/>
          <a:extLst>
            <a:ext uri="{909E8E84-426E-40DD-AFC4-6F175D3DCCD1}">
              <a14:hiddenFill xmlns:a14="http://schemas.microsoft.com/office/drawing/2010/main">
                <a:solidFill>
                  <a:srgbClr val="FFFFFF"/>
                </a:solidFill>
              </a14:hiddenFill>
            </a:ext>
          </a:extLst>
        </p:spPr>
      </p:pic>
      <p:pic>
        <p:nvPicPr>
          <p:cNvPr id="1128" name="Picture 104" descr="Visual Studio 2012+ Add-In">
            <a:extLst>
              <a:ext uri="{FF2B5EF4-FFF2-40B4-BE49-F238E27FC236}">
                <a16:creationId xmlns:a16="http://schemas.microsoft.com/office/drawing/2014/main" id="{AC2235A5-04CD-4745-A202-246E79E924E5}"/>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1557688" y="1580008"/>
            <a:ext cx="361885" cy="361885"/>
          </a:xfrm>
          <a:prstGeom prst="rect">
            <a:avLst/>
          </a:prstGeom>
          <a:noFill/>
          <a:extLst>
            <a:ext uri="{909E8E84-426E-40DD-AFC4-6F175D3DCCD1}">
              <a14:hiddenFill xmlns:a14="http://schemas.microsoft.com/office/drawing/2010/main">
                <a:solidFill>
                  <a:srgbClr val="FFFFFF"/>
                </a:solidFill>
              </a14:hiddenFill>
            </a:ext>
          </a:extLst>
        </p:spPr>
      </p:pic>
      <p:pic>
        <p:nvPicPr>
          <p:cNvPr id="1130" name="Picture 106" descr="Visual Studio 2010 Add-In">
            <a:extLst>
              <a:ext uri="{FF2B5EF4-FFF2-40B4-BE49-F238E27FC236}">
                <a16:creationId xmlns:a16="http://schemas.microsoft.com/office/drawing/2014/main" id="{761A62FE-E5F4-FC4A-8565-0F08A3C0F9E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58727" y="1595586"/>
            <a:ext cx="361885" cy="361885"/>
          </a:xfrm>
          <a:prstGeom prst="rect">
            <a:avLst/>
          </a:prstGeom>
          <a:noFill/>
          <a:extLst>
            <a:ext uri="{909E8E84-426E-40DD-AFC4-6F175D3DCCD1}">
              <a14:hiddenFill xmlns:a14="http://schemas.microsoft.com/office/drawing/2010/main">
                <a:solidFill>
                  <a:srgbClr val="FFFFFF"/>
                </a:solidFill>
              </a14:hiddenFill>
            </a:ext>
          </a:extLst>
        </p:spPr>
      </p:pic>
      <p:pic>
        <p:nvPicPr>
          <p:cNvPr id="1132" name="Picture 108" descr="Visual Studio 2005/2008 Add-In">
            <a:extLst>
              <a:ext uri="{FF2B5EF4-FFF2-40B4-BE49-F238E27FC236}">
                <a16:creationId xmlns:a16="http://schemas.microsoft.com/office/drawing/2014/main" id="{86F6817C-A5C8-F34F-9BB6-C4576A4133F7}"/>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3061804" y="1573714"/>
            <a:ext cx="361885" cy="36188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 coins arrondis 15">
            <a:extLst>
              <a:ext uri="{FF2B5EF4-FFF2-40B4-BE49-F238E27FC236}">
                <a16:creationId xmlns:a16="http://schemas.microsoft.com/office/drawing/2014/main" id="{0AF67891-5CDD-DD46-8C1C-998A7452BD54}"/>
              </a:ext>
            </a:extLst>
          </p:cNvPr>
          <p:cNvSpPr/>
          <p:nvPr/>
        </p:nvSpPr>
        <p:spPr>
          <a:xfrm>
            <a:off x="4277663" y="1238146"/>
            <a:ext cx="3388076" cy="824428"/>
          </a:xfrm>
          <a:prstGeom prst="roundRect">
            <a:avLst>
              <a:gd name="adj" fmla="val 9641"/>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r>
              <a:rPr lang="fr-FR" sz="1867" b="1" dirty="0">
                <a:solidFill>
                  <a:schemeClr val="accent2">
                    <a:lumMod val="50000"/>
                  </a:schemeClr>
                </a:solidFill>
                <a:latin typeface="Josefin Sans" pitchFamily="2" charset="77"/>
              </a:rPr>
              <a:t>CI/CD</a:t>
            </a:r>
          </a:p>
        </p:txBody>
      </p:sp>
      <p:pic>
        <p:nvPicPr>
          <p:cNvPr id="1162" name="Picture 138" descr="Axosoft Plug-In">
            <a:extLst>
              <a:ext uri="{FF2B5EF4-FFF2-40B4-BE49-F238E27FC236}">
                <a16:creationId xmlns:a16="http://schemas.microsoft.com/office/drawing/2014/main" id="{1B567296-3D32-8A4D-85E4-C002ED59F98B}"/>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9033260" y="4891463"/>
            <a:ext cx="372177" cy="481471"/>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 coins arrondis 16">
            <a:extLst>
              <a:ext uri="{FF2B5EF4-FFF2-40B4-BE49-F238E27FC236}">
                <a16:creationId xmlns:a16="http://schemas.microsoft.com/office/drawing/2014/main" id="{063F895F-928A-5C4A-BE22-35021B434189}"/>
              </a:ext>
            </a:extLst>
          </p:cNvPr>
          <p:cNvSpPr/>
          <p:nvPr/>
        </p:nvSpPr>
        <p:spPr>
          <a:xfrm>
            <a:off x="7960823" y="3572965"/>
            <a:ext cx="4074991" cy="2739591"/>
          </a:xfrm>
          <a:prstGeom prst="roundRect">
            <a:avLst>
              <a:gd name="adj" fmla="val 3874"/>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r>
              <a:rPr lang="fr-FR" sz="1867" b="1" dirty="0">
                <a:solidFill>
                  <a:schemeClr val="accent2">
                    <a:lumMod val="50000"/>
                  </a:schemeClr>
                </a:solidFill>
                <a:latin typeface="Josefin Sans" pitchFamily="2" charset="77"/>
              </a:rPr>
              <a:t>Bug-</a:t>
            </a:r>
            <a:r>
              <a:rPr lang="fr-FR" sz="1867" b="1" dirty="0" err="1">
                <a:solidFill>
                  <a:schemeClr val="accent2">
                    <a:lumMod val="50000"/>
                  </a:schemeClr>
                </a:solidFill>
                <a:latin typeface="Josefin Sans" pitchFamily="2" charset="77"/>
              </a:rPr>
              <a:t>Tracking</a:t>
            </a:r>
            <a:endParaRPr lang="fr-FR" sz="1867" b="1" dirty="0">
              <a:solidFill>
                <a:schemeClr val="accent2">
                  <a:lumMod val="50000"/>
                </a:schemeClr>
              </a:solidFill>
              <a:latin typeface="Josefin Sans" pitchFamily="2" charset="77"/>
            </a:endParaRPr>
          </a:p>
        </p:txBody>
      </p:sp>
      <p:pic>
        <p:nvPicPr>
          <p:cNvPr id="1142" name="Picture 118" descr="JIRA Plug-In">
            <a:extLst>
              <a:ext uri="{FF2B5EF4-FFF2-40B4-BE49-F238E27FC236}">
                <a16:creationId xmlns:a16="http://schemas.microsoft.com/office/drawing/2014/main" id="{F0AEB4E4-5E17-484A-9A3D-267E11CA47E1}"/>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11145260" y="4354812"/>
            <a:ext cx="444339" cy="444339"/>
          </a:xfrm>
          <a:prstGeom prst="rect">
            <a:avLst/>
          </a:prstGeom>
          <a:noFill/>
          <a:extLst>
            <a:ext uri="{909E8E84-426E-40DD-AFC4-6F175D3DCCD1}">
              <a14:hiddenFill xmlns:a14="http://schemas.microsoft.com/office/drawing/2010/main">
                <a:solidFill>
                  <a:srgbClr val="FFFFFF"/>
                </a:solidFill>
              </a14:hiddenFill>
            </a:ext>
          </a:extLst>
        </p:spPr>
      </p:pic>
      <p:pic>
        <p:nvPicPr>
          <p:cNvPr id="1144" name="Picture 120" descr="Azure DevOps Logo">
            <a:extLst>
              <a:ext uri="{FF2B5EF4-FFF2-40B4-BE49-F238E27FC236}">
                <a16:creationId xmlns:a16="http://schemas.microsoft.com/office/drawing/2014/main" id="{A5BE04E0-E0E5-0B40-A5F3-C9CED568D121}"/>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10416410" y="4312558"/>
            <a:ext cx="453431" cy="453431"/>
          </a:xfrm>
          <a:prstGeom prst="rect">
            <a:avLst/>
          </a:prstGeom>
          <a:noFill/>
          <a:extLst>
            <a:ext uri="{909E8E84-426E-40DD-AFC4-6F175D3DCCD1}">
              <a14:hiddenFill xmlns:a14="http://schemas.microsoft.com/office/drawing/2010/main">
                <a:solidFill>
                  <a:srgbClr val="FFFFFF"/>
                </a:solidFill>
              </a14:hiddenFill>
            </a:ext>
          </a:extLst>
        </p:spPr>
      </p:pic>
      <p:pic>
        <p:nvPicPr>
          <p:cNvPr id="1148" name="Picture 124" descr="GitLab Plug-In">
            <a:extLst>
              <a:ext uri="{FF2B5EF4-FFF2-40B4-BE49-F238E27FC236}">
                <a16:creationId xmlns:a16="http://schemas.microsoft.com/office/drawing/2014/main" id="{6B418547-F5E9-9341-86DB-739A46CE558F}"/>
              </a:ext>
            </a:extLst>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9716887" y="4238501"/>
            <a:ext cx="519572" cy="519572"/>
          </a:xfrm>
          <a:prstGeom prst="rect">
            <a:avLst/>
          </a:prstGeom>
          <a:noFill/>
          <a:extLst>
            <a:ext uri="{909E8E84-426E-40DD-AFC4-6F175D3DCCD1}">
              <a14:hiddenFill xmlns:a14="http://schemas.microsoft.com/office/drawing/2010/main">
                <a:solidFill>
                  <a:srgbClr val="FFFFFF"/>
                </a:solidFill>
              </a14:hiddenFill>
            </a:ext>
          </a:extLst>
        </p:spPr>
      </p:pic>
      <p:pic>
        <p:nvPicPr>
          <p:cNvPr id="1150" name="Picture 126" descr="JetBrains YouTrack Icon">
            <a:extLst>
              <a:ext uri="{FF2B5EF4-FFF2-40B4-BE49-F238E27FC236}">
                <a16:creationId xmlns:a16="http://schemas.microsoft.com/office/drawing/2014/main" id="{7D4F6FC3-8495-9A41-8837-10DA45D5C4D6}"/>
              </a:ext>
            </a:extLst>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8378110" y="4254169"/>
            <a:ext cx="546919" cy="546919"/>
          </a:xfrm>
          <a:prstGeom prst="rect">
            <a:avLst/>
          </a:prstGeom>
          <a:noFill/>
          <a:extLst>
            <a:ext uri="{909E8E84-426E-40DD-AFC4-6F175D3DCCD1}">
              <a14:hiddenFill xmlns:a14="http://schemas.microsoft.com/office/drawing/2010/main">
                <a:solidFill>
                  <a:srgbClr val="FFFFFF"/>
                </a:solidFill>
              </a14:hiddenFill>
            </a:ext>
          </a:extLst>
        </p:spPr>
      </p:pic>
      <p:pic>
        <p:nvPicPr>
          <p:cNvPr id="1152" name="Picture 128" descr="Asana Plug-In">
            <a:extLst>
              <a:ext uri="{FF2B5EF4-FFF2-40B4-BE49-F238E27FC236}">
                <a16:creationId xmlns:a16="http://schemas.microsoft.com/office/drawing/2014/main" id="{FD19E436-2EB3-5948-9664-62D1570800C6}"/>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8419985" y="5622892"/>
            <a:ext cx="410104" cy="410104"/>
          </a:xfrm>
          <a:prstGeom prst="rect">
            <a:avLst/>
          </a:prstGeom>
          <a:noFill/>
          <a:extLst>
            <a:ext uri="{909E8E84-426E-40DD-AFC4-6F175D3DCCD1}">
              <a14:hiddenFill xmlns:a14="http://schemas.microsoft.com/office/drawing/2010/main">
                <a:solidFill>
                  <a:srgbClr val="FFFFFF"/>
                </a:solidFill>
              </a14:hiddenFill>
            </a:ext>
          </a:extLst>
        </p:spPr>
      </p:pic>
      <p:pic>
        <p:nvPicPr>
          <p:cNvPr id="1164" name="Picture 140" descr="VersionOne Plug-In">
            <a:extLst>
              <a:ext uri="{FF2B5EF4-FFF2-40B4-BE49-F238E27FC236}">
                <a16:creationId xmlns:a16="http://schemas.microsoft.com/office/drawing/2014/main" id="{617513F7-2EB2-6547-8C7A-3B82AE6F9634}"/>
              </a:ext>
            </a:extLst>
          </p:cNvPr>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10404543" y="4984531"/>
            <a:ext cx="519572" cy="519572"/>
          </a:xfrm>
          <a:prstGeom prst="rect">
            <a:avLst/>
          </a:prstGeom>
          <a:noFill/>
          <a:extLst>
            <a:ext uri="{909E8E84-426E-40DD-AFC4-6F175D3DCCD1}">
              <a14:hiddenFill xmlns:a14="http://schemas.microsoft.com/office/drawing/2010/main">
                <a:solidFill>
                  <a:srgbClr val="FFFFFF"/>
                </a:solidFill>
              </a14:hiddenFill>
            </a:ext>
          </a:extLst>
        </p:spPr>
      </p:pic>
      <p:pic>
        <p:nvPicPr>
          <p:cNvPr id="1166" name="Picture 142" descr="MSTFS 2010 Plug-In">
            <a:extLst>
              <a:ext uri="{FF2B5EF4-FFF2-40B4-BE49-F238E27FC236}">
                <a16:creationId xmlns:a16="http://schemas.microsoft.com/office/drawing/2014/main" id="{56FEE9AB-2228-824D-8CE3-AE628C9D6CB7}"/>
              </a:ext>
            </a:extLst>
          </p:cNvPr>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11250024" y="4891808"/>
            <a:ext cx="75419" cy="75419"/>
          </a:xfrm>
          <a:prstGeom prst="rect">
            <a:avLst/>
          </a:prstGeom>
          <a:noFill/>
          <a:extLst>
            <a:ext uri="{909E8E84-426E-40DD-AFC4-6F175D3DCCD1}">
              <a14:hiddenFill xmlns:a14="http://schemas.microsoft.com/office/drawing/2010/main">
                <a:solidFill>
                  <a:srgbClr val="FFFFFF"/>
                </a:solidFill>
              </a14:hiddenFill>
            </a:ext>
          </a:extLst>
        </p:spPr>
      </p:pic>
      <p:pic>
        <p:nvPicPr>
          <p:cNvPr id="1168" name="Picture 144" descr="MSTFS 2005/2008 Plug-In">
            <a:extLst>
              <a:ext uri="{FF2B5EF4-FFF2-40B4-BE49-F238E27FC236}">
                <a16:creationId xmlns:a16="http://schemas.microsoft.com/office/drawing/2014/main" id="{EBC8AB4F-815F-2A40-8C10-D5B020644EEC}"/>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1121442" y="5568158"/>
            <a:ext cx="519572" cy="519572"/>
          </a:xfrm>
          <a:prstGeom prst="rect">
            <a:avLst/>
          </a:prstGeom>
          <a:noFill/>
          <a:extLst>
            <a:ext uri="{909E8E84-426E-40DD-AFC4-6F175D3DCCD1}">
              <a14:hiddenFill xmlns:a14="http://schemas.microsoft.com/office/drawing/2010/main">
                <a:solidFill>
                  <a:srgbClr val="FFFFFF"/>
                </a:solidFill>
              </a14:hiddenFill>
            </a:ext>
          </a:extLst>
        </p:spPr>
      </p:pic>
      <p:pic>
        <p:nvPicPr>
          <p:cNvPr id="1170" name="Picture 146" descr="IBM Rational Team Concert (RTC) Plug-In">
            <a:extLst>
              <a:ext uri="{FF2B5EF4-FFF2-40B4-BE49-F238E27FC236}">
                <a16:creationId xmlns:a16="http://schemas.microsoft.com/office/drawing/2014/main" id="{659F510C-1419-D94B-8EB7-FE3609E2B863}"/>
              </a:ext>
            </a:extLst>
          </p:cNvPr>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11169097" y="5037687"/>
            <a:ext cx="430003" cy="430003"/>
          </a:xfrm>
          <a:prstGeom prst="rect">
            <a:avLst/>
          </a:prstGeom>
          <a:noFill/>
          <a:extLst>
            <a:ext uri="{909E8E84-426E-40DD-AFC4-6F175D3DCCD1}">
              <a14:hiddenFill xmlns:a14="http://schemas.microsoft.com/office/drawing/2010/main">
                <a:solidFill>
                  <a:srgbClr val="FFFFFF"/>
                </a:solidFill>
              </a14:hiddenFill>
            </a:ext>
          </a:extLst>
        </p:spPr>
      </p:pic>
      <p:pic>
        <p:nvPicPr>
          <p:cNvPr id="1172" name="Picture 148" descr="IBM Rational ClearQuest Plug-In">
            <a:extLst>
              <a:ext uri="{FF2B5EF4-FFF2-40B4-BE49-F238E27FC236}">
                <a16:creationId xmlns:a16="http://schemas.microsoft.com/office/drawing/2014/main" id="{048F9498-D4A9-BD45-ACE7-EE3C5DCCE4C3}"/>
              </a:ext>
            </a:extLst>
          </p:cNvPr>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9782377" y="5600529"/>
            <a:ext cx="424716" cy="424716"/>
          </a:xfrm>
          <a:prstGeom prst="rect">
            <a:avLst/>
          </a:prstGeom>
          <a:noFill/>
          <a:extLst>
            <a:ext uri="{909E8E84-426E-40DD-AFC4-6F175D3DCCD1}">
              <a14:hiddenFill xmlns:a14="http://schemas.microsoft.com/office/drawing/2010/main">
                <a:solidFill>
                  <a:srgbClr val="FFFFFF"/>
                </a:solidFill>
              </a14:hiddenFill>
            </a:ext>
          </a:extLst>
        </p:spPr>
      </p:pic>
      <p:pic>
        <p:nvPicPr>
          <p:cNvPr id="1174" name="Picture 150" descr="Axosoft OnTime Plug-In">
            <a:extLst>
              <a:ext uri="{FF2B5EF4-FFF2-40B4-BE49-F238E27FC236}">
                <a16:creationId xmlns:a16="http://schemas.microsoft.com/office/drawing/2014/main" id="{802714F0-0340-384E-B961-028F4FF93187}"/>
              </a:ext>
            </a:extLst>
          </p:cNvPr>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11108475" y="3691998"/>
            <a:ext cx="519572" cy="519572"/>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741130C3-686E-D447-8B82-B46A08CDCEDE}"/>
              </a:ext>
            </a:extLst>
          </p:cNvPr>
          <p:cNvSpPr txBox="1"/>
          <p:nvPr/>
        </p:nvSpPr>
        <p:spPr>
          <a:xfrm>
            <a:off x="4632698" y="3936765"/>
            <a:ext cx="2520831" cy="338554"/>
          </a:xfrm>
          <a:prstGeom prst="rect">
            <a:avLst/>
          </a:prstGeom>
          <a:noFill/>
        </p:spPr>
        <p:txBody>
          <a:bodyPr wrap="square" rtlCol="0">
            <a:spAutoFit/>
          </a:bodyPr>
          <a:lstStyle/>
          <a:p>
            <a:r>
              <a:rPr lang="fr-FR" sz="1600" dirty="0" err="1">
                <a:latin typeface="Josefin Sans" pitchFamily="2" charset="77"/>
                <a:hlinkClick r:id="rId51"/>
              </a:rPr>
              <a:t>Detailed</a:t>
            </a:r>
            <a:r>
              <a:rPr lang="fr-FR" sz="1600" dirty="0">
                <a:latin typeface="Josefin Sans" pitchFamily="2" charset="77"/>
                <a:hlinkClick r:id="rId51"/>
              </a:rPr>
              <a:t> </a:t>
            </a:r>
            <a:r>
              <a:rPr lang="fr-FR" sz="1600" dirty="0" err="1">
                <a:latin typeface="Josefin Sans" pitchFamily="2" charset="77"/>
                <a:hlinkClick r:id="rId51"/>
              </a:rPr>
              <a:t>Integration</a:t>
            </a:r>
            <a:r>
              <a:rPr lang="fr-FR" sz="1600" dirty="0">
                <a:latin typeface="Josefin Sans" pitchFamily="2" charset="77"/>
                <a:hlinkClick r:id="rId51"/>
              </a:rPr>
              <a:t> List</a:t>
            </a:r>
            <a:endParaRPr lang="fr-FR" sz="1600" dirty="0">
              <a:latin typeface="Josefin Sans" pitchFamily="2" charset="77"/>
            </a:endParaRPr>
          </a:p>
        </p:txBody>
      </p:sp>
      <p:pic>
        <p:nvPicPr>
          <p:cNvPr id="1026" name="Picture 2" descr="@gatling">
            <a:extLst>
              <a:ext uri="{FF2B5EF4-FFF2-40B4-BE49-F238E27FC236}">
                <a16:creationId xmlns:a16="http://schemas.microsoft.com/office/drawing/2014/main" id="{4D019D2E-F38B-7245-AA0B-847B33A3765F}"/>
              </a:ext>
            </a:extLst>
          </p:cNvPr>
          <p:cNvPicPr>
            <a:picLocks noChangeAspect="1" noChangeArrowheads="1"/>
          </p:cNvPicPr>
          <p:nvPr/>
        </p:nvPicPr>
        <p:blipFill rotWithShape="1">
          <a:blip r:embed="rId52">
            <a:alphaModFix amt="33000"/>
            <a:extLst>
              <a:ext uri="{BEBA8EAE-BF5A-486C-A8C5-ECC9F3942E4B}">
                <a14:imgProps xmlns:a14="http://schemas.microsoft.com/office/drawing/2010/main">
                  <a14:imgLayer r:embed="rId53">
                    <a14:imgEffect>
                      <a14:saturation sat="400000"/>
                    </a14:imgEffect>
                  </a14:imgLayer>
                </a14:imgProps>
              </a:ext>
              <a:ext uri="{28A0092B-C50C-407E-A947-70E740481C1C}">
                <a14:useLocalDpi xmlns:a14="http://schemas.microsoft.com/office/drawing/2010/main" val="0"/>
              </a:ext>
            </a:extLst>
          </a:blip>
          <a:srcRect t="18783" b="17850"/>
          <a:stretch/>
        </p:blipFill>
        <p:spPr bwMode="auto">
          <a:xfrm>
            <a:off x="1235199" y="5355608"/>
            <a:ext cx="562421" cy="356393"/>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id="{2CB19EA5-3DAC-314F-980A-D52F4B0C5454}"/>
              </a:ext>
            </a:extLst>
          </p:cNvPr>
          <p:cNvPicPr>
            <a:picLocks noChangeAspect="1"/>
          </p:cNvPicPr>
          <p:nvPr/>
        </p:nvPicPr>
        <p:blipFill rotWithShape="1">
          <a:blip r:embed="rId54"/>
          <a:srcRect t="3807"/>
          <a:stretch/>
        </p:blipFill>
        <p:spPr>
          <a:xfrm>
            <a:off x="1027503" y="5842556"/>
            <a:ext cx="908029" cy="290125"/>
          </a:xfrm>
          <a:prstGeom prst="rect">
            <a:avLst/>
          </a:prstGeom>
        </p:spPr>
      </p:pic>
      <p:pic>
        <p:nvPicPr>
          <p:cNvPr id="7" name="Picture 2">
            <a:extLst>
              <a:ext uri="{FF2B5EF4-FFF2-40B4-BE49-F238E27FC236}">
                <a16:creationId xmlns:a16="http://schemas.microsoft.com/office/drawing/2014/main" id="{E168D19B-45A9-3E46-A85F-034137C6A1B2}"/>
              </a:ext>
            </a:extLst>
          </p:cNvPr>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4889926" y="1917086"/>
            <a:ext cx="1899626" cy="1899626"/>
          </a:xfrm>
          <a:prstGeom prst="rect">
            <a:avLst/>
          </a:prstGeom>
          <a:noFill/>
          <a:extLst>
            <a:ext uri="{909E8E84-426E-40DD-AFC4-6F175D3DCCD1}">
              <a14:hiddenFill xmlns:a14="http://schemas.microsoft.com/office/drawing/2010/main">
                <a:solidFill>
                  <a:srgbClr val="FFFFFF"/>
                </a:solidFill>
              </a14:hiddenFill>
            </a:ext>
          </a:extLst>
        </p:spPr>
      </p:pic>
      <p:grpSp>
        <p:nvGrpSpPr>
          <p:cNvPr id="115" name="Groupe 114">
            <a:extLst>
              <a:ext uri="{FF2B5EF4-FFF2-40B4-BE49-F238E27FC236}">
                <a16:creationId xmlns:a16="http://schemas.microsoft.com/office/drawing/2014/main" id="{00FCE119-95EE-DE48-8D4D-A8EE1D5C6C43}"/>
              </a:ext>
            </a:extLst>
          </p:cNvPr>
          <p:cNvGrpSpPr/>
          <p:nvPr/>
        </p:nvGrpSpPr>
        <p:grpSpPr>
          <a:xfrm>
            <a:off x="8014860" y="1531012"/>
            <a:ext cx="732893" cy="527093"/>
            <a:chOff x="4727991" y="2153023"/>
            <a:chExt cx="1140740" cy="832637"/>
          </a:xfrm>
        </p:grpSpPr>
        <p:pic>
          <p:nvPicPr>
            <p:cNvPr id="116" name="Picture 14" descr="Plug - Free Tools and utensils icons">
              <a:extLst>
                <a:ext uri="{FF2B5EF4-FFF2-40B4-BE49-F238E27FC236}">
                  <a16:creationId xmlns:a16="http://schemas.microsoft.com/office/drawing/2014/main" id="{EE5EC99B-C5D9-8442-BDFC-290D73A278B1}"/>
                </a:ext>
              </a:extLst>
            </p:cNvPr>
            <p:cNvPicPr>
              <a:picLocks noChangeAspect="1" noChangeArrowheads="1"/>
            </p:cNvPicPr>
            <p:nvPr/>
          </p:nvPicPr>
          <p:blipFill>
            <a:blip r:embed="rId56">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6863115">
              <a:off x="5531760" y="2570516"/>
              <a:ext cx="336971" cy="336971"/>
            </a:xfrm>
            <a:prstGeom prst="rect">
              <a:avLst/>
            </a:prstGeom>
            <a:noFill/>
            <a:extLst>
              <a:ext uri="{909E8E84-426E-40DD-AFC4-6F175D3DCCD1}">
                <a14:hiddenFill xmlns:a14="http://schemas.microsoft.com/office/drawing/2010/main">
                  <a:solidFill>
                    <a:srgbClr val="FFFFFF"/>
                  </a:solidFill>
                </a14:hiddenFill>
              </a:ext>
            </a:extLst>
          </p:spPr>
        </p:pic>
        <p:pic>
          <p:nvPicPr>
            <p:cNvPr id="117" name="Image 116">
              <a:extLst>
                <a:ext uri="{FF2B5EF4-FFF2-40B4-BE49-F238E27FC236}">
                  <a16:creationId xmlns:a16="http://schemas.microsoft.com/office/drawing/2014/main" id="{04DAC9F4-2EEE-4846-A8DB-209E46D36A91}"/>
                </a:ext>
              </a:extLst>
            </p:cNvPr>
            <p:cNvPicPr>
              <a:picLocks noChangeAspect="1"/>
            </p:cNvPicPr>
            <p:nvPr/>
          </p:nvPicPr>
          <p:blipFill rotWithShape="1">
            <a:blip r:embed="rId57"/>
            <a:srcRect r="10505"/>
            <a:stretch/>
          </p:blipFill>
          <p:spPr>
            <a:xfrm>
              <a:off x="4923561" y="2153023"/>
              <a:ext cx="676734" cy="647471"/>
            </a:xfrm>
            <a:prstGeom prst="rect">
              <a:avLst/>
            </a:prstGeom>
          </p:spPr>
        </p:pic>
        <p:pic>
          <p:nvPicPr>
            <p:cNvPr id="118" name="Image 117">
              <a:extLst>
                <a:ext uri="{FF2B5EF4-FFF2-40B4-BE49-F238E27FC236}">
                  <a16:creationId xmlns:a16="http://schemas.microsoft.com/office/drawing/2014/main" id="{68229CE0-E1A7-8148-A6A9-EEFADCD5E4CF}"/>
                </a:ext>
              </a:extLst>
            </p:cNvPr>
            <p:cNvPicPr>
              <a:picLocks noChangeAspect="1"/>
            </p:cNvPicPr>
            <p:nvPr/>
          </p:nvPicPr>
          <p:blipFill>
            <a:blip r:embed="rId58"/>
            <a:stretch>
              <a:fillRect/>
            </a:stretch>
          </p:blipFill>
          <p:spPr>
            <a:xfrm>
              <a:off x="4727991" y="2720671"/>
              <a:ext cx="794968" cy="264989"/>
            </a:xfrm>
            <a:prstGeom prst="rect">
              <a:avLst/>
            </a:prstGeom>
          </p:spPr>
        </p:pic>
      </p:grpSp>
      <p:grpSp>
        <p:nvGrpSpPr>
          <p:cNvPr id="123" name="Groupe 122">
            <a:extLst>
              <a:ext uri="{FF2B5EF4-FFF2-40B4-BE49-F238E27FC236}">
                <a16:creationId xmlns:a16="http://schemas.microsoft.com/office/drawing/2014/main" id="{9C925348-7642-EB4A-98A7-22E0F2876445}"/>
              </a:ext>
            </a:extLst>
          </p:cNvPr>
          <p:cNvGrpSpPr/>
          <p:nvPr/>
        </p:nvGrpSpPr>
        <p:grpSpPr>
          <a:xfrm>
            <a:off x="8076208" y="3589556"/>
            <a:ext cx="732893" cy="527093"/>
            <a:chOff x="4727991" y="2153023"/>
            <a:chExt cx="1140740" cy="832637"/>
          </a:xfrm>
        </p:grpSpPr>
        <p:pic>
          <p:nvPicPr>
            <p:cNvPr id="124" name="Picture 14" descr="Plug - Free Tools and utensils icons">
              <a:extLst>
                <a:ext uri="{FF2B5EF4-FFF2-40B4-BE49-F238E27FC236}">
                  <a16:creationId xmlns:a16="http://schemas.microsoft.com/office/drawing/2014/main" id="{55046804-B12B-ED4D-993D-2A6EC0EDEABB}"/>
                </a:ext>
              </a:extLst>
            </p:cNvPr>
            <p:cNvPicPr>
              <a:picLocks noChangeAspect="1" noChangeArrowheads="1"/>
            </p:cNvPicPr>
            <p:nvPr/>
          </p:nvPicPr>
          <p:blipFill>
            <a:blip r:embed="rId56">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6863115">
              <a:off x="5531760" y="2570516"/>
              <a:ext cx="336971" cy="336971"/>
            </a:xfrm>
            <a:prstGeom prst="rect">
              <a:avLst/>
            </a:prstGeom>
            <a:noFill/>
            <a:extLst>
              <a:ext uri="{909E8E84-426E-40DD-AFC4-6F175D3DCCD1}">
                <a14:hiddenFill xmlns:a14="http://schemas.microsoft.com/office/drawing/2010/main">
                  <a:solidFill>
                    <a:srgbClr val="FFFFFF"/>
                  </a:solidFill>
                </a14:hiddenFill>
              </a:ext>
            </a:extLst>
          </p:spPr>
        </p:pic>
        <p:pic>
          <p:nvPicPr>
            <p:cNvPr id="125" name="Image 124">
              <a:extLst>
                <a:ext uri="{FF2B5EF4-FFF2-40B4-BE49-F238E27FC236}">
                  <a16:creationId xmlns:a16="http://schemas.microsoft.com/office/drawing/2014/main" id="{0A2AE154-B8B2-A84C-84C8-5D833EBD124D}"/>
                </a:ext>
              </a:extLst>
            </p:cNvPr>
            <p:cNvPicPr>
              <a:picLocks noChangeAspect="1"/>
            </p:cNvPicPr>
            <p:nvPr/>
          </p:nvPicPr>
          <p:blipFill rotWithShape="1">
            <a:blip r:embed="rId57"/>
            <a:srcRect r="10505"/>
            <a:stretch/>
          </p:blipFill>
          <p:spPr>
            <a:xfrm>
              <a:off x="4923561" y="2153023"/>
              <a:ext cx="676734" cy="647471"/>
            </a:xfrm>
            <a:prstGeom prst="rect">
              <a:avLst/>
            </a:prstGeom>
          </p:spPr>
        </p:pic>
        <p:pic>
          <p:nvPicPr>
            <p:cNvPr id="126" name="Image 125">
              <a:extLst>
                <a:ext uri="{FF2B5EF4-FFF2-40B4-BE49-F238E27FC236}">
                  <a16:creationId xmlns:a16="http://schemas.microsoft.com/office/drawing/2014/main" id="{69AA5E30-B21F-5E42-883A-9273186B660C}"/>
                </a:ext>
              </a:extLst>
            </p:cNvPr>
            <p:cNvPicPr>
              <a:picLocks noChangeAspect="1"/>
            </p:cNvPicPr>
            <p:nvPr/>
          </p:nvPicPr>
          <p:blipFill>
            <a:blip r:embed="rId58"/>
            <a:stretch>
              <a:fillRect/>
            </a:stretch>
          </p:blipFill>
          <p:spPr>
            <a:xfrm>
              <a:off x="4727991" y="2720671"/>
              <a:ext cx="794968" cy="264989"/>
            </a:xfrm>
            <a:prstGeom prst="rect">
              <a:avLst/>
            </a:prstGeom>
          </p:spPr>
        </p:pic>
      </p:grpSp>
      <p:grpSp>
        <p:nvGrpSpPr>
          <p:cNvPr id="127" name="Groupe 126">
            <a:extLst>
              <a:ext uri="{FF2B5EF4-FFF2-40B4-BE49-F238E27FC236}">
                <a16:creationId xmlns:a16="http://schemas.microsoft.com/office/drawing/2014/main" id="{5F299401-F898-F448-8E95-E43AB1FE966A}"/>
              </a:ext>
            </a:extLst>
          </p:cNvPr>
          <p:cNvGrpSpPr/>
          <p:nvPr/>
        </p:nvGrpSpPr>
        <p:grpSpPr>
          <a:xfrm>
            <a:off x="566731" y="4980770"/>
            <a:ext cx="732893" cy="527093"/>
            <a:chOff x="4727991" y="2153023"/>
            <a:chExt cx="1140740" cy="832637"/>
          </a:xfrm>
        </p:grpSpPr>
        <p:pic>
          <p:nvPicPr>
            <p:cNvPr id="128" name="Picture 14" descr="Plug - Free Tools and utensils icons">
              <a:extLst>
                <a:ext uri="{FF2B5EF4-FFF2-40B4-BE49-F238E27FC236}">
                  <a16:creationId xmlns:a16="http://schemas.microsoft.com/office/drawing/2014/main" id="{7590A474-8709-4947-9F23-D4EE829AFAAA}"/>
                </a:ext>
              </a:extLst>
            </p:cNvPr>
            <p:cNvPicPr>
              <a:picLocks noChangeAspect="1" noChangeArrowheads="1"/>
            </p:cNvPicPr>
            <p:nvPr/>
          </p:nvPicPr>
          <p:blipFill>
            <a:blip r:embed="rId56">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6863115">
              <a:off x="5531760" y="2570516"/>
              <a:ext cx="336971" cy="336971"/>
            </a:xfrm>
            <a:prstGeom prst="rect">
              <a:avLst/>
            </a:prstGeom>
            <a:noFill/>
            <a:extLst>
              <a:ext uri="{909E8E84-426E-40DD-AFC4-6F175D3DCCD1}">
                <a14:hiddenFill xmlns:a14="http://schemas.microsoft.com/office/drawing/2010/main">
                  <a:solidFill>
                    <a:srgbClr val="FFFFFF"/>
                  </a:solidFill>
                </a14:hiddenFill>
              </a:ext>
            </a:extLst>
          </p:spPr>
        </p:pic>
        <p:pic>
          <p:nvPicPr>
            <p:cNvPr id="129" name="Image 128">
              <a:extLst>
                <a:ext uri="{FF2B5EF4-FFF2-40B4-BE49-F238E27FC236}">
                  <a16:creationId xmlns:a16="http://schemas.microsoft.com/office/drawing/2014/main" id="{8F225685-D52A-9A4C-8E9B-A6DE6B390F0B}"/>
                </a:ext>
              </a:extLst>
            </p:cNvPr>
            <p:cNvPicPr>
              <a:picLocks noChangeAspect="1"/>
            </p:cNvPicPr>
            <p:nvPr/>
          </p:nvPicPr>
          <p:blipFill rotWithShape="1">
            <a:blip r:embed="rId57"/>
            <a:srcRect r="10505"/>
            <a:stretch/>
          </p:blipFill>
          <p:spPr>
            <a:xfrm>
              <a:off x="4923561" y="2153023"/>
              <a:ext cx="676734" cy="647471"/>
            </a:xfrm>
            <a:prstGeom prst="rect">
              <a:avLst/>
            </a:prstGeom>
          </p:spPr>
        </p:pic>
        <p:pic>
          <p:nvPicPr>
            <p:cNvPr id="130" name="Image 129">
              <a:extLst>
                <a:ext uri="{FF2B5EF4-FFF2-40B4-BE49-F238E27FC236}">
                  <a16:creationId xmlns:a16="http://schemas.microsoft.com/office/drawing/2014/main" id="{73231A6C-F913-4A45-8048-901DDFF3C7C2}"/>
                </a:ext>
              </a:extLst>
            </p:cNvPr>
            <p:cNvPicPr>
              <a:picLocks noChangeAspect="1"/>
            </p:cNvPicPr>
            <p:nvPr/>
          </p:nvPicPr>
          <p:blipFill>
            <a:blip r:embed="rId58"/>
            <a:stretch>
              <a:fillRect/>
            </a:stretch>
          </p:blipFill>
          <p:spPr>
            <a:xfrm>
              <a:off x="4727991" y="2720671"/>
              <a:ext cx="794968" cy="264989"/>
            </a:xfrm>
            <a:prstGeom prst="rect">
              <a:avLst/>
            </a:prstGeom>
          </p:spPr>
        </p:pic>
      </p:grpSp>
      <p:pic>
        <p:nvPicPr>
          <p:cNvPr id="4" name="Picture 4" descr="Getting Started with Jenkins Plugin | Coralogix">
            <a:extLst>
              <a:ext uri="{FF2B5EF4-FFF2-40B4-BE49-F238E27FC236}">
                <a16:creationId xmlns:a16="http://schemas.microsoft.com/office/drawing/2014/main" id="{D6C88098-170C-EF49-9357-FE9971763EE3}"/>
              </a:ext>
            </a:extLst>
          </p:cNvPr>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6633324" y="1453096"/>
            <a:ext cx="478656" cy="47865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TeamCity on Behance">
            <a:extLst>
              <a:ext uri="{FF2B5EF4-FFF2-40B4-BE49-F238E27FC236}">
                <a16:creationId xmlns:a16="http://schemas.microsoft.com/office/drawing/2014/main" id="{165C1CDA-817D-6B4B-BC0B-D6EA2A88B390}"/>
              </a:ext>
            </a:extLst>
          </p:cNvPr>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4534843" y="1516933"/>
            <a:ext cx="401083" cy="4010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LayerCI Alternatives Review: best software - Compsmag">
            <a:extLst>
              <a:ext uri="{FF2B5EF4-FFF2-40B4-BE49-F238E27FC236}">
                <a16:creationId xmlns:a16="http://schemas.microsoft.com/office/drawing/2014/main" id="{D1FB36E6-630F-BB4D-A777-DCE9EFE74236}"/>
              </a:ext>
            </a:extLst>
          </p:cNvPr>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5082219" y="1533574"/>
            <a:ext cx="361807" cy="361807"/>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 18">
            <a:extLst>
              <a:ext uri="{FF2B5EF4-FFF2-40B4-BE49-F238E27FC236}">
                <a16:creationId xmlns:a16="http://schemas.microsoft.com/office/drawing/2014/main" id="{E37CA8AE-21F9-2147-BAD0-F9951238DB00}"/>
              </a:ext>
            </a:extLst>
          </p:cNvPr>
          <p:cNvPicPr>
            <a:picLocks noChangeAspect="1"/>
          </p:cNvPicPr>
          <p:nvPr/>
        </p:nvPicPr>
        <p:blipFill>
          <a:blip r:embed="rId62"/>
          <a:stretch>
            <a:fillRect/>
          </a:stretch>
        </p:blipFill>
        <p:spPr>
          <a:xfrm>
            <a:off x="5615496" y="1516933"/>
            <a:ext cx="410185" cy="399319"/>
          </a:xfrm>
          <a:prstGeom prst="rect">
            <a:avLst/>
          </a:prstGeom>
        </p:spPr>
      </p:pic>
      <p:pic>
        <p:nvPicPr>
          <p:cNvPr id="31" name="Image 30">
            <a:extLst>
              <a:ext uri="{FF2B5EF4-FFF2-40B4-BE49-F238E27FC236}">
                <a16:creationId xmlns:a16="http://schemas.microsoft.com/office/drawing/2014/main" id="{D846B4F6-3C83-E14E-9CE8-31740DDD3621}"/>
              </a:ext>
            </a:extLst>
          </p:cNvPr>
          <p:cNvPicPr>
            <a:picLocks noChangeAspect="1"/>
          </p:cNvPicPr>
          <p:nvPr/>
        </p:nvPicPr>
        <p:blipFill>
          <a:blip r:embed="rId63"/>
          <a:stretch>
            <a:fillRect/>
          </a:stretch>
        </p:blipFill>
        <p:spPr>
          <a:xfrm>
            <a:off x="2181736" y="3338004"/>
            <a:ext cx="413077" cy="374571"/>
          </a:xfrm>
          <a:prstGeom prst="rect">
            <a:avLst/>
          </a:prstGeom>
        </p:spPr>
      </p:pic>
      <p:pic>
        <p:nvPicPr>
          <p:cNvPr id="32" name="Picture 16">
            <a:extLst>
              <a:ext uri="{FF2B5EF4-FFF2-40B4-BE49-F238E27FC236}">
                <a16:creationId xmlns:a16="http://schemas.microsoft.com/office/drawing/2014/main" id="{F3B66FC8-3013-7047-8889-F308D3DCFFAF}"/>
              </a:ext>
            </a:extLst>
          </p:cNvPr>
          <p:cNvPicPr>
            <a:picLocks noChangeAspect="1" noChangeArrowheads="1"/>
          </p:cNvPicPr>
          <p:nvPr/>
        </p:nvPicPr>
        <p:blipFill rotWithShape="1">
          <a:blip r:embed="rId64">
            <a:extLst>
              <a:ext uri="{28A0092B-C50C-407E-A947-70E740481C1C}">
                <a14:useLocalDpi xmlns:a14="http://schemas.microsoft.com/office/drawing/2010/main" val="0"/>
              </a:ext>
            </a:extLst>
          </a:blip>
          <a:srcRect r="76582"/>
          <a:stretch/>
        </p:blipFill>
        <p:spPr bwMode="auto">
          <a:xfrm>
            <a:off x="10782107" y="1653679"/>
            <a:ext cx="438007" cy="4572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8" descr="TestComplete • Anyware Softwares">
            <a:extLst>
              <a:ext uri="{FF2B5EF4-FFF2-40B4-BE49-F238E27FC236}">
                <a16:creationId xmlns:a16="http://schemas.microsoft.com/office/drawing/2014/main" id="{274B6789-9B26-DE48-AEC2-DCA33D924E12}"/>
              </a:ext>
            </a:extLst>
          </p:cNvPr>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a:off x="8000992" y="2270845"/>
            <a:ext cx="519997" cy="51999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2153C04A-0717-DE44-8DDF-1667642C9902}"/>
              </a:ext>
            </a:extLst>
          </p:cNvPr>
          <p:cNvPicPr>
            <a:picLocks noChangeAspect="1" noChangeArrowheads="1"/>
          </p:cNvPicPr>
          <p:nvPr/>
        </p:nvPicPr>
        <p:blipFill>
          <a:blip r:embed="rId66">
            <a:extLst>
              <a:ext uri="{28A0092B-C50C-407E-A947-70E740481C1C}">
                <a14:useLocalDpi xmlns:a14="http://schemas.microsoft.com/office/drawing/2010/main" val="0"/>
              </a:ext>
            </a:extLst>
          </a:blip>
          <a:srcRect/>
          <a:stretch>
            <a:fillRect/>
          </a:stretch>
        </p:blipFill>
        <p:spPr bwMode="auto">
          <a:xfrm>
            <a:off x="9477376" y="2265260"/>
            <a:ext cx="514532" cy="514532"/>
          </a:xfrm>
          <a:prstGeom prst="rect">
            <a:avLst/>
          </a:prstGeom>
          <a:noFill/>
          <a:extLst>
            <a:ext uri="{909E8E84-426E-40DD-AFC4-6F175D3DCCD1}">
              <a14:hiddenFill xmlns:a14="http://schemas.microsoft.com/office/drawing/2010/main">
                <a:solidFill>
                  <a:srgbClr val="FFFFFF"/>
                </a:solidFill>
              </a14:hiddenFill>
            </a:ext>
          </a:extLst>
        </p:spPr>
      </p:pic>
      <p:pic>
        <p:nvPicPr>
          <p:cNvPr id="1146" name="Picture 122" descr="GitHub Plug-In">
            <a:extLst>
              <a:ext uri="{FF2B5EF4-FFF2-40B4-BE49-F238E27FC236}">
                <a16:creationId xmlns:a16="http://schemas.microsoft.com/office/drawing/2014/main" id="{303F8D15-6EB1-7545-B75B-6EFABE148A64}"/>
              </a:ext>
            </a:extLst>
          </p:cNvPr>
          <p:cNvPicPr>
            <a:picLocks noChangeAspect="1" noChangeArrowheads="1"/>
          </p:cNvPicPr>
          <p:nvPr/>
        </p:nvPicPr>
        <p:blipFill>
          <a:blip r:embed="rId67">
            <a:extLst>
              <a:ext uri="{28A0092B-C50C-407E-A947-70E740481C1C}">
                <a14:useLocalDpi xmlns:a14="http://schemas.microsoft.com/office/drawing/2010/main" val="0"/>
              </a:ext>
            </a:extLst>
          </a:blip>
          <a:srcRect/>
          <a:stretch>
            <a:fillRect/>
          </a:stretch>
        </p:blipFill>
        <p:spPr bwMode="auto">
          <a:xfrm>
            <a:off x="9797114" y="4949174"/>
            <a:ext cx="424716" cy="424716"/>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ow to install MantisBT 2.4 on CentOS 7">
            <a:extLst>
              <a:ext uri="{FF2B5EF4-FFF2-40B4-BE49-F238E27FC236}">
                <a16:creationId xmlns:a16="http://schemas.microsoft.com/office/drawing/2014/main" id="{D7070CD6-2364-3441-A21D-82F62C6D7513}"/>
              </a:ext>
            </a:extLst>
          </p:cNvPr>
          <p:cNvPicPr>
            <a:picLocks noChangeAspect="1" noChangeArrowheads="1"/>
          </p:cNvPicPr>
          <p:nvPr/>
        </p:nvPicPr>
        <p:blipFill>
          <a:blip r:embed="rId68">
            <a:extLst>
              <a:ext uri="{28A0092B-C50C-407E-A947-70E740481C1C}">
                <a14:useLocalDpi xmlns:a14="http://schemas.microsoft.com/office/drawing/2010/main" val="0"/>
              </a:ext>
            </a:extLst>
          </a:blip>
          <a:srcRect/>
          <a:stretch>
            <a:fillRect/>
          </a:stretch>
        </p:blipFill>
        <p:spPr bwMode="auto">
          <a:xfrm>
            <a:off x="8847625" y="4238500"/>
            <a:ext cx="1016875" cy="533859"/>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Restyaboard Integrations with FogBugz through Zapier | Restya">
            <a:extLst>
              <a:ext uri="{FF2B5EF4-FFF2-40B4-BE49-F238E27FC236}">
                <a16:creationId xmlns:a16="http://schemas.microsoft.com/office/drawing/2014/main" id="{7704C02D-346D-F94B-A3AD-F2451C0958F1}"/>
              </a:ext>
            </a:extLst>
          </p:cNvPr>
          <p:cNvPicPr>
            <a:picLocks noChangeAspect="1" noChangeArrowheads="1"/>
          </p:cNvPicPr>
          <p:nvPr/>
        </p:nvPicPr>
        <p:blipFill>
          <a:blip r:embed="rId69">
            <a:extLst>
              <a:ext uri="{28A0092B-C50C-407E-A947-70E740481C1C}">
                <a14:useLocalDpi xmlns:a14="http://schemas.microsoft.com/office/drawing/2010/main" val="0"/>
              </a:ext>
            </a:extLst>
          </a:blip>
          <a:srcRect/>
          <a:stretch>
            <a:fillRect/>
          </a:stretch>
        </p:blipFill>
        <p:spPr bwMode="auto">
          <a:xfrm>
            <a:off x="10415329" y="5514855"/>
            <a:ext cx="519572" cy="51957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6">
            <a:extLst>
              <a:ext uri="{FF2B5EF4-FFF2-40B4-BE49-F238E27FC236}">
                <a16:creationId xmlns:a16="http://schemas.microsoft.com/office/drawing/2014/main" id="{79DC9830-B8CF-994C-9594-019C1DBDA8D2}"/>
              </a:ext>
            </a:extLst>
          </p:cNvPr>
          <p:cNvPicPr>
            <a:picLocks noChangeAspect="1" noChangeArrowheads="1"/>
          </p:cNvPicPr>
          <p:nvPr/>
        </p:nvPicPr>
        <p:blipFill>
          <a:blip r:embed="rId70">
            <a:extLst>
              <a:ext uri="{28A0092B-C50C-407E-A947-70E740481C1C}">
                <a14:useLocalDpi xmlns:a14="http://schemas.microsoft.com/office/drawing/2010/main" val="0"/>
              </a:ext>
            </a:extLst>
          </a:blip>
          <a:srcRect/>
          <a:stretch>
            <a:fillRect/>
          </a:stretch>
        </p:blipFill>
        <p:spPr bwMode="auto">
          <a:xfrm>
            <a:off x="8406390" y="4884163"/>
            <a:ext cx="441441" cy="58084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8" descr="Télécharger Redmine pour Windows: téléchargement gratuit !">
            <a:extLst>
              <a:ext uri="{FF2B5EF4-FFF2-40B4-BE49-F238E27FC236}">
                <a16:creationId xmlns:a16="http://schemas.microsoft.com/office/drawing/2014/main" id="{9D0F9A93-EE84-BF46-8E59-49C068DE3292}"/>
              </a:ext>
            </a:extLst>
          </p:cNvPr>
          <p:cNvPicPr>
            <a:picLocks noChangeAspect="1" noChangeArrowheads="1"/>
          </p:cNvPicPr>
          <p:nvPr/>
        </p:nvPicPr>
        <p:blipFill>
          <a:blip r:embed="rId71">
            <a:extLst>
              <a:ext uri="{28A0092B-C50C-407E-A947-70E740481C1C}">
                <a14:useLocalDpi xmlns:a14="http://schemas.microsoft.com/office/drawing/2010/main" val="0"/>
              </a:ext>
            </a:extLst>
          </a:blip>
          <a:srcRect/>
          <a:stretch>
            <a:fillRect/>
          </a:stretch>
        </p:blipFill>
        <p:spPr bwMode="auto">
          <a:xfrm>
            <a:off x="9011302" y="5516075"/>
            <a:ext cx="517133" cy="517133"/>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10 Visual Studio 2013 Icon Images - Visual Studio Icon, Microsoft Visual  Studio 2013 Logo and Visual Studio Icon / Newdesignfile.com">
            <a:extLst>
              <a:ext uri="{FF2B5EF4-FFF2-40B4-BE49-F238E27FC236}">
                <a16:creationId xmlns:a16="http://schemas.microsoft.com/office/drawing/2014/main" id="{B9B3E159-AA62-274B-B574-117810A77037}"/>
              </a:ext>
            </a:extLst>
          </p:cNvPr>
          <p:cNvPicPr>
            <a:picLocks noChangeAspect="1" noChangeArrowheads="1"/>
          </p:cNvPicPr>
          <p:nvPr/>
        </p:nvPicPr>
        <p:blipFill>
          <a:blip r:embed="rId72">
            <a:extLst>
              <a:ext uri="{28A0092B-C50C-407E-A947-70E740481C1C}">
                <a14:useLocalDpi xmlns:a14="http://schemas.microsoft.com/office/drawing/2010/main" val="0"/>
              </a:ext>
            </a:extLst>
          </a:blip>
          <a:srcRect/>
          <a:stretch>
            <a:fillRect/>
          </a:stretch>
        </p:blipFill>
        <p:spPr bwMode="auto">
          <a:xfrm>
            <a:off x="5180586" y="5391735"/>
            <a:ext cx="529895" cy="52989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2" descr="SaaS Test Management Tool and QA Management Tools - PractiTest">
            <a:extLst>
              <a:ext uri="{FF2B5EF4-FFF2-40B4-BE49-F238E27FC236}">
                <a16:creationId xmlns:a16="http://schemas.microsoft.com/office/drawing/2014/main" id="{42FA416C-AAEE-0442-B273-51EE76C66344}"/>
              </a:ext>
            </a:extLst>
          </p:cNvPr>
          <p:cNvPicPr>
            <a:picLocks noChangeAspect="1" noChangeArrowheads="1"/>
          </p:cNvPicPr>
          <p:nvPr/>
        </p:nvPicPr>
        <p:blipFill>
          <a:blip r:embed="rId73">
            <a:extLst>
              <a:ext uri="{28A0092B-C50C-407E-A947-70E740481C1C}">
                <a14:useLocalDpi xmlns:a14="http://schemas.microsoft.com/office/drawing/2010/main" val="0"/>
              </a:ext>
            </a:extLst>
          </a:blip>
          <a:srcRect/>
          <a:stretch>
            <a:fillRect/>
          </a:stretch>
        </p:blipFill>
        <p:spPr bwMode="auto">
          <a:xfrm>
            <a:off x="6974267" y="5463955"/>
            <a:ext cx="527977" cy="42238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4" descr="Worksoft - Crunchbase Company Profile &amp;amp; Funding">
            <a:extLst>
              <a:ext uri="{FF2B5EF4-FFF2-40B4-BE49-F238E27FC236}">
                <a16:creationId xmlns:a16="http://schemas.microsoft.com/office/drawing/2014/main" id="{F10EACD4-1BA4-A442-AF6F-EFB26BD2074A}"/>
              </a:ext>
            </a:extLst>
          </p:cNvPr>
          <p:cNvPicPr>
            <a:picLocks noChangeAspect="1" noChangeArrowheads="1"/>
          </p:cNvPicPr>
          <p:nvPr/>
        </p:nvPicPr>
        <p:blipFill rotWithShape="1">
          <a:blip r:embed="rId74">
            <a:extLst>
              <a:ext uri="{28A0092B-C50C-407E-A947-70E740481C1C}">
                <a14:useLocalDpi xmlns:a14="http://schemas.microsoft.com/office/drawing/2010/main" val="0"/>
              </a:ext>
            </a:extLst>
          </a:blip>
          <a:srcRect l="16745" t="8572" r="15375" b="27658"/>
          <a:stretch/>
        </p:blipFill>
        <p:spPr bwMode="auto">
          <a:xfrm>
            <a:off x="11469597" y="2379993"/>
            <a:ext cx="388383" cy="364872"/>
          </a:xfrm>
          <a:prstGeom prst="rect">
            <a:avLst/>
          </a:prstGeom>
          <a:noFill/>
          <a:extLst>
            <a:ext uri="{909E8E84-426E-40DD-AFC4-6F175D3DCCD1}">
              <a14:hiddenFill xmlns:a14="http://schemas.microsoft.com/office/drawing/2010/main">
                <a:solidFill>
                  <a:srgbClr val="FFFFFF"/>
                </a:solidFill>
              </a14:hiddenFill>
            </a:ext>
          </a:extLst>
        </p:spPr>
      </p:pic>
      <p:pic>
        <p:nvPicPr>
          <p:cNvPr id="39" name="Image 38">
            <a:extLst>
              <a:ext uri="{FF2B5EF4-FFF2-40B4-BE49-F238E27FC236}">
                <a16:creationId xmlns:a16="http://schemas.microsoft.com/office/drawing/2014/main" id="{F44A8753-25B7-C442-8EA1-F77C35BB5866}"/>
              </a:ext>
            </a:extLst>
          </p:cNvPr>
          <p:cNvPicPr>
            <a:picLocks noChangeAspect="1"/>
          </p:cNvPicPr>
          <p:nvPr/>
        </p:nvPicPr>
        <p:blipFill>
          <a:blip r:embed="rId75"/>
          <a:stretch>
            <a:fillRect/>
          </a:stretch>
        </p:blipFill>
        <p:spPr>
          <a:xfrm>
            <a:off x="8069980" y="2908060"/>
            <a:ext cx="422381" cy="437740"/>
          </a:xfrm>
          <a:prstGeom prst="rect">
            <a:avLst/>
          </a:prstGeom>
        </p:spPr>
      </p:pic>
      <p:sp>
        <p:nvSpPr>
          <p:cNvPr id="100" name="Google Shape;273;p10">
            <a:extLst>
              <a:ext uri="{FF2B5EF4-FFF2-40B4-BE49-F238E27FC236}">
                <a16:creationId xmlns:a16="http://schemas.microsoft.com/office/drawing/2014/main" id="{182C9A0C-9DAC-0B49-B55F-B5420E7860F1}"/>
              </a:ext>
            </a:extLst>
          </p:cNvPr>
          <p:cNvSpPr txBox="1">
            <a:spLocks noGrp="1"/>
          </p:cNvSpPr>
          <p:nvPr>
            <p:ph type="title"/>
          </p:nvPr>
        </p:nvSpPr>
        <p:spPr>
          <a:xfrm>
            <a:off x="485510" y="140318"/>
            <a:ext cx="10515600" cy="1325563"/>
          </a:xfrm>
          <a:prstGeom prst="rect">
            <a:avLst/>
          </a:prstGeom>
          <a:noFill/>
          <a:ln>
            <a:noFill/>
          </a:ln>
          <a:effectLst/>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dirty="0"/>
              <a:t>Open Ecosystem</a:t>
            </a:r>
            <a:endParaRPr dirty="0"/>
          </a:p>
        </p:txBody>
      </p:sp>
    </p:spTree>
    <p:extLst>
      <p:ext uri="{BB962C8B-B14F-4D97-AF65-F5344CB8AC3E}">
        <p14:creationId xmlns:p14="http://schemas.microsoft.com/office/powerpoint/2010/main" val="41953690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Shape 272"/>
        <p:cNvGrpSpPr/>
        <p:nvPr/>
      </p:nvGrpSpPr>
      <p:grpSpPr>
        <a:xfrm>
          <a:off x="0" y="0"/>
          <a:ext cx="0" cy="0"/>
          <a:chOff x="0" y="0"/>
          <a:chExt cx="0" cy="0"/>
        </a:xfrm>
      </p:grpSpPr>
      <p:sp>
        <p:nvSpPr>
          <p:cNvPr id="273" name="Google Shape;273;p10"/>
          <p:cNvSpPr txBox="1">
            <a:spLocks noGrp="1"/>
          </p:cNvSpPr>
          <p:nvPr>
            <p:ph type="title"/>
          </p:nvPr>
        </p:nvSpPr>
        <p:spPr>
          <a:xfrm>
            <a:off x="481013" y="297402"/>
            <a:ext cx="10515600" cy="1325563"/>
          </a:xfrm>
          <a:prstGeom prst="rect">
            <a:avLst/>
          </a:prstGeom>
          <a:noFill/>
          <a:ln>
            <a:noFill/>
          </a:ln>
          <a:effectLst/>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dirty="0"/>
              <a:t>Harmony Across Ecosystems</a:t>
            </a:r>
            <a:endParaRPr dirty="0"/>
          </a:p>
        </p:txBody>
      </p:sp>
      <p:sp>
        <p:nvSpPr>
          <p:cNvPr id="274" name="Google Shape;274;p10"/>
          <p:cNvSpPr txBox="1">
            <a:spLocks noGrp="1"/>
          </p:cNvSpPr>
          <p:nvPr>
            <p:ph idx="1"/>
          </p:nvPr>
        </p:nvSpPr>
        <p:spPr>
          <a:xfrm>
            <a:off x="6919404" y="1819922"/>
            <a:ext cx="5065450" cy="4282212"/>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1"/>
              </a:buClr>
              <a:buSzPts val="3600"/>
              <a:buNone/>
            </a:pPr>
            <a:r>
              <a:rPr lang="en-US" sz="3600" dirty="0">
                <a:latin typeface="Josefin Sans"/>
                <a:ea typeface="Josefin Sans"/>
                <a:cs typeface="Josefin Sans"/>
                <a:sym typeface="Josefin Sans"/>
              </a:rPr>
              <a:t>We recognize that you need to integrate our solutions with other tools and systems</a:t>
            </a:r>
            <a:endParaRPr dirty="0"/>
          </a:p>
          <a:p>
            <a:pPr marL="0" lvl="0" indent="0" algn="l" rtl="0">
              <a:lnSpc>
                <a:spcPct val="90000"/>
              </a:lnSpc>
              <a:spcBef>
                <a:spcPts val="2200"/>
              </a:spcBef>
              <a:spcAft>
                <a:spcPts val="0"/>
              </a:spcAft>
              <a:buClr>
                <a:schemeClr val="dk1"/>
              </a:buClr>
              <a:buSzPts val="3600"/>
              <a:buNone/>
            </a:pPr>
            <a:r>
              <a:rPr lang="en-US" sz="3600" dirty="0">
                <a:latin typeface="Josefin Sans"/>
                <a:ea typeface="Josefin Sans"/>
                <a:cs typeface="Josefin Sans"/>
                <a:sym typeface="Josefin Sans"/>
              </a:rPr>
              <a:t>We make this easy and straightforward so you can get working faster &amp; easier</a:t>
            </a:r>
            <a:endParaRPr dirty="0"/>
          </a:p>
        </p:txBody>
      </p:sp>
      <p:pic>
        <p:nvPicPr>
          <p:cNvPr id="275" name="Google Shape;275;p10"/>
          <p:cNvPicPr preferRelativeResize="0"/>
          <p:nvPr/>
        </p:nvPicPr>
        <p:blipFill rotWithShape="1">
          <a:blip r:embed="rId3">
            <a:alphaModFix/>
          </a:blip>
          <a:srcRect/>
          <a:stretch/>
        </p:blipFill>
        <p:spPr>
          <a:xfrm>
            <a:off x="1415249" y="1606858"/>
            <a:ext cx="4953740" cy="495374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11"/>
          <p:cNvSpPr txBox="1">
            <a:spLocks noGrp="1"/>
          </p:cNvSpPr>
          <p:nvPr>
            <p:ph type="title"/>
          </p:nvPr>
        </p:nvSpPr>
        <p:spPr>
          <a:prstGeom prst="rect">
            <a:avLst/>
          </a:prstGeom>
          <a:noFill/>
          <a:ln>
            <a:noFill/>
          </a:ln>
          <a:effectLst/>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000"/>
              <a:buFont typeface="Josefin Sans"/>
              <a:buNone/>
            </a:pPr>
            <a:r>
              <a:rPr lang="en-US" dirty="0"/>
              <a:t>How Are We Different?</a:t>
            </a:r>
            <a:endParaRPr dirty="0"/>
          </a:p>
        </p:txBody>
      </p:sp>
      <p:sp>
        <p:nvSpPr>
          <p:cNvPr id="281" name="Google Shape;281;p11"/>
          <p:cNvSpPr txBox="1">
            <a:spLocks noGrp="1"/>
          </p:cNvSpPr>
          <p:nvPr>
            <p:ph type="body" idx="1"/>
          </p:nvPr>
        </p:nvSpPr>
        <p:spPr>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888E91"/>
              </a:buClr>
              <a:buSzPts val="2400"/>
              <a:buNone/>
            </a:pP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p50"/>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Josefin Sans"/>
              <a:buNone/>
            </a:pPr>
            <a:r>
              <a:rPr lang="en-US" dirty="0"/>
              <a:t>Our DNA</a:t>
            </a:r>
            <a:endParaRPr dirty="0"/>
          </a:p>
        </p:txBody>
      </p:sp>
      <p:sp>
        <p:nvSpPr>
          <p:cNvPr id="724" name="Google Shape;724;p50"/>
          <p:cNvSpPr txBox="1">
            <a:spLocks noGrp="1"/>
          </p:cNvSpPr>
          <p:nvPr>
            <p:ph type="body" idx="1"/>
          </p:nvPr>
        </p:nvSpPr>
        <p:spPr>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800"/>
              <a:buNone/>
            </a:pPr>
            <a:r>
              <a:rPr lang="en-US" u="sng" dirty="0"/>
              <a:t>Great Products</a:t>
            </a:r>
            <a:r>
              <a:rPr lang="en-US" dirty="0"/>
              <a:t>: Build for Our Users Not Wall $</a:t>
            </a:r>
            <a:r>
              <a:rPr lang="en-US" dirty="0" err="1"/>
              <a:t>treet</a:t>
            </a:r>
            <a:endParaRPr dirty="0"/>
          </a:p>
          <a:p>
            <a:pPr marL="457200" lvl="1" indent="0" algn="l" rtl="0">
              <a:lnSpc>
                <a:spcPct val="90000"/>
              </a:lnSpc>
              <a:spcBef>
                <a:spcPts val="500"/>
              </a:spcBef>
              <a:spcAft>
                <a:spcPts val="0"/>
              </a:spcAft>
              <a:buClr>
                <a:srgbClr val="FFFFFF"/>
              </a:buClr>
              <a:buSzPts val="2400"/>
              <a:buNone/>
            </a:pPr>
            <a:r>
              <a:rPr lang="en-US" dirty="0">
                <a:solidFill>
                  <a:srgbClr val="FFFFFF"/>
                </a:solidFill>
              </a:rPr>
              <a:t>Building great software for customers, not chasing the latest fad.</a:t>
            </a:r>
            <a:endParaRPr dirty="0"/>
          </a:p>
          <a:p>
            <a:pPr marL="0" lvl="0" indent="0" algn="l" rtl="0">
              <a:lnSpc>
                <a:spcPct val="90000"/>
              </a:lnSpc>
              <a:spcBef>
                <a:spcPts val="1800"/>
              </a:spcBef>
              <a:spcAft>
                <a:spcPts val="0"/>
              </a:spcAft>
              <a:buClr>
                <a:schemeClr val="lt1"/>
              </a:buClr>
              <a:buSzPts val="2800"/>
              <a:buNone/>
            </a:pPr>
            <a:r>
              <a:rPr lang="en-US" u="sng" dirty="0"/>
              <a:t>Great Team</a:t>
            </a:r>
            <a:r>
              <a:rPr lang="en-US" dirty="0"/>
              <a:t>: We Just Get it Done</a:t>
            </a:r>
            <a:endParaRPr dirty="0"/>
          </a:p>
          <a:p>
            <a:pPr marL="457200" lvl="1" indent="0" algn="l" rtl="0">
              <a:lnSpc>
                <a:spcPct val="90000"/>
              </a:lnSpc>
              <a:spcBef>
                <a:spcPts val="500"/>
              </a:spcBef>
              <a:spcAft>
                <a:spcPts val="0"/>
              </a:spcAft>
              <a:buClr>
                <a:srgbClr val="FFFFFF"/>
              </a:buClr>
              <a:buSzPts val="2400"/>
              <a:buNone/>
            </a:pPr>
            <a:r>
              <a:rPr lang="en-US" dirty="0">
                <a:solidFill>
                  <a:srgbClr val="FFFFFF"/>
                </a:solidFill>
              </a:rPr>
              <a:t>Treat customers well, solve their problems, no drama or red tape.</a:t>
            </a:r>
            <a:endParaRPr dirty="0"/>
          </a:p>
          <a:p>
            <a:pPr marL="0" lvl="0" indent="0" algn="l" rtl="0">
              <a:lnSpc>
                <a:spcPct val="90000"/>
              </a:lnSpc>
              <a:spcBef>
                <a:spcPts val="1800"/>
              </a:spcBef>
              <a:spcAft>
                <a:spcPts val="0"/>
              </a:spcAft>
              <a:buClr>
                <a:schemeClr val="lt1"/>
              </a:buClr>
              <a:buSzPts val="2800"/>
              <a:buNone/>
            </a:pPr>
            <a:r>
              <a:rPr lang="en-US" u="sng" dirty="0"/>
              <a:t>Great Workplace</a:t>
            </a:r>
            <a:r>
              <a:rPr lang="en-US" dirty="0"/>
              <a:t>: Family and Life Flexibility</a:t>
            </a:r>
            <a:endParaRPr dirty="0"/>
          </a:p>
          <a:p>
            <a:pPr marL="457200" lvl="1" indent="0" algn="l" rtl="0">
              <a:lnSpc>
                <a:spcPct val="90000"/>
              </a:lnSpc>
              <a:spcBef>
                <a:spcPts val="500"/>
              </a:spcBef>
              <a:spcAft>
                <a:spcPts val="0"/>
              </a:spcAft>
              <a:buClr>
                <a:srgbClr val="FFFFFF"/>
              </a:buClr>
              <a:buSzPts val="2400"/>
              <a:buNone/>
            </a:pPr>
            <a:r>
              <a:rPr lang="en-US" dirty="0">
                <a:solidFill>
                  <a:srgbClr val="FFFFFF"/>
                </a:solidFill>
              </a:rPr>
              <a:t>Unlimited vacation, amazing benefits, flex/part time welcomed.</a:t>
            </a:r>
            <a:endParaRPr dirty="0"/>
          </a:p>
          <a:p>
            <a:pPr marL="0" lvl="0" indent="0" algn="l" rtl="0">
              <a:lnSpc>
                <a:spcPct val="90000"/>
              </a:lnSpc>
              <a:spcBef>
                <a:spcPts val="1800"/>
              </a:spcBef>
              <a:spcAft>
                <a:spcPts val="0"/>
              </a:spcAft>
              <a:buClr>
                <a:schemeClr val="lt1"/>
              </a:buClr>
              <a:buSzPts val="2800"/>
              <a:buNone/>
            </a:pPr>
            <a:r>
              <a:rPr lang="en-US" u="sng" dirty="0"/>
              <a:t>Great Community</a:t>
            </a:r>
            <a:r>
              <a:rPr lang="en-US" dirty="0"/>
              <a:t>: Enabling Second Acts</a:t>
            </a:r>
            <a:endParaRPr dirty="0"/>
          </a:p>
          <a:p>
            <a:pPr marL="457200" lvl="1" indent="0" algn="l" rtl="0">
              <a:lnSpc>
                <a:spcPct val="90000"/>
              </a:lnSpc>
              <a:spcBef>
                <a:spcPts val="500"/>
              </a:spcBef>
              <a:spcAft>
                <a:spcPts val="0"/>
              </a:spcAft>
              <a:buClr>
                <a:srgbClr val="FFFFFF"/>
              </a:buClr>
              <a:buSzPts val="2400"/>
              <a:buNone/>
            </a:pPr>
            <a:r>
              <a:rPr lang="en-US" dirty="0">
                <a:solidFill>
                  <a:srgbClr val="FFFFFF"/>
                </a:solidFill>
              </a:rPr>
              <a:t>Expanding opportunities for new/second careers in technology.</a:t>
            </a:r>
            <a:endParaRPr dirty="0"/>
          </a:p>
          <a:p>
            <a:pPr marL="228600" lvl="0" indent="-50800" algn="l" rtl="0">
              <a:lnSpc>
                <a:spcPct val="90000"/>
              </a:lnSpc>
              <a:spcBef>
                <a:spcPts val="1000"/>
              </a:spcBef>
              <a:spcAft>
                <a:spcPts val="0"/>
              </a:spcAft>
              <a:buClr>
                <a:schemeClr val="lt1"/>
              </a:buClr>
              <a:buSzPts val="2800"/>
              <a:buFont typeface="Arial"/>
              <a:buNone/>
            </a:pPr>
            <a:endParaRPr dirty="0"/>
          </a:p>
          <a:p>
            <a:pPr marL="228600" lvl="0" indent="-50800" algn="l" rtl="0">
              <a:lnSpc>
                <a:spcPct val="90000"/>
              </a:lnSpc>
              <a:spcBef>
                <a:spcPts val="1000"/>
              </a:spcBef>
              <a:spcAft>
                <a:spcPts val="0"/>
              </a:spcAft>
              <a:buClr>
                <a:schemeClr val="lt1"/>
              </a:buClr>
              <a:buSzPts val="2800"/>
              <a:buFont typeface="Arial"/>
              <a:buNone/>
            </a:pP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me 2">
            <a:extLst>
              <a:ext uri="{FF2B5EF4-FFF2-40B4-BE49-F238E27FC236}">
                <a16:creationId xmlns:a16="http://schemas.microsoft.com/office/drawing/2014/main" id="{288FD16E-4851-A344-AF3E-083A74A5E21A}"/>
              </a:ext>
            </a:extLst>
          </p:cNvPr>
          <p:cNvGraphicFramePr/>
          <p:nvPr>
            <p:extLst>
              <p:ext uri="{D42A27DB-BD31-4B8C-83A1-F6EECF244321}">
                <p14:modId xmlns:p14="http://schemas.microsoft.com/office/powerpoint/2010/main" val="2929320554"/>
              </p:ext>
            </p:extLst>
          </p:nvPr>
        </p:nvGraphicFramePr>
        <p:xfrm>
          <a:off x="396240" y="1270000"/>
          <a:ext cx="11399520" cy="51164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Google Shape;43;p28">
            <a:extLst>
              <a:ext uri="{FF2B5EF4-FFF2-40B4-BE49-F238E27FC236}">
                <a16:creationId xmlns:a16="http://schemas.microsoft.com/office/drawing/2014/main" id="{DDBDE0D0-67AA-8349-8F61-D37DCDC455E5}"/>
              </a:ext>
            </a:extLst>
          </p:cNvPr>
          <p:cNvSpPr txBox="1"/>
          <p:nvPr/>
        </p:nvSpPr>
        <p:spPr>
          <a:xfrm>
            <a:off x="442725" y="1723352"/>
            <a:ext cx="3407916" cy="1705648"/>
          </a:xfrm>
          <a:prstGeom prst="rect">
            <a:avLst/>
          </a:prstGeom>
          <a:noFill/>
          <a:ln>
            <a:noFill/>
          </a:ln>
        </p:spPr>
        <p:txBody>
          <a:bodyPr spcFirstLastPara="1" wrap="square" lIns="106675" tIns="106675" rIns="106675" bIns="106675" anchor="t" anchorCtr="0">
            <a:noAutofit/>
          </a:bodyPr>
          <a:lstStyle/>
          <a:p>
            <a:pPr marL="380990" indent="-380990">
              <a:buFont typeface="Arial" panose="020B0604020202020204" pitchFamily="34" charset="0"/>
              <a:buChar char="•"/>
            </a:pPr>
            <a:r>
              <a:rPr lang="en-US" sz="1600">
                <a:solidFill>
                  <a:schemeClr val="dk1"/>
                </a:solidFill>
                <a:latin typeface="Kanit" panose="020B0604020202020204" charset="-34"/>
                <a:cs typeface="Kanit" panose="020B0604020202020204" charset="-34"/>
              </a:rPr>
              <a:t>Short learning curve, easy deployment </a:t>
            </a:r>
          </a:p>
          <a:p>
            <a:pPr marL="380990" indent="-380990">
              <a:buFont typeface="Arial" panose="020B0604020202020204" pitchFamily="34" charset="0"/>
              <a:buChar char="•"/>
            </a:pPr>
            <a:r>
              <a:rPr lang="en-US" sz="1600">
                <a:solidFill>
                  <a:schemeClr val="dk1"/>
                </a:solidFill>
                <a:latin typeface="Kanit" panose="020B0604020202020204" charset="-34"/>
                <a:cs typeface="Kanit" panose="020B0604020202020204" charset="-34"/>
              </a:rPr>
              <a:t>Easy and intuitive </a:t>
            </a:r>
          </a:p>
          <a:p>
            <a:pPr marL="380990" indent="-380990">
              <a:buFont typeface="Arial" panose="020B0604020202020204" pitchFamily="34" charset="0"/>
              <a:buChar char="•"/>
            </a:pPr>
            <a:r>
              <a:rPr lang="en-US" sz="1600">
                <a:solidFill>
                  <a:schemeClr val="dk1"/>
                </a:solidFill>
                <a:latin typeface="Kanit" panose="020B0604020202020204" charset="-34"/>
                <a:cs typeface="Kanit" panose="020B0604020202020204" charset="-34"/>
              </a:rPr>
              <a:t>SaaS option</a:t>
            </a:r>
          </a:p>
          <a:p>
            <a:pPr marL="380990" indent="-380990">
              <a:buFont typeface="Arial" panose="020B0604020202020204" pitchFamily="34" charset="0"/>
              <a:buChar char="•"/>
            </a:pPr>
            <a:r>
              <a:rPr lang="en-US" sz="1600">
                <a:solidFill>
                  <a:schemeClr val="dk1"/>
                </a:solidFill>
                <a:latin typeface="Kanit" panose="020B0604020202020204" charset="-34"/>
                <a:cs typeface="Kanit" panose="020B0604020202020204" charset="-34"/>
              </a:rPr>
              <a:t>Seamless migration/Import</a:t>
            </a:r>
          </a:p>
          <a:p>
            <a:pPr marL="380990" indent="-380990">
              <a:buFont typeface="Arial" panose="020B0604020202020204" pitchFamily="34" charset="0"/>
              <a:buChar char="•"/>
            </a:pPr>
            <a:r>
              <a:rPr lang="en-US" sz="1600">
                <a:solidFill>
                  <a:schemeClr val="dk1"/>
                </a:solidFill>
                <a:latin typeface="Kanit" panose="020B0604020202020204" charset="-34"/>
                <a:cs typeface="Kanit" panose="020B0604020202020204" charset="-34"/>
              </a:rPr>
              <a:t>Inflectra’s lightning fast response times &amp; reactivity</a:t>
            </a:r>
            <a:br>
              <a:rPr lang="en-US" sz="1600">
                <a:solidFill>
                  <a:schemeClr val="dk1"/>
                </a:solidFill>
                <a:latin typeface="Kanit" panose="020B0604020202020204" charset="-34"/>
                <a:cs typeface="Kanit" panose="020B0604020202020204" charset="-34"/>
              </a:rPr>
            </a:br>
            <a:br>
              <a:rPr lang="en-US" sz="1600">
                <a:solidFill>
                  <a:schemeClr val="dk1"/>
                </a:solidFill>
                <a:latin typeface="Kanit" panose="020B0604020202020204" charset="-34"/>
                <a:cs typeface="Kanit" panose="020B0604020202020204" charset="-34"/>
              </a:rPr>
            </a:br>
            <a:br>
              <a:rPr lang="en-US" sz="1600">
                <a:solidFill>
                  <a:schemeClr val="dk1"/>
                </a:solidFill>
                <a:latin typeface="Kanit" panose="020B0604020202020204" charset="-34"/>
                <a:cs typeface="Kanit" panose="020B0604020202020204" charset="-34"/>
              </a:rPr>
            </a:br>
            <a:endParaRPr lang="en-US" sz="1600">
              <a:solidFill>
                <a:schemeClr val="dk1"/>
              </a:solidFill>
              <a:latin typeface="Kanit" panose="020B0604020202020204" charset="-34"/>
              <a:cs typeface="Kanit" panose="020B0604020202020204" charset="-34"/>
            </a:endParaRPr>
          </a:p>
          <a:p>
            <a:pPr marL="380990" indent="-380990">
              <a:buFont typeface="Arial" panose="020B0604020202020204" pitchFamily="34" charset="0"/>
              <a:buChar char="•"/>
            </a:pPr>
            <a:endParaRPr lang="en-US" sz="1600">
              <a:solidFill>
                <a:schemeClr val="dk1"/>
              </a:solidFill>
              <a:latin typeface="Kanit" panose="020B0604020202020204" charset="-34"/>
              <a:cs typeface="Kanit" panose="020B0604020202020204" charset="-34"/>
              <a:sym typeface="Josefin Sans"/>
            </a:endParaRPr>
          </a:p>
          <a:p>
            <a:pPr marL="228594" indent="-228594" algn="ctr">
              <a:lnSpc>
                <a:spcPct val="90000"/>
              </a:lnSpc>
              <a:buClr>
                <a:schemeClr val="lt1"/>
              </a:buClr>
              <a:buSzPts val="2400"/>
              <a:buFont typeface="Arial" panose="020B0604020202020204" pitchFamily="34" charset="0"/>
              <a:buChar char="•"/>
            </a:pPr>
            <a:endParaRPr lang="en-US" sz="1067">
              <a:solidFill>
                <a:schemeClr val="tx1"/>
              </a:solidFill>
              <a:latin typeface="Kanit" panose="020B0604020202020204" charset="-34"/>
              <a:ea typeface="Josefin Sans"/>
              <a:cs typeface="Kanit" panose="020B0604020202020204" charset="-34"/>
              <a:sym typeface="Josefin Sans"/>
            </a:endParaRPr>
          </a:p>
        </p:txBody>
      </p:sp>
      <p:sp>
        <p:nvSpPr>
          <p:cNvPr id="2" name="Titre 1">
            <a:extLst>
              <a:ext uri="{FF2B5EF4-FFF2-40B4-BE49-F238E27FC236}">
                <a16:creationId xmlns:a16="http://schemas.microsoft.com/office/drawing/2014/main" id="{E631C8D7-8F37-A34E-96F4-80376725EC58}"/>
              </a:ext>
            </a:extLst>
          </p:cNvPr>
          <p:cNvSpPr>
            <a:spLocks noGrp="1"/>
          </p:cNvSpPr>
          <p:nvPr>
            <p:ph type="title"/>
          </p:nvPr>
        </p:nvSpPr>
        <p:spPr>
          <a:xfrm>
            <a:off x="533400" y="365125"/>
            <a:ext cx="10515600" cy="1325600"/>
          </a:xfrm>
          <a:effectLst/>
        </p:spPr>
        <p:txBody>
          <a:bodyPr/>
          <a:lstStyle/>
          <a:p>
            <a:r>
              <a:rPr lang="fr-FR" dirty="0"/>
              <a:t>Our Unique Sales Proposition</a:t>
            </a:r>
          </a:p>
        </p:txBody>
      </p:sp>
      <p:sp>
        <p:nvSpPr>
          <p:cNvPr id="7" name="Google Shape;43;p28">
            <a:extLst>
              <a:ext uri="{FF2B5EF4-FFF2-40B4-BE49-F238E27FC236}">
                <a16:creationId xmlns:a16="http://schemas.microsoft.com/office/drawing/2014/main" id="{EC6BFA21-C22C-5A46-AA85-EF4A89BD1840}"/>
              </a:ext>
            </a:extLst>
          </p:cNvPr>
          <p:cNvSpPr txBox="1"/>
          <p:nvPr/>
        </p:nvSpPr>
        <p:spPr>
          <a:xfrm>
            <a:off x="442725" y="4161752"/>
            <a:ext cx="3509516" cy="1705648"/>
          </a:xfrm>
          <a:prstGeom prst="rect">
            <a:avLst/>
          </a:prstGeom>
          <a:noFill/>
          <a:ln>
            <a:noFill/>
          </a:ln>
        </p:spPr>
        <p:txBody>
          <a:bodyPr spcFirstLastPara="1" wrap="square" lIns="106675" tIns="106675" rIns="106675" bIns="106675" anchor="t" anchorCtr="0">
            <a:noAutofit/>
          </a:bodyPr>
          <a:lstStyle/>
          <a:p>
            <a:pPr marL="380990" indent="-380990">
              <a:buFont typeface="Arial" panose="020B0604020202020204" pitchFamily="34" charset="0"/>
              <a:buChar char="•"/>
            </a:pPr>
            <a:r>
              <a:rPr lang="en-US" sz="1600" dirty="0">
                <a:solidFill>
                  <a:schemeClr val="dk1"/>
                </a:solidFill>
                <a:latin typeface="Kanit" panose="020B0604020202020204" charset="-34"/>
                <a:cs typeface="Kanit" panose="020B0604020202020204" charset="-34"/>
              </a:rPr>
              <a:t>No extra modules to purchase</a:t>
            </a:r>
          </a:p>
          <a:p>
            <a:pPr marL="380990" indent="-380990">
              <a:buFont typeface="Arial" panose="020B0604020202020204" pitchFamily="34" charset="0"/>
              <a:buChar char="•"/>
            </a:pPr>
            <a:r>
              <a:rPr lang="en-US" sz="1600" dirty="0">
                <a:solidFill>
                  <a:schemeClr val="dk1"/>
                </a:solidFill>
                <a:latin typeface="Kanit" panose="020B0604020202020204" charset="-34"/>
                <a:cs typeface="Kanit" panose="020B0604020202020204" charset="-34"/>
              </a:rPr>
              <a:t>Simple concurrent licensing</a:t>
            </a:r>
          </a:p>
          <a:p>
            <a:pPr marL="380990" indent="-380990">
              <a:buFont typeface="Arial" panose="020B0604020202020204" pitchFamily="34" charset="0"/>
              <a:buChar char="•"/>
            </a:pPr>
            <a:r>
              <a:rPr lang="en-US" sz="1600" dirty="0">
                <a:solidFill>
                  <a:schemeClr val="dk1"/>
                </a:solidFill>
                <a:latin typeface="Kanit" panose="020B0604020202020204" charset="-34"/>
                <a:cs typeface="Kanit" panose="020B0604020202020204" charset="-34"/>
              </a:rPr>
              <a:t>Unlimited everything (storage, API calls, Projects, Products)</a:t>
            </a:r>
          </a:p>
          <a:p>
            <a:pPr marL="380990" indent="-380990">
              <a:buFont typeface="Arial" panose="020B0604020202020204" pitchFamily="34" charset="0"/>
              <a:buChar char="•"/>
            </a:pPr>
            <a:r>
              <a:rPr lang="en-US" sz="1600" dirty="0">
                <a:solidFill>
                  <a:schemeClr val="dk1"/>
                </a:solidFill>
                <a:latin typeface="Kanit" panose="020B0604020202020204" charset="-34"/>
                <a:cs typeface="Kanit" panose="020B0604020202020204" charset="-34"/>
              </a:rPr>
              <a:t>Single &amp; transparent pricing</a:t>
            </a:r>
          </a:p>
          <a:p>
            <a:pPr marL="380990" indent="-380990">
              <a:buFont typeface="Arial" panose="020B0604020202020204" pitchFamily="34" charset="0"/>
              <a:buChar char="•"/>
            </a:pPr>
            <a:r>
              <a:rPr lang="en-US" sz="1600" dirty="0">
                <a:solidFill>
                  <a:schemeClr val="dk1"/>
                </a:solidFill>
                <a:latin typeface="Kanit" panose="020B0604020202020204" charset="-34"/>
                <a:cs typeface="Kanit" panose="020B0604020202020204" charset="-34"/>
              </a:rPr>
              <a:t>Cost vs. equivalent alternatives</a:t>
            </a:r>
          </a:p>
        </p:txBody>
      </p:sp>
      <p:sp>
        <p:nvSpPr>
          <p:cNvPr id="8" name="Google Shape;43;p28">
            <a:extLst>
              <a:ext uri="{FF2B5EF4-FFF2-40B4-BE49-F238E27FC236}">
                <a16:creationId xmlns:a16="http://schemas.microsoft.com/office/drawing/2014/main" id="{E839EA08-5718-4E4A-9E54-EBAFEEE76D52}"/>
              </a:ext>
            </a:extLst>
          </p:cNvPr>
          <p:cNvSpPr txBox="1"/>
          <p:nvPr/>
        </p:nvSpPr>
        <p:spPr>
          <a:xfrm>
            <a:off x="8387846" y="1611592"/>
            <a:ext cx="3361431" cy="1705648"/>
          </a:xfrm>
          <a:prstGeom prst="rect">
            <a:avLst/>
          </a:prstGeom>
          <a:noFill/>
          <a:ln>
            <a:noFill/>
          </a:ln>
        </p:spPr>
        <p:txBody>
          <a:bodyPr spcFirstLastPara="1" wrap="square" lIns="106675" tIns="106675" rIns="106675" bIns="106675" anchor="t" anchorCtr="0">
            <a:noAutofit/>
          </a:bodyPr>
          <a:lstStyle/>
          <a:p>
            <a:pPr marL="380990" indent="-380990">
              <a:buFont typeface="Arial" panose="020B0604020202020204" pitchFamily="34" charset="0"/>
              <a:buChar char="•"/>
            </a:pPr>
            <a:r>
              <a:rPr lang="en-US" sz="1600" dirty="0">
                <a:solidFill>
                  <a:schemeClr val="dk1"/>
                </a:solidFill>
                <a:latin typeface="Kanit" panose="020B0604020202020204" charset="-34"/>
                <a:cs typeface="Kanit" panose="020B0604020202020204" charset="-34"/>
              </a:rPr>
              <a:t>Focus on new technologies</a:t>
            </a:r>
          </a:p>
          <a:p>
            <a:pPr marL="380990" indent="-380990">
              <a:buFont typeface="Arial" panose="020B0604020202020204" pitchFamily="34" charset="0"/>
              <a:buChar char="•"/>
            </a:pPr>
            <a:r>
              <a:rPr lang="en-US" sz="1600" dirty="0">
                <a:solidFill>
                  <a:schemeClr val="dk1"/>
                </a:solidFill>
                <a:latin typeface="Kanit" panose="020B0604020202020204" charset="-34"/>
                <a:cs typeface="Kanit" panose="020B0604020202020204" charset="-34"/>
              </a:rPr>
              <a:t>Responsive to market &amp; customers needs</a:t>
            </a:r>
          </a:p>
          <a:p>
            <a:pPr marL="380990" indent="-380990">
              <a:buFont typeface="Arial" panose="020B0604020202020204" pitchFamily="34" charset="0"/>
              <a:buChar char="•"/>
            </a:pPr>
            <a:r>
              <a:rPr lang="en-US" sz="1600" dirty="0">
                <a:solidFill>
                  <a:schemeClr val="dk1"/>
                </a:solidFill>
                <a:latin typeface="Kanit" panose="020B0604020202020204" charset="-34"/>
                <a:cs typeface="Kanit" panose="020B0604020202020204" charset="-34"/>
              </a:rPr>
              <a:t>Integration with 3rd party tools</a:t>
            </a:r>
            <a:br>
              <a:rPr lang="en-US" sz="1600" dirty="0">
                <a:solidFill>
                  <a:schemeClr val="dk1"/>
                </a:solidFill>
                <a:latin typeface="Kanit" panose="020B0604020202020204" charset="-34"/>
                <a:cs typeface="Kanit" panose="020B0604020202020204" charset="-34"/>
              </a:rPr>
            </a:br>
            <a:endParaRPr lang="en-US" sz="1600" dirty="0">
              <a:solidFill>
                <a:schemeClr val="dk1"/>
              </a:solidFill>
              <a:latin typeface="Kanit" panose="020B0604020202020204" charset="-34"/>
              <a:cs typeface="Kanit" panose="020B0604020202020204" charset="-34"/>
            </a:endParaRPr>
          </a:p>
          <a:p>
            <a:pPr marL="380990" indent="-380990">
              <a:buFont typeface="Arial" panose="020B0604020202020204" pitchFamily="34" charset="0"/>
              <a:buChar char="•"/>
            </a:pPr>
            <a:endParaRPr lang="en-US" sz="1600" dirty="0">
              <a:solidFill>
                <a:schemeClr val="dk1"/>
              </a:solidFill>
              <a:latin typeface="Kanit" panose="020B0604020202020204" charset="-34"/>
              <a:cs typeface="Kanit" panose="020B0604020202020204" charset="-34"/>
              <a:sym typeface="Josefin Sans"/>
            </a:endParaRPr>
          </a:p>
          <a:p>
            <a:pPr algn="ctr">
              <a:lnSpc>
                <a:spcPct val="90000"/>
              </a:lnSpc>
              <a:buClr>
                <a:schemeClr val="lt1"/>
              </a:buClr>
              <a:buSzPts val="2400"/>
            </a:pPr>
            <a:endParaRPr lang="en-US" sz="1067" dirty="0">
              <a:solidFill>
                <a:schemeClr val="tx1"/>
              </a:solidFill>
              <a:latin typeface="Kanit" panose="020B0604020202020204" charset="-34"/>
              <a:ea typeface="Josefin Sans"/>
              <a:cs typeface="Kanit" panose="020B0604020202020204" charset="-34"/>
              <a:sym typeface="Josefin Sans"/>
            </a:endParaRPr>
          </a:p>
        </p:txBody>
      </p:sp>
      <p:sp>
        <p:nvSpPr>
          <p:cNvPr id="9" name="Google Shape;43;p28">
            <a:extLst>
              <a:ext uri="{FF2B5EF4-FFF2-40B4-BE49-F238E27FC236}">
                <a16:creationId xmlns:a16="http://schemas.microsoft.com/office/drawing/2014/main" id="{2B4783EE-7137-D04B-B811-3F2F4D99E452}"/>
              </a:ext>
            </a:extLst>
          </p:cNvPr>
          <p:cNvSpPr txBox="1"/>
          <p:nvPr/>
        </p:nvSpPr>
        <p:spPr>
          <a:xfrm>
            <a:off x="8434329" y="4161752"/>
            <a:ext cx="3509516" cy="2331123"/>
          </a:xfrm>
          <a:prstGeom prst="rect">
            <a:avLst/>
          </a:prstGeom>
          <a:noFill/>
          <a:ln>
            <a:noFill/>
          </a:ln>
        </p:spPr>
        <p:txBody>
          <a:bodyPr spcFirstLastPara="1" wrap="square" lIns="106675" tIns="106675" rIns="106675" bIns="106675" anchor="t" anchorCtr="0">
            <a:noAutofit/>
          </a:bodyPr>
          <a:lstStyle/>
          <a:p>
            <a:pPr marL="380990" indent="-380990">
              <a:buFont typeface="Arial" panose="020B0604020202020204" pitchFamily="34" charset="0"/>
              <a:buChar char="•"/>
            </a:pPr>
            <a:r>
              <a:rPr lang="en-US" sz="1600" dirty="0">
                <a:solidFill>
                  <a:schemeClr val="dk1"/>
                </a:solidFill>
                <a:latin typeface="Kanit" panose="020B0604020202020204" charset="-34"/>
                <a:cs typeface="Kanit" panose="020B0604020202020204" charset="-34"/>
              </a:rPr>
              <a:t>One integrated tool, no</a:t>
            </a:r>
            <a:br>
              <a:rPr lang="en-US" sz="1600" dirty="0">
                <a:solidFill>
                  <a:schemeClr val="dk1"/>
                </a:solidFill>
                <a:latin typeface="Kanit" panose="020B0604020202020204" charset="-34"/>
                <a:cs typeface="Kanit" panose="020B0604020202020204" charset="-34"/>
              </a:rPr>
            </a:br>
            <a:r>
              <a:rPr lang="en-US" sz="1600" dirty="0">
                <a:solidFill>
                  <a:schemeClr val="dk1"/>
                </a:solidFill>
                <a:latin typeface="Kanit" panose="020B0604020202020204" charset="-34"/>
                <a:cs typeface="Kanit" panose="020B0604020202020204" charset="-34"/>
              </a:rPr>
              <a:t>add-ons</a:t>
            </a:r>
          </a:p>
          <a:p>
            <a:pPr marL="380990" indent="-380990">
              <a:buFont typeface="Arial" panose="020B0604020202020204" pitchFamily="34" charset="0"/>
              <a:buChar char="•"/>
            </a:pPr>
            <a:r>
              <a:rPr lang="en-US" sz="1600" dirty="0">
                <a:solidFill>
                  <a:schemeClr val="dk1"/>
                </a:solidFill>
                <a:latin typeface="Kanit" panose="020B0604020202020204" charset="-34"/>
                <a:cs typeface="Kanit" panose="020B0604020202020204" charset="-34"/>
              </a:rPr>
              <a:t>Fully customizable</a:t>
            </a:r>
          </a:p>
          <a:p>
            <a:pPr marL="380990" indent="-380990">
              <a:buFont typeface="Arial" panose="020B0604020202020204" pitchFamily="34" charset="0"/>
              <a:buChar char="•"/>
            </a:pPr>
            <a:r>
              <a:rPr lang="en-US" sz="1600" dirty="0">
                <a:solidFill>
                  <a:schemeClr val="dk1"/>
                </a:solidFill>
                <a:latin typeface="Kanit" panose="020B0604020202020204" charset="-34"/>
                <a:cs typeface="Kanit" panose="020B0604020202020204" charset="-34"/>
              </a:rPr>
              <a:t>For Devs, Testers &amp; Managers</a:t>
            </a:r>
          </a:p>
          <a:p>
            <a:pPr marL="380990" indent="-380990">
              <a:buFont typeface="Arial" panose="020B0604020202020204" pitchFamily="34" charset="0"/>
              <a:buChar char="•"/>
            </a:pPr>
            <a:r>
              <a:rPr lang="en-US" sz="1600" dirty="0">
                <a:solidFill>
                  <a:schemeClr val="dk1"/>
                </a:solidFill>
                <a:latin typeface="Kanit" panose="020B0604020202020204" charset="-34"/>
                <a:cs typeface="Kanit" panose="020B0604020202020204" charset="-34"/>
              </a:rPr>
              <a:t>Powerful reporting features</a:t>
            </a:r>
          </a:p>
          <a:p>
            <a:pPr marL="380990" indent="-380990">
              <a:buFont typeface="Arial" panose="020B0604020202020204" pitchFamily="34" charset="0"/>
              <a:buChar char="•"/>
            </a:pPr>
            <a:r>
              <a:rPr lang="en-US" sz="1600" dirty="0">
                <a:solidFill>
                  <a:schemeClr val="dk1"/>
                </a:solidFill>
                <a:latin typeface="Kanit" panose="020B0604020202020204" charset="-34"/>
                <a:cs typeface="Kanit" panose="020B0604020202020204" charset="-34"/>
              </a:rPr>
              <a:t>Integration with 3rd party tools</a:t>
            </a:r>
            <a:br>
              <a:rPr lang="en-US" sz="2400" dirty="0">
                <a:solidFill>
                  <a:schemeClr val="dk1"/>
                </a:solidFill>
                <a:latin typeface="Kanit" panose="020B0604020202020204" charset="-34"/>
                <a:cs typeface="Kanit" panose="020B0604020202020204" charset="-34"/>
              </a:rPr>
            </a:br>
            <a:endParaRPr lang="en-US" sz="2400" dirty="0">
              <a:solidFill>
                <a:schemeClr val="dk1"/>
              </a:solidFill>
              <a:latin typeface="Kanit" panose="020B0604020202020204" charset="-34"/>
              <a:cs typeface="Kanit" panose="020B0604020202020204" charset="-34"/>
            </a:endParaRPr>
          </a:p>
          <a:p>
            <a:endParaRPr lang="en-US" sz="2400" dirty="0">
              <a:solidFill>
                <a:schemeClr val="dk1"/>
              </a:solidFill>
              <a:latin typeface="Kanit" panose="020B0604020202020204" charset="-34"/>
              <a:cs typeface="Kanit" panose="020B0604020202020204" charset="-34"/>
              <a:sym typeface="Josefin Sans"/>
            </a:endParaRPr>
          </a:p>
          <a:p>
            <a:pPr algn="ctr">
              <a:lnSpc>
                <a:spcPct val="90000"/>
              </a:lnSpc>
              <a:buClr>
                <a:schemeClr val="lt1"/>
              </a:buClr>
              <a:buSzPts val="2400"/>
            </a:pPr>
            <a:endParaRPr lang="en-US" dirty="0">
              <a:solidFill>
                <a:schemeClr val="tx1"/>
              </a:solidFill>
              <a:latin typeface="Kanit" panose="020B0604020202020204" charset="-34"/>
              <a:ea typeface="Josefin Sans"/>
              <a:cs typeface="Kanit" panose="020B0604020202020204" charset="-34"/>
              <a:sym typeface="Josefin Sans"/>
            </a:endParaRPr>
          </a:p>
        </p:txBody>
      </p:sp>
    </p:spTree>
    <p:extLst>
      <p:ext uri="{BB962C8B-B14F-4D97-AF65-F5344CB8AC3E}">
        <p14:creationId xmlns:p14="http://schemas.microsoft.com/office/powerpoint/2010/main" val="34036897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
          <p:cNvSpPr txBox="1">
            <a:spLocks noGrp="1"/>
          </p:cNvSpPr>
          <p:nvPr>
            <p:ph type="title"/>
          </p:nvPr>
        </p:nvSpPr>
        <p:spPr>
          <a:xfrm>
            <a:off x="831850" y="1709738"/>
            <a:ext cx="10515600" cy="3462337"/>
          </a:xfrm>
          <a:prstGeom prst="rect">
            <a:avLst/>
          </a:prstGeom>
          <a:noFill/>
          <a:ln>
            <a:noFill/>
          </a:ln>
          <a:effectLst/>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000"/>
              <a:buFont typeface="Josefin Sans"/>
              <a:buNone/>
            </a:pPr>
            <a:r>
              <a:rPr lang="en-US" dirty="0"/>
              <a:t>Who is Inflectra?</a:t>
            </a:r>
            <a:endParaRPr dirty="0"/>
          </a:p>
        </p:txBody>
      </p:sp>
      <p:grpSp>
        <p:nvGrpSpPr>
          <p:cNvPr id="4" name="Groupe 2">
            <a:extLst>
              <a:ext uri="{FF2B5EF4-FFF2-40B4-BE49-F238E27FC236}">
                <a16:creationId xmlns:a16="http://schemas.microsoft.com/office/drawing/2014/main" id="{8615FE40-7CB4-5C49-8794-23522C6ACE61}"/>
              </a:ext>
            </a:extLst>
          </p:cNvPr>
          <p:cNvGrpSpPr/>
          <p:nvPr/>
        </p:nvGrpSpPr>
        <p:grpSpPr>
          <a:xfrm>
            <a:off x="7892279" y="2052415"/>
            <a:ext cx="1992131" cy="2966969"/>
            <a:chOff x="5425551" y="1088267"/>
            <a:chExt cx="1992131" cy="2966969"/>
          </a:xfrm>
          <a:solidFill>
            <a:schemeClr val="tx1"/>
          </a:solidFill>
          <a:effectLst>
            <a:outerShdw blurRad="50800" dist="50800" dir="2400000" algn="ctr" rotWithShape="0">
              <a:srgbClr val="000000">
                <a:alpha val="43137"/>
              </a:srgbClr>
            </a:outerShdw>
          </a:effectLst>
        </p:grpSpPr>
        <p:grpSp>
          <p:nvGrpSpPr>
            <p:cNvPr id="5" name="Groupe 10">
              <a:extLst>
                <a:ext uri="{FF2B5EF4-FFF2-40B4-BE49-F238E27FC236}">
                  <a16:creationId xmlns:a16="http://schemas.microsoft.com/office/drawing/2014/main" id="{8A3C2260-15A1-7844-9807-DDE24F52627A}"/>
                </a:ext>
              </a:extLst>
            </p:cNvPr>
            <p:cNvGrpSpPr/>
            <p:nvPr/>
          </p:nvGrpSpPr>
          <p:grpSpPr>
            <a:xfrm rot="1388023">
              <a:off x="5425551" y="1088267"/>
              <a:ext cx="1738028" cy="2966969"/>
              <a:chOff x="5146987" y="765688"/>
              <a:chExt cx="979630" cy="1806063"/>
            </a:xfrm>
            <a:grpFill/>
          </p:grpSpPr>
          <p:sp>
            <p:nvSpPr>
              <p:cNvPr id="7" name="Arc plein 7">
                <a:extLst>
                  <a:ext uri="{FF2B5EF4-FFF2-40B4-BE49-F238E27FC236}">
                    <a16:creationId xmlns:a16="http://schemas.microsoft.com/office/drawing/2014/main" id="{826CBD98-FB6B-A349-AA31-059D85C1505A}"/>
                  </a:ext>
                </a:extLst>
              </p:cNvPr>
              <p:cNvSpPr/>
              <p:nvPr/>
            </p:nvSpPr>
            <p:spPr>
              <a:xfrm rot="5400000">
                <a:off x="5131629" y="781046"/>
                <a:ext cx="1010345" cy="979630"/>
              </a:xfrm>
              <a:prstGeom prst="blockArc">
                <a:avLst>
                  <a:gd name="adj1" fmla="val 10800000"/>
                  <a:gd name="adj2" fmla="val 100608"/>
                  <a:gd name="adj3" fmla="val 1953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8" name="Ellipse 8">
                <a:extLst>
                  <a:ext uri="{FF2B5EF4-FFF2-40B4-BE49-F238E27FC236}">
                    <a16:creationId xmlns:a16="http://schemas.microsoft.com/office/drawing/2014/main" id="{93A0F4FE-A748-4347-8B60-3308A77BF71D}"/>
                  </a:ext>
                </a:extLst>
              </p:cNvPr>
              <p:cNvSpPr/>
              <p:nvPr/>
            </p:nvSpPr>
            <p:spPr>
              <a:xfrm>
                <a:off x="5550148" y="2329704"/>
                <a:ext cx="248771" cy="2420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9">
                <a:extLst>
                  <a:ext uri="{FF2B5EF4-FFF2-40B4-BE49-F238E27FC236}">
                    <a16:creationId xmlns:a16="http://schemas.microsoft.com/office/drawing/2014/main" id="{93BB7B96-1F87-6549-949D-0E1775569F7B}"/>
                  </a:ext>
                </a:extLst>
              </p:cNvPr>
              <p:cNvSpPr/>
              <p:nvPr/>
            </p:nvSpPr>
            <p:spPr>
              <a:xfrm>
                <a:off x="5566135" y="1579632"/>
                <a:ext cx="215153" cy="61566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6" name="Arc plein 13">
              <a:extLst>
                <a:ext uri="{FF2B5EF4-FFF2-40B4-BE49-F238E27FC236}">
                  <a16:creationId xmlns:a16="http://schemas.microsoft.com/office/drawing/2014/main" id="{0AE56AEB-CF4C-3C4A-9005-D800D139A0F6}"/>
                </a:ext>
              </a:extLst>
            </p:cNvPr>
            <p:cNvSpPr/>
            <p:nvPr/>
          </p:nvSpPr>
          <p:spPr>
            <a:xfrm rot="21199331">
              <a:off x="5757905" y="1137257"/>
              <a:ext cx="1659777" cy="1738028"/>
            </a:xfrm>
            <a:prstGeom prst="blockArc">
              <a:avLst>
                <a:gd name="adj1" fmla="val 10800000"/>
                <a:gd name="adj2" fmla="val 100608"/>
                <a:gd name="adj3" fmla="val 1953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2"/>
          <p:cNvSpPr txBox="1">
            <a:spLocks noGrp="1"/>
          </p:cNvSpPr>
          <p:nvPr>
            <p:ph type="ctrTitle"/>
          </p:nvPr>
        </p:nvSpPr>
        <p:spPr>
          <a:xfrm>
            <a:off x="793367" y="3552988"/>
            <a:ext cx="9853612" cy="1271260"/>
          </a:xfrm>
          <a:prstGeom prst="rect">
            <a:avLst/>
          </a:prstGeom>
          <a:noFill/>
          <a:ln>
            <a:noFill/>
          </a:ln>
          <a:effectLst/>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FFFFF"/>
              </a:buClr>
              <a:buSzPts val="6000"/>
              <a:buFont typeface="Josefin Sans"/>
              <a:buNone/>
            </a:pPr>
            <a:r>
              <a:rPr lang="en-US" dirty="0">
                <a:solidFill>
                  <a:srgbClr val="FFFFFF"/>
                </a:solidFill>
              </a:rPr>
              <a:t>Unique Industry Offering</a:t>
            </a:r>
            <a:endParaRPr dirty="0"/>
          </a:p>
        </p:txBody>
      </p:sp>
      <p:sp>
        <p:nvSpPr>
          <p:cNvPr id="287" name="Google Shape;287;p12"/>
          <p:cNvSpPr txBox="1">
            <a:spLocks noGrp="1"/>
          </p:cNvSpPr>
          <p:nvPr>
            <p:ph type="subTitle" idx="1"/>
          </p:nvPr>
        </p:nvSpPr>
        <p:spPr>
          <a:xfrm>
            <a:off x="1051035" y="4824248"/>
            <a:ext cx="9511862" cy="567558"/>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chemeClr val="lt1"/>
              </a:buClr>
              <a:buSzPts val="2400"/>
              <a:buNone/>
            </a:pPr>
            <a:r>
              <a:rPr lang="en-US" dirty="0">
                <a:solidFill>
                  <a:schemeClr val="bg1"/>
                </a:solidFill>
              </a:rPr>
              <a:t>While Offering Simplicity and usability for everyone</a:t>
            </a:r>
            <a:r>
              <a:rPr lang="en-US" dirty="0"/>
              <a:t>usability for everyone</a:t>
            </a:r>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Shape 291"/>
        <p:cNvGrpSpPr/>
        <p:nvPr/>
      </p:nvGrpSpPr>
      <p:grpSpPr>
        <a:xfrm>
          <a:off x="0" y="0"/>
          <a:ext cx="0" cy="0"/>
          <a:chOff x="0" y="0"/>
          <a:chExt cx="0" cy="0"/>
        </a:xfrm>
      </p:grpSpPr>
      <p:sp>
        <p:nvSpPr>
          <p:cNvPr id="292" name="Google Shape;292;p13"/>
          <p:cNvSpPr txBox="1">
            <a:spLocks noGrp="1"/>
          </p:cNvSpPr>
          <p:nvPr>
            <p:ph type="title"/>
          </p:nvPr>
        </p:nvSpPr>
        <p:spPr>
          <a:xfrm>
            <a:off x="838200" y="365125"/>
            <a:ext cx="10691648" cy="1325563"/>
          </a:xfrm>
          <a:prstGeom prst="rect">
            <a:avLst/>
          </a:prstGeom>
          <a:noFill/>
          <a:ln>
            <a:noFill/>
          </a:ln>
          <a:effectLst/>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spc="-150" dirty="0"/>
              <a:t>Specific Features for Regulated Industries</a:t>
            </a:r>
            <a:endParaRPr spc="-150" dirty="0"/>
          </a:p>
        </p:txBody>
      </p:sp>
      <p:grpSp>
        <p:nvGrpSpPr>
          <p:cNvPr id="293" name="Google Shape;293;p13"/>
          <p:cNvGrpSpPr/>
          <p:nvPr/>
        </p:nvGrpSpPr>
        <p:grpSpPr>
          <a:xfrm>
            <a:off x="838200" y="1967721"/>
            <a:ext cx="3286125" cy="1971675"/>
            <a:chOff x="0" y="39687"/>
            <a:chExt cx="3286125" cy="1971675"/>
          </a:xfrm>
        </p:grpSpPr>
        <p:sp>
          <p:nvSpPr>
            <p:cNvPr id="294" name="Google Shape;294;p13"/>
            <p:cNvSpPr/>
            <p:nvPr/>
          </p:nvSpPr>
          <p:spPr>
            <a:xfrm>
              <a:off x="0" y="39687"/>
              <a:ext cx="3286125" cy="1971675"/>
            </a:xfrm>
            <a:prstGeom prst="rect">
              <a:avLst/>
            </a:prstGeom>
            <a:gradFill>
              <a:gsLst>
                <a:gs pos="0">
                  <a:srgbClr val="F7BCA2"/>
                </a:gs>
                <a:gs pos="50000">
                  <a:srgbClr val="F4B093"/>
                </a:gs>
                <a:gs pos="100000">
                  <a:srgbClr val="F7A47F"/>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3"/>
            <p:cNvSpPr txBox="1"/>
            <p:nvPr/>
          </p:nvSpPr>
          <p:spPr>
            <a:xfrm>
              <a:off x="0" y="39687"/>
              <a:ext cx="3286125" cy="1971675"/>
            </a:xfrm>
            <a:prstGeom prst="rect">
              <a:avLst/>
            </a:prstGeom>
            <a:noFill/>
            <a:ln>
              <a:noFill/>
            </a:ln>
            <a:effectLst>
              <a:outerShdw blurRad="63500" sx="102000" sy="102000" algn="ctr" rotWithShape="0">
                <a:prstClr val="black">
                  <a:alpha val="40000"/>
                </a:prstClr>
              </a:outerShdw>
            </a:effectLst>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dk1"/>
                </a:buClr>
                <a:buSzPts val="2800"/>
                <a:buFont typeface="Kanit"/>
                <a:buNone/>
              </a:pPr>
              <a:r>
                <a:rPr lang="en-US" sz="2800" dirty="0">
                  <a:solidFill>
                    <a:schemeClr val="dk1"/>
                  </a:solidFill>
                  <a:latin typeface="Kanit"/>
                  <a:ea typeface="Kanit"/>
                  <a:cs typeface="Kanit"/>
                  <a:sym typeface="Kanit"/>
                </a:rPr>
                <a:t>Auditability and end-to-end traceability</a:t>
              </a:r>
              <a:endParaRPr dirty="0"/>
            </a:p>
          </p:txBody>
        </p:sp>
      </p:grpSp>
      <p:grpSp>
        <p:nvGrpSpPr>
          <p:cNvPr id="296" name="Google Shape;296;p13"/>
          <p:cNvGrpSpPr/>
          <p:nvPr/>
        </p:nvGrpSpPr>
        <p:grpSpPr>
          <a:xfrm>
            <a:off x="4452937" y="1967721"/>
            <a:ext cx="3286125" cy="1971675"/>
            <a:chOff x="3614737" y="39687"/>
            <a:chExt cx="3286125" cy="1971675"/>
          </a:xfrm>
        </p:grpSpPr>
        <p:sp>
          <p:nvSpPr>
            <p:cNvPr id="297" name="Google Shape;297;p13"/>
            <p:cNvSpPr/>
            <p:nvPr/>
          </p:nvSpPr>
          <p:spPr>
            <a:xfrm>
              <a:off x="3614737" y="39687"/>
              <a:ext cx="3286125" cy="1971675"/>
            </a:xfrm>
            <a:prstGeom prst="rect">
              <a:avLst/>
            </a:prstGeom>
            <a:gradFill>
              <a:gsLst>
                <a:gs pos="0">
                  <a:srgbClr val="D1D1D1"/>
                </a:gs>
                <a:gs pos="50000">
                  <a:srgbClr val="C7C7C7"/>
                </a:gs>
                <a:gs pos="100000">
                  <a:srgbClr val="C0C0C0"/>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3"/>
            <p:cNvSpPr txBox="1"/>
            <p:nvPr/>
          </p:nvSpPr>
          <p:spPr>
            <a:xfrm>
              <a:off x="3614737" y="39687"/>
              <a:ext cx="3286125" cy="1971675"/>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dk1"/>
                </a:buClr>
                <a:buSzPts val="2800"/>
                <a:buFont typeface="Kanit"/>
                <a:buNone/>
              </a:pPr>
              <a:r>
                <a:rPr lang="en-US" sz="2800" dirty="0">
                  <a:solidFill>
                    <a:schemeClr val="dk1"/>
                  </a:solidFill>
                  <a:latin typeface="Kanit"/>
                  <a:ea typeface="Kanit"/>
                  <a:cs typeface="Kanit"/>
                  <a:sym typeface="Kanit"/>
                </a:rPr>
                <a:t>Data Privacy, Security</a:t>
              </a:r>
              <a:br>
                <a:rPr lang="en-US" sz="2800" dirty="0">
                  <a:solidFill>
                    <a:schemeClr val="dk1"/>
                  </a:solidFill>
                  <a:latin typeface="Kanit"/>
                  <a:ea typeface="Kanit"/>
                  <a:cs typeface="Kanit"/>
                  <a:sym typeface="Kanit"/>
                </a:rPr>
              </a:br>
              <a:r>
                <a:rPr lang="en-US" sz="2800" dirty="0">
                  <a:solidFill>
                    <a:schemeClr val="dk1"/>
                  </a:solidFill>
                  <a:latin typeface="Kanit"/>
                  <a:ea typeface="Kanit"/>
                  <a:cs typeface="Kanit"/>
                  <a:sym typeface="Kanit"/>
                </a:rPr>
                <a:t>baked in</a:t>
              </a:r>
              <a:endParaRPr dirty="0"/>
            </a:p>
          </p:txBody>
        </p:sp>
      </p:grpSp>
      <p:grpSp>
        <p:nvGrpSpPr>
          <p:cNvPr id="299" name="Google Shape;299;p13"/>
          <p:cNvGrpSpPr/>
          <p:nvPr/>
        </p:nvGrpSpPr>
        <p:grpSpPr>
          <a:xfrm>
            <a:off x="8067675" y="1967721"/>
            <a:ext cx="3286125" cy="1971675"/>
            <a:chOff x="7229475" y="39687"/>
            <a:chExt cx="3286125" cy="1971675"/>
          </a:xfrm>
        </p:grpSpPr>
        <p:sp>
          <p:nvSpPr>
            <p:cNvPr id="300" name="Google Shape;300;p13"/>
            <p:cNvSpPr/>
            <p:nvPr/>
          </p:nvSpPr>
          <p:spPr>
            <a:xfrm>
              <a:off x="7229475" y="39687"/>
              <a:ext cx="3286125" cy="1971675"/>
            </a:xfrm>
            <a:prstGeom prst="rect">
              <a:avLst/>
            </a:prstGeom>
            <a:gradFill>
              <a:gsLst>
                <a:gs pos="0">
                  <a:srgbClr val="FFDC9B"/>
                </a:gs>
                <a:gs pos="50000">
                  <a:srgbClr val="FFD68D"/>
                </a:gs>
                <a:gs pos="100000">
                  <a:srgbClr val="FFD478"/>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3"/>
            <p:cNvSpPr txBox="1"/>
            <p:nvPr/>
          </p:nvSpPr>
          <p:spPr>
            <a:xfrm>
              <a:off x="7229475" y="39687"/>
              <a:ext cx="3286125" cy="1971675"/>
            </a:xfrm>
            <a:prstGeom prst="rect">
              <a:avLst/>
            </a:prstGeom>
            <a:noFill/>
            <a:ln>
              <a:noFill/>
            </a:ln>
            <a:effectLst>
              <a:outerShdw blurRad="368300" dist="50800" dir="5400000" algn="ctr" rotWithShape="0">
                <a:srgbClr val="000000">
                  <a:alpha val="43137"/>
                </a:srgbClr>
              </a:outerShdw>
            </a:effectLst>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dk1"/>
                </a:buClr>
                <a:buSzPts val="2800"/>
                <a:buFont typeface="Kanit"/>
                <a:buNone/>
              </a:pPr>
              <a:r>
                <a:rPr lang="en-US" sz="2800" dirty="0">
                  <a:solidFill>
                    <a:schemeClr val="dk1"/>
                  </a:solidFill>
                  <a:latin typeface="Kanit"/>
                  <a:ea typeface="Kanit"/>
                  <a:cs typeface="Kanit"/>
                  <a:sym typeface="Kanit"/>
                </a:rPr>
                <a:t>Generation of Compliance Documentation</a:t>
              </a:r>
              <a:endParaRPr dirty="0"/>
            </a:p>
          </p:txBody>
        </p:sp>
      </p:grpSp>
      <p:grpSp>
        <p:nvGrpSpPr>
          <p:cNvPr id="302" name="Google Shape;302;p13"/>
          <p:cNvGrpSpPr/>
          <p:nvPr/>
        </p:nvGrpSpPr>
        <p:grpSpPr>
          <a:xfrm>
            <a:off x="2645568" y="4268009"/>
            <a:ext cx="3286125" cy="1971675"/>
            <a:chOff x="1807368" y="2339975"/>
            <a:chExt cx="3286125" cy="1971675"/>
          </a:xfrm>
        </p:grpSpPr>
        <p:sp>
          <p:nvSpPr>
            <p:cNvPr id="303" name="Google Shape;303;p13"/>
            <p:cNvSpPr/>
            <p:nvPr/>
          </p:nvSpPr>
          <p:spPr>
            <a:xfrm>
              <a:off x="1807368" y="2339975"/>
              <a:ext cx="3286125" cy="1971675"/>
            </a:xfrm>
            <a:prstGeom prst="rect">
              <a:avLst/>
            </a:prstGeom>
            <a:gradFill>
              <a:gsLst>
                <a:gs pos="0">
                  <a:srgbClr val="A6B6DE"/>
                </a:gs>
                <a:gs pos="50000">
                  <a:srgbClr val="97AAD8"/>
                </a:gs>
                <a:gs pos="100000">
                  <a:srgbClr val="859CD6"/>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3"/>
            <p:cNvSpPr txBox="1"/>
            <p:nvPr/>
          </p:nvSpPr>
          <p:spPr>
            <a:xfrm>
              <a:off x="1807368" y="2339975"/>
              <a:ext cx="3286125" cy="1971675"/>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dk1"/>
                </a:buClr>
                <a:buSzPts val="2800"/>
                <a:buFont typeface="Kanit"/>
                <a:buNone/>
              </a:pPr>
              <a:r>
                <a:rPr lang="en-US" sz="2800">
                  <a:solidFill>
                    <a:schemeClr val="dk1"/>
                  </a:solidFill>
                  <a:latin typeface="Kanit"/>
                  <a:ea typeface="Kanit"/>
                  <a:cs typeface="Kanit"/>
                  <a:sym typeface="Kanit"/>
                </a:rPr>
                <a:t>Workflows &amp; Electronic Signatures</a:t>
              </a:r>
              <a:endParaRPr/>
            </a:p>
          </p:txBody>
        </p:sp>
      </p:grpSp>
      <p:grpSp>
        <p:nvGrpSpPr>
          <p:cNvPr id="305" name="Google Shape;305;p13"/>
          <p:cNvGrpSpPr/>
          <p:nvPr/>
        </p:nvGrpSpPr>
        <p:grpSpPr>
          <a:xfrm>
            <a:off x="6260306" y="4268009"/>
            <a:ext cx="3286125" cy="1971675"/>
            <a:chOff x="5422106" y="2339975"/>
            <a:chExt cx="3286125" cy="1971675"/>
          </a:xfrm>
        </p:grpSpPr>
        <p:sp>
          <p:nvSpPr>
            <p:cNvPr id="306" name="Google Shape;306;p13"/>
            <p:cNvSpPr/>
            <p:nvPr/>
          </p:nvSpPr>
          <p:spPr>
            <a:xfrm>
              <a:off x="5422106" y="2339975"/>
              <a:ext cx="3286125" cy="1971675"/>
            </a:xfrm>
            <a:prstGeom prst="rect">
              <a:avLst/>
            </a:prstGeom>
            <a:gradFill>
              <a:gsLst>
                <a:gs pos="0">
                  <a:srgbClr val="B4D4A5"/>
                </a:gs>
                <a:gs pos="50000">
                  <a:srgbClr val="A8CD97"/>
                </a:gs>
                <a:gs pos="100000">
                  <a:srgbClr val="9BC985"/>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3"/>
            <p:cNvSpPr txBox="1"/>
            <p:nvPr/>
          </p:nvSpPr>
          <p:spPr>
            <a:xfrm>
              <a:off x="5422106" y="2339975"/>
              <a:ext cx="3286125" cy="1971675"/>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dk1"/>
                </a:buClr>
                <a:buSzPts val="2800"/>
                <a:buFont typeface="Kanit"/>
                <a:buNone/>
              </a:pPr>
              <a:r>
                <a:rPr lang="en-US" sz="2800" dirty="0">
                  <a:solidFill>
                    <a:schemeClr val="dk1"/>
                  </a:solidFill>
                  <a:latin typeface="Kanit"/>
                  <a:ea typeface="Kanit"/>
                  <a:cs typeface="Kanit"/>
                  <a:sym typeface="Kanit"/>
                </a:rPr>
                <a:t>Integrated Risk Analysis and Management</a:t>
              </a:r>
              <a:endParaRPr dirty="0"/>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309DD6-E68B-4811-B1A2-760B0FC85FCE}"/>
              </a:ext>
            </a:extLst>
          </p:cNvPr>
          <p:cNvSpPr>
            <a:spLocks noGrp="1"/>
          </p:cNvSpPr>
          <p:nvPr>
            <p:ph type="title"/>
          </p:nvPr>
        </p:nvSpPr>
        <p:spPr/>
        <p:txBody>
          <a:bodyPr/>
          <a:lstStyle/>
          <a:p>
            <a:r>
              <a:rPr lang="en-US" dirty="0"/>
              <a:t>Bridging Between Agile and Compliance</a:t>
            </a:r>
          </a:p>
        </p:txBody>
      </p:sp>
      <p:sp>
        <p:nvSpPr>
          <p:cNvPr id="6" name="Rectangle 5">
            <a:extLst>
              <a:ext uri="{FF2B5EF4-FFF2-40B4-BE49-F238E27FC236}">
                <a16:creationId xmlns:a16="http://schemas.microsoft.com/office/drawing/2014/main" id="{CB16E572-C5D8-4718-B75C-A5722C7A3ADF}"/>
              </a:ext>
            </a:extLst>
          </p:cNvPr>
          <p:cNvSpPr/>
          <p:nvPr/>
        </p:nvSpPr>
        <p:spPr>
          <a:xfrm>
            <a:off x="7662908" y="2024111"/>
            <a:ext cx="3842551" cy="3941685"/>
          </a:xfrm>
          <a:prstGeom prst="rect">
            <a:avLst/>
          </a:prstGeom>
          <a:solidFill>
            <a:srgbClr val="F2F2F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Kanit" panose="020B0604020202020204" charset="-34"/>
              <a:cs typeface="Kanit" panose="020B0604020202020204" charset="-34"/>
            </a:endParaRPr>
          </a:p>
        </p:txBody>
      </p:sp>
      <p:sp>
        <p:nvSpPr>
          <p:cNvPr id="7" name="Rectangle 6">
            <a:extLst>
              <a:ext uri="{FF2B5EF4-FFF2-40B4-BE49-F238E27FC236}">
                <a16:creationId xmlns:a16="http://schemas.microsoft.com/office/drawing/2014/main" id="{1BC5F740-2576-4458-AC36-A2D2E9E02434}"/>
              </a:ext>
            </a:extLst>
          </p:cNvPr>
          <p:cNvSpPr/>
          <p:nvPr/>
        </p:nvSpPr>
        <p:spPr>
          <a:xfrm>
            <a:off x="942511" y="2024111"/>
            <a:ext cx="3842551" cy="3941685"/>
          </a:xfrm>
          <a:prstGeom prst="rect">
            <a:avLst/>
          </a:prstGeom>
          <a:solidFill>
            <a:srgbClr val="F2F2F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Kanit" panose="020B0604020202020204" charset="-34"/>
              <a:cs typeface="Kanit" panose="020B0604020202020204" charset="-34"/>
            </a:endParaRPr>
          </a:p>
        </p:txBody>
      </p:sp>
      <p:sp>
        <p:nvSpPr>
          <p:cNvPr id="8" name="TextBox 7">
            <a:extLst>
              <a:ext uri="{FF2B5EF4-FFF2-40B4-BE49-F238E27FC236}">
                <a16:creationId xmlns:a16="http://schemas.microsoft.com/office/drawing/2014/main" id="{035EAD34-EB23-48E7-BB56-1096CE2F052B}"/>
              </a:ext>
            </a:extLst>
          </p:cNvPr>
          <p:cNvSpPr txBox="1"/>
          <p:nvPr/>
        </p:nvSpPr>
        <p:spPr>
          <a:xfrm>
            <a:off x="958787" y="1597981"/>
            <a:ext cx="3844031" cy="369332"/>
          </a:xfrm>
          <a:prstGeom prst="rect">
            <a:avLst/>
          </a:prstGeom>
          <a:noFill/>
        </p:spPr>
        <p:txBody>
          <a:bodyPr wrap="square" rtlCol="0">
            <a:spAutoFit/>
          </a:bodyPr>
          <a:lstStyle/>
          <a:p>
            <a:pPr algn="ctr"/>
            <a:r>
              <a:rPr lang="en-US" sz="1800" dirty="0">
                <a:latin typeface="Kanit" panose="020B0604020202020204" charset="-34"/>
                <a:cs typeface="Kanit" panose="020B0604020202020204" charset="-34"/>
              </a:rPr>
              <a:t>Support for Regulated Processes</a:t>
            </a:r>
          </a:p>
        </p:txBody>
      </p:sp>
      <p:sp>
        <p:nvSpPr>
          <p:cNvPr id="9" name="TextBox 8">
            <a:extLst>
              <a:ext uri="{FF2B5EF4-FFF2-40B4-BE49-F238E27FC236}">
                <a16:creationId xmlns:a16="http://schemas.microsoft.com/office/drawing/2014/main" id="{5F066A93-190E-4A2A-8ADE-AF2B003DF899}"/>
              </a:ext>
            </a:extLst>
          </p:cNvPr>
          <p:cNvSpPr txBox="1"/>
          <p:nvPr/>
        </p:nvSpPr>
        <p:spPr>
          <a:xfrm>
            <a:off x="7717657" y="1605444"/>
            <a:ext cx="3844031" cy="369332"/>
          </a:xfrm>
          <a:prstGeom prst="rect">
            <a:avLst/>
          </a:prstGeom>
          <a:noFill/>
        </p:spPr>
        <p:txBody>
          <a:bodyPr wrap="square" rtlCol="0">
            <a:spAutoFit/>
          </a:bodyPr>
          <a:lstStyle/>
          <a:p>
            <a:pPr algn="ctr"/>
            <a:r>
              <a:rPr lang="en-US" sz="1800" dirty="0">
                <a:latin typeface="Kanit" panose="020B0604020202020204" charset="-34"/>
                <a:cs typeface="Kanit" panose="020B0604020202020204" charset="-34"/>
              </a:rPr>
              <a:t>Modern, Agile Processes</a:t>
            </a:r>
          </a:p>
        </p:txBody>
      </p:sp>
      <p:sp>
        <p:nvSpPr>
          <p:cNvPr id="10" name="Arrow: Left-Right 9">
            <a:extLst>
              <a:ext uri="{FF2B5EF4-FFF2-40B4-BE49-F238E27FC236}">
                <a16:creationId xmlns:a16="http://schemas.microsoft.com/office/drawing/2014/main" id="{2F6E597F-ABF8-46C7-8B47-4394D24B9407}"/>
              </a:ext>
            </a:extLst>
          </p:cNvPr>
          <p:cNvSpPr/>
          <p:nvPr/>
        </p:nvSpPr>
        <p:spPr>
          <a:xfrm>
            <a:off x="1793289" y="2521258"/>
            <a:ext cx="8549196" cy="488272"/>
          </a:xfrm>
          <a:prstGeom prst="lef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62CE4BC-5516-4348-BCCD-1640AA2A2CA4}"/>
              </a:ext>
            </a:extLst>
          </p:cNvPr>
          <p:cNvSpPr txBox="1"/>
          <p:nvPr/>
        </p:nvSpPr>
        <p:spPr>
          <a:xfrm>
            <a:off x="1242872" y="3360199"/>
            <a:ext cx="3240350" cy="2308324"/>
          </a:xfrm>
          <a:prstGeom prst="rect">
            <a:avLst/>
          </a:prstGeom>
          <a:noFill/>
        </p:spPr>
        <p:txBody>
          <a:bodyPr wrap="square" rtlCol="0">
            <a:spAutoFit/>
          </a:bodyPr>
          <a:lstStyle/>
          <a:p>
            <a:pPr marL="285750" indent="-285750">
              <a:buFont typeface="Arial" panose="020B0604020202020204" pitchFamily="34" charset="0"/>
              <a:buChar char="•"/>
            </a:pPr>
            <a:r>
              <a:rPr lang="en-US" sz="1800" dirty="0">
                <a:latin typeface="Kanit" panose="020B0604020202020204" charset="-34"/>
                <a:cs typeface="Kanit" panose="020B0604020202020204" charset="-34"/>
              </a:rPr>
              <a:t>Baselining</a:t>
            </a:r>
          </a:p>
          <a:p>
            <a:pPr marL="285750" indent="-285750">
              <a:buFont typeface="Arial" panose="020B0604020202020204" pitchFamily="34" charset="0"/>
              <a:buChar char="•"/>
            </a:pPr>
            <a:r>
              <a:rPr lang="en-US" sz="1800" dirty="0">
                <a:latin typeface="Kanit" panose="020B0604020202020204" charset="-34"/>
                <a:cs typeface="Kanit" panose="020B0604020202020204" charset="-34"/>
              </a:rPr>
              <a:t>Risk Management</a:t>
            </a:r>
          </a:p>
          <a:p>
            <a:pPr marL="285750" indent="-285750">
              <a:buFont typeface="Arial" panose="020B0604020202020204" pitchFamily="34" charset="0"/>
              <a:buChar char="•"/>
            </a:pPr>
            <a:r>
              <a:rPr lang="en-US" sz="1800" dirty="0">
                <a:latin typeface="Kanit" panose="020B0604020202020204" charset="-34"/>
                <a:cs typeface="Kanit" panose="020B0604020202020204" charset="-34"/>
              </a:rPr>
              <a:t>Electronic Signatures</a:t>
            </a:r>
          </a:p>
          <a:p>
            <a:pPr marL="285750" indent="-285750">
              <a:buFont typeface="Arial" panose="020B0604020202020204" pitchFamily="34" charset="0"/>
              <a:buChar char="•"/>
            </a:pPr>
            <a:r>
              <a:rPr lang="en-US" sz="1800" dirty="0">
                <a:latin typeface="Kanit" panose="020B0604020202020204" charset="-34"/>
                <a:cs typeface="Kanit" panose="020B0604020202020204" charset="-34"/>
              </a:rPr>
              <a:t>Data Privacy</a:t>
            </a:r>
          </a:p>
          <a:p>
            <a:pPr marL="285750" indent="-285750">
              <a:buFont typeface="Arial" panose="020B0604020202020204" pitchFamily="34" charset="0"/>
              <a:buChar char="•"/>
            </a:pPr>
            <a:r>
              <a:rPr lang="en-US" sz="1800" dirty="0">
                <a:latin typeface="Kanit" panose="020B0604020202020204" charset="-34"/>
                <a:cs typeface="Kanit" panose="020B0604020202020204" charset="-34"/>
              </a:rPr>
              <a:t>Compliance</a:t>
            </a:r>
          </a:p>
          <a:p>
            <a:pPr marL="285750" indent="-285750">
              <a:buFont typeface="Arial" panose="020B0604020202020204" pitchFamily="34" charset="0"/>
              <a:buChar char="•"/>
            </a:pPr>
            <a:r>
              <a:rPr lang="en-US" sz="1800" dirty="0">
                <a:latin typeface="Kanit" panose="020B0604020202020204" charset="-34"/>
                <a:cs typeface="Kanit" panose="020B0604020202020204" charset="-34"/>
              </a:rPr>
              <a:t>Workflow</a:t>
            </a:r>
          </a:p>
          <a:p>
            <a:pPr marL="285750" indent="-285750">
              <a:buFont typeface="Arial" panose="020B0604020202020204" pitchFamily="34" charset="0"/>
              <a:buChar char="•"/>
            </a:pPr>
            <a:r>
              <a:rPr lang="en-US" sz="1800" dirty="0">
                <a:latin typeface="Kanit" panose="020B0604020202020204" charset="-34"/>
                <a:cs typeface="Kanit" panose="020B0604020202020204" charset="-34"/>
              </a:rPr>
              <a:t>Requirements Mgt</a:t>
            </a:r>
          </a:p>
          <a:p>
            <a:pPr marL="285750" indent="-285750">
              <a:buFont typeface="Arial" panose="020B0604020202020204" pitchFamily="34" charset="0"/>
              <a:buChar char="•"/>
            </a:pPr>
            <a:r>
              <a:rPr lang="en-US" sz="1800" dirty="0">
                <a:latin typeface="Kanit" panose="020B0604020202020204" charset="-34"/>
                <a:cs typeface="Kanit" panose="020B0604020202020204" charset="-34"/>
              </a:rPr>
              <a:t>On-Premise</a:t>
            </a:r>
          </a:p>
        </p:txBody>
      </p:sp>
      <p:sp>
        <p:nvSpPr>
          <p:cNvPr id="13" name="TextBox 12">
            <a:extLst>
              <a:ext uri="{FF2B5EF4-FFF2-40B4-BE49-F238E27FC236}">
                <a16:creationId xmlns:a16="http://schemas.microsoft.com/office/drawing/2014/main" id="{2530D1D9-FCCC-4546-B38A-A1D311491C4B}"/>
              </a:ext>
            </a:extLst>
          </p:cNvPr>
          <p:cNvSpPr txBox="1"/>
          <p:nvPr/>
        </p:nvSpPr>
        <p:spPr>
          <a:xfrm>
            <a:off x="8035770" y="3338333"/>
            <a:ext cx="3240350" cy="2308324"/>
          </a:xfrm>
          <a:prstGeom prst="rect">
            <a:avLst/>
          </a:prstGeom>
          <a:noFill/>
        </p:spPr>
        <p:txBody>
          <a:bodyPr wrap="square" rtlCol="0">
            <a:spAutoFit/>
          </a:bodyPr>
          <a:lstStyle/>
          <a:p>
            <a:pPr marL="285750" indent="-285750">
              <a:buFont typeface="Arial" panose="020B0604020202020204" pitchFamily="34" charset="0"/>
              <a:buChar char="•"/>
            </a:pPr>
            <a:r>
              <a:rPr lang="en-US" sz="1800" dirty="0">
                <a:latin typeface="Kanit" panose="020B0604020202020204" charset="-34"/>
                <a:cs typeface="Kanit" panose="020B0604020202020204" charset="-34"/>
              </a:rPr>
              <a:t>CI / CD</a:t>
            </a:r>
          </a:p>
          <a:p>
            <a:pPr marL="285750" indent="-285750">
              <a:buFont typeface="Arial" panose="020B0604020202020204" pitchFamily="34" charset="0"/>
              <a:buChar char="•"/>
            </a:pPr>
            <a:r>
              <a:rPr lang="en-US" sz="1800" dirty="0">
                <a:latin typeface="Kanit" panose="020B0604020202020204" charset="-34"/>
                <a:cs typeface="Kanit" panose="020B0604020202020204" charset="-34"/>
              </a:rPr>
              <a:t>Scrum</a:t>
            </a:r>
          </a:p>
          <a:p>
            <a:pPr marL="285750" indent="-285750">
              <a:buFont typeface="Arial" panose="020B0604020202020204" pitchFamily="34" charset="0"/>
              <a:buChar char="•"/>
            </a:pPr>
            <a:r>
              <a:rPr lang="en-US" sz="1800" dirty="0">
                <a:latin typeface="Kanit" panose="020B0604020202020204" charset="-34"/>
                <a:cs typeface="Kanit" panose="020B0604020202020204" charset="-34"/>
              </a:rPr>
              <a:t>Kanban</a:t>
            </a:r>
          </a:p>
          <a:p>
            <a:pPr marL="285750" indent="-285750">
              <a:buFont typeface="Arial" panose="020B0604020202020204" pitchFamily="34" charset="0"/>
              <a:buChar char="•"/>
            </a:pPr>
            <a:r>
              <a:rPr lang="en-US" sz="1800" dirty="0">
                <a:latin typeface="Kanit" panose="020B0604020202020204" charset="-34"/>
                <a:cs typeface="Kanit" panose="020B0604020202020204" charset="-34"/>
              </a:rPr>
              <a:t>Scaled Agile</a:t>
            </a:r>
          </a:p>
          <a:p>
            <a:pPr marL="285750" indent="-285750">
              <a:buFont typeface="Arial" panose="020B0604020202020204" pitchFamily="34" charset="0"/>
              <a:buChar char="•"/>
            </a:pPr>
            <a:r>
              <a:rPr lang="en-US" sz="1800" dirty="0">
                <a:latin typeface="Kanit" panose="020B0604020202020204" charset="-34"/>
                <a:cs typeface="Kanit" panose="020B0604020202020204" charset="-34"/>
              </a:rPr>
              <a:t>DevOps</a:t>
            </a:r>
          </a:p>
          <a:p>
            <a:pPr marL="285750" indent="-285750">
              <a:buFont typeface="Arial" panose="020B0604020202020204" pitchFamily="34" charset="0"/>
              <a:buChar char="•"/>
            </a:pPr>
            <a:r>
              <a:rPr lang="en-US" sz="1800" dirty="0">
                <a:latin typeface="Kanit" panose="020B0604020202020204" charset="-34"/>
                <a:cs typeface="Kanit" panose="020B0604020202020204" charset="-34"/>
              </a:rPr>
              <a:t>Distributed Teams</a:t>
            </a:r>
          </a:p>
          <a:p>
            <a:pPr marL="285750" indent="-285750">
              <a:buFont typeface="Arial" panose="020B0604020202020204" pitchFamily="34" charset="0"/>
              <a:buChar char="•"/>
            </a:pPr>
            <a:r>
              <a:rPr lang="en-US" sz="1800" dirty="0">
                <a:latin typeface="Kanit" panose="020B0604020202020204" charset="-34"/>
                <a:cs typeface="Kanit" panose="020B0604020202020204" charset="-34"/>
              </a:rPr>
              <a:t>Remote Working</a:t>
            </a:r>
          </a:p>
          <a:p>
            <a:pPr marL="285750" indent="-285750">
              <a:buFont typeface="Arial" panose="020B0604020202020204" pitchFamily="34" charset="0"/>
              <a:buChar char="•"/>
            </a:pPr>
            <a:r>
              <a:rPr lang="en-US" sz="1800" dirty="0">
                <a:latin typeface="Kanit" panose="020B0604020202020204" charset="-34"/>
                <a:cs typeface="Kanit" panose="020B0604020202020204" charset="-34"/>
              </a:rPr>
              <a:t>Cloud-Based</a:t>
            </a:r>
          </a:p>
        </p:txBody>
      </p:sp>
      <p:pic>
        <p:nvPicPr>
          <p:cNvPr id="3" name="Picture 2">
            <a:extLst>
              <a:ext uri="{FF2B5EF4-FFF2-40B4-BE49-F238E27FC236}">
                <a16:creationId xmlns:a16="http://schemas.microsoft.com/office/drawing/2014/main" id="{E65B1D61-A6B2-4BD4-B708-B29D3E63758F}"/>
              </a:ext>
            </a:extLst>
          </p:cNvPr>
          <p:cNvPicPr>
            <a:picLocks noChangeAspect="1"/>
          </p:cNvPicPr>
          <p:nvPr/>
        </p:nvPicPr>
        <p:blipFill>
          <a:blip r:embed="rId2"/>
          <a:stretch>
            <a:fillRect/>
          </a:stretch>
        </p:blipFill>
        <p:spPr>
          <a:xfrm>
            <a:off x="5091384" y="3113677"/>
            <a:ext cx="2315556" cy="786000"/>
          </a:xfrm>
          <a:prstGeom prst="rect">
            <a:avLst/>
          </a:prstGeom>
        </p:spPr>
      </p:pic>
    </p:spTree>
    <p:extLst>
      <p:ext uri="{BB962C8B-B14F-4D97-AF65-F5344CB8AC3E}">
        <p14:creationId xmlns:p14="http://schemas.microsoft.com/office/powerpoint/2010/main" val="19436508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E5B223-7D1F-40C3-8CB8-39C187E064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036816"/>
          </a:xfrm>
          <a:prstGeom prst="rect">
            <a:avLst/>
          </a:prstGeom>
        </p:spPr>
      </p:pic>
      <p:sp>
        <p:nvSpPr>
          <p:cNvPr id="6" name="Title 5">
            <a:extLst>
              <a:ext uri="{FF2B5EF4-FFF2-40B4-BE49-F238E27FC236}">
                <a16:creationId xmlns:a16="http://schemas.microsoft.com/office/drawing/2014/main" id="{6E2E4EBA-7627-431F-B3BC-95B6720E380B}"/>
              </a:ext>
            </a:extLst>
          </p:cNvPr>
          <p:cNvSpPr>
            <a:spLocks noGrp="1"/>
          </p:cNvSpPr>
          <p:nvPr>
            <p:ph type="title"/>
          </p:nvPr>
        </p:nvSpPr>
        <p:spPr/>
        <p:txBody>
          <a:bodyPr/>
          <a:lstStyle/>
          <a:p>
            <a:r>
              <a:rPr lang="en-US" dirty="0"/>
              <a:t>Healthcare &amp; Life Sciences</a:t>
            </a:r>
          </a:p>
        </p:txBody>
      </p:sp>
      <p:sp>
        <p:nvSpPr>
          <p:cNvPr id="7" name="Content Placeholder 6">
            <a:extLst>
              <a:ext uri="{FF2B5EF4-FFF2-40B4-BE49-F238E27FC236}">
                <a16:creationId xmlns:a16="http://schemas.microsoft.com/office/drawing/2014/main" id="{16DC575C-6468-4E20-BF69-37ACB522F039}"/>
              </a:ext>
            </a:extLst>
          </p:cNvPr>
          <p:cNvSpPr>
            <a:spLocks noGrp="1"/>
          </p:cNvSpPr>
          <p:nvPr>
            <p:ph idx="1"/>
          </p:nvPr>
        </p:nvSpPr>
        <p:spPr/>
        <p:txBody>
          <a:bodyPr/>
          <a:lstStyle/>
          <a:p>
            <a:r>
              <a:rPr lang="en-US" dirty="0"/>
              <a:t>Electronic signatures for FDA 21 Part 11 compliance</a:t>
            </a:r>
          </a:p>
          <a:p>
            <a:r>
              <a:rPr lang="en-US" dirty="0"/>
              <a:t>Secure hosting with support for HIPAA BAA agreements</a:t>
            </a:r>
          </a:p>
          <a:p>
            <a:r>
              <a:rPr lang="en-US" dirty="0"/>
              <a:t>End to end traceability of requirements, tests, and code</a:t>
            </a:r>
          </a:p>
          <a:p>
            <a:r>
              <a:rPr lang="en-US" dirty="0"/>
              <a:t>Validated platform where you control update cadence</a:t>
            </a:r>
          </a:p>
        </p:txBody>
      </p:sp>
    </p:spTree>
    <p:extLst>
      <p:ext uri="{BB962C8B-B14F-4D97-AF65-F5344CB8AC3E}">
        <p14:creationId xmlns:p14="http://schemas.microsoft.com/office/powerpoint/2010/main" val="18780560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00C6C6B-C837-4B80-B91B-D74946E2F167}"/>
              </a:ext>
            </a:extLst>
          </p:cNvPr>
          <p:cNvPicPr>
            <a:picLocks noChangeAspect="1"/>
          </p:cNvPicPr>
          <p:nvPr/>
        </p:nvPicPr>
        <p:blipFill>
          <a:blip r:embed="rId2"/>
          <a:stretch>
            <a:fillRect/>
          </a:stretch>
        </p:blipFill>
        <p:spPr>
          <a:xfrm>
            <a:off x="0" y="0"/>
            <a:ext cx="12192000" cy="5986548"/>
          </a:xfrm>
          <a:prstGeom prst="rect">
            <a:avLst/>
          </a:prstGeom>
        </p:spPr>
      </p:pic>
      <p:sp>
        <p:nvSpPr>
          <p:cNvPr id="6" name="Title 5">
            <a:extLst>
              <a:ext uri="{FF2B5EF4-FFF2-40B4-BE49-F238E27FC236}">
                <a16:creationId xmlns:a16="http://schemas.microsoft.com/office/drawing/2014/main" id="{6E2E4EBA-7627-431F-B3BC-95B6720E380B}"/>
              </a:ext>
            </a:extLst>
          </p:cNvPr>
          <p:cNvSpPr>
            <a:spLocks noGrp="1"/>
          </p:cNvSpPr>
          <p:nvPr>
            <p:ph type="title"/>
          </p:nvPr>
        </p:nvSpPr>
        <p:spPr/>
        <p:txBody>
          <a:bodyPr/>
          <a:lstStyle/>
          <a:p>
            <a:r>
              <a:rPr lang="en-US" dirty="0"/>
              <a:t>Financial Services &amp; Insurance</a:t>
            </a:r>
          </a:p>
        </p:txBody>
      </p:sp>
      <p:sp>
        <p:nvSpPr>
          <p:cNvPr id="7" name="Content Placeholder 6">
            <a:extLst>
              <a:ext uri="{FF2B5EF4-FFF2-40B4-BE49-F238E27FC236}">
                <a16:creationId xmlns:a16="http://schemas.microsoft.com/office/drawing/2014/main" id="{16DC575C-6468-4E20-BF69-37ACB522F039}"/>
              </a:ext>
            </a:extLst>
          </p:cNvPr>
          <p:cNvSpPr>
            <a:spLocks noGrp="1"/>
          </p:cNvSpPr>
          <p:nvPr>
            <p:ph idx="1"/>
          </p:nvPr>
        </p:nvSpPr>
        <p:spPr/>
        <p:txBody>
          <a:bodyPr/>
          <a:lstStyle/>
          <a:p>
            <a:r>
              <a:rPr lang="en-US" dirty="0"/>
              <a:t>Secure cloud platform (SOC2) or on-premise deployment</a:t>
            </a:r>
          </a:p>
          <a:p>
            <a:r>
              <a:rPr lang="en-US" dirty="0"/>
              <a:t>Integrated enterprise risk management</a:t>
            </a:r>
          </a:p>
          <a:p>
            <a:r>
              <a:rPr lang="en-US" dirty="0"/>
              <a:t>Integration with automated testing and compliance tools</a:t>
            </a:r>
          </a:p>
          <a:p>
            <a:r>
              <a:rPr lang="en-US" dirty="0"/>
              <a:t>End-to-end traceability and auditability of testing</a:t>
            </a:r>
          </a:p>
          <a:p>
            <a:endParaRPr lang="en-US" dirty="0"/>
          </a:p>
          <a:p>
            <a:endParaRPr lang="en-US" dirty="0"/>
          </a:p>
        </p:txBody>
      </p:sp>
    </p:spTree>
    <p:extLst>
      <p:ext uri="{BB962C8B-B14F-4D97-AF65-F5344CB8AC3E}">
        <p14:creationId xmlns:p14="http://schemas.microsoft.com/office/powerpoint/2010/main" val="13397206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F7625C-F205-4812-9A91-33E96CF2A4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003582"/>
          </a:xfrm>
          <a:prstGeom prst="rect">
            <a:avLst/>
          </a:prstGeom>
        </p:spPr>
      </p:pic>
      <p:sp>
        <p:nvSpPr>
          <p:cNvPr id="6" name="Title 5">
            <a:extLst>
              <a:ext uri="{FF2B5EF4-FFF2-40B4-BE49-F238E27FC236}">
                <a16:creationId xmlns:a16="http://schemas.microsoft.com/office/drawing/2014/main" id="{6E2E4EBA-7627-431F-B3BC-95B6720E380B}"/>
              </a:ext>
            </a:extLst>
          </p:cNvPr>
          <p:cNvSpPr>
            <a:spLocks noGrp="1"/>
          </p:cNvSpPr>
          <p:nvPr>
            <p:ph type="title"/>
          </p:nvPr>
        </p:nvSpPr>
        <p:spPr/>
        <p:txBody>
          <a:bodyPr/>
          <a:lstStyle/>
          <a:p>
            <a:r>
              <a:rPr lang="en-US" dirty="0"/>
              <a:t>Energy, Industrial, &amp; Automotive</a:t>
            </a:r>
          </a:p>
        </p:txBody>
      </p:sp>
      <p:sp>
        <p:nvSpPr>
          <p:cNvPr id="7" name="Content Placeholder 6">
            <a:extLst>
              <a:ext uri="{FF2B5EF4-FFF2-40B4-BE49-F238E27FC236}">
                <a16:creationId xmlns:a16="http://schemas.microsoft.com/office/drawing/2014/main" id="{16DC575C-6468-4E20-BF69-37ACB522F039}"/>
              </a:ext>
            </a:extLst>
          </p:cNvPr>
          <p:cNvSpPr>
            <a:spLocks noGrp="1"/>
          </p:cNvSpPr>
          <p:nvPr>
            <p:ph idx="1"/>
          </p:nvPr>
        </p:nvSpPr>
        <p:spPr/>
        <p:txBody>
          <a:bodyPr/>
          <a:lstStyle/>
          <a:p>
            <a:r>
              <a:rPr lang="en-US" dirty="0"/>
              <a:t>Testing for public safety with world class test management</a:t>
            </a:r>
          </a:p>
          <a:p>
            <a:r>
              <a:rPr lang="en-US" dirty="0"/>
              <a:t>Define requirements and test for compliance</a:t>
            </a:r>
          </a:p>
          <a:p>
            <a:r>
              <a:rPr lang="en-US" dirty="0"/>
              <a:t>Integrate standards and regulations into your test plans</a:t>
            </a:r>
          </a:p>
          <a:p>
            <a:r>
              <a:rPr lang="en-US" dirty="0"/>
              <a:t>Understand and manage risk of critical systems</a:t>
            </a:r>
          </a:p>
        </p:txBody>
      </p:sp>
    </p:spTree>
    <p:extLst>
      <p:ext uri="{BB962C8B-B14F-4D97-AF65-F5344CB8AC3E}">
        <p14:creationId xmlns:p14="http://schemas.microsoft.com/office/powerpoint/2010/main" val="18023073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633D93-EFDC-4B4D-BA0F-485AF803D7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202376" cy="6050605"/>
          </a:xfrm>
          <a:prstGeom prst="rect">
            <a:avLst/>
          </a:prstGeom>
        </p:spPr>
      </p:pic>
      <p:sp>
        <p:nvSpPr>
          <p:cNvPr id="6" name="Title 5">
            <a:extLst>
              <a:ext uri="{FF2B5EF4-FFF2-40B4-BE49-F238E27FC236}">
                <a16:creationId xmlns:a16="http://schemas.microsoft.com/office/drawing/2014/main" id="{6E2E4EBA-7627-431F-B3BC-95B6720E380B}"/>
              </a:ext>
            </a:extLst>
          </p:cNvPr>
          <p:cNvSpPr>
            <a:spLocks noGrp="1"/>
          </p:cNvSpPr>
          <p:nvPr>
            <p:ph type="title"/>
          </p:nvPr>
        </p:nvSpPr>
        <p:spPr/>
        <p:txBody>
          <a:bodyPr/>
          <a:lstStyle/>
          <a:p>
            <a:r>
              <a:rPr lang="en-US" dirty="0"/>
              <a:t>Defense, Government &amp; Aerospace</a:t>
            </a:r>
          </a:p>
        </p:txBody>
      </p:sp>
      <p:sp>
        <p:nvSpPr>
          <p:cNvPr id="7" name="Content Placeholder 6">
            <a:extLst>
              <a:ext uri="{FF2B5EF4-FFF2-40B4-BE49-F238E27FC236}">
                <a16:creationId xmlns:a16="http://schemas.microsoft.com/office/drawing/2014/main" id="{16DC575C-6468-4E20-BF69-37ACB522F039}"/>
              </a:ext>
            </a:extLst>
          </p:cNvPr>
          <p:cNvSpPr>
            <a:spLocks noGrp="1"/>
          </p:cNvSpPr>
          <p:nvPr>
            <p:ph idx="1"/>
          </p:nvPr>
        </p:nvSpPr>
        <p:spPr/>
        <p:txBody>
          <a:bodyPr/>
          <a:lstStyle/>
          <a:p>
            <a:r>
              <a:rPr lang="en-US" dirty="0"/>
              <a:t>Manage programs and portfolios across platforms</a:t>
            </a:r>
          </a:p>
          <a:p>
            <a:r>
              <a:rPr lang="en-US" dirty="0"/>
              <a:t>Test step level traceability for mission systems</a:t>
            </a:r>
          </a:p>
          <a:p>
            <a:r>
              <a:rPr lang="en-US" dirty="0"/>
              <a:t>Automate testing and compliance with </a:t>
            </a:r>
            <a:r>
              <a:rPr lang="en-US" dirty="0" err="1"/>
              <a:t>RemoteLaunch</a:t>
            </a:r>
            <a:endParaRPr lang="en-US" dirty="0"/>
          </a:p>
          <a:p>
            <a:r>
              <a:rPr lang="en-US" dirty="0"/>
              <a:t>Security and privacy with on-premise and AWS GovCloud</a:t>
            </a:r>
          </a:p>
        </p:txBody>
      </p:sp>
    </p:spTree>
    <p:extLst>
      <p:ext uri="{BB962C8B-B14F-4D97-AF65-F5344CB8AC3E}">
        <p14:creationId xmlns:p14="http://schemas.microsoft.com/office/powerpoint/2010/main" val="33747327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4402D-A365-5480-B2B0-498D51FBEDD9}"/>
              </a:ext>
            </a:extLst>
          </p:cNvPr>
          <p:cNvSpPr>
            <a:spLocks noGrp="1"/>
          </p:cNvSpPr>
          <p:nvPr>
            <p:ph type="title"/>
          </p:nvPr>
        </p:nvSpPr>
        <p:spPr>
          <a:xfrm>
            <a:off x="838200" y="-144540"/>
            <a:ext cx="10515600" cy="1325563"/>
          </a:xfrm>
        </p:spPr>
        <p:txBody>
          <a:bodyPr/>
          <a:lstStyle/>
          <a:p>
            <a:r>
              <a:rPr lang="en-US" dirty="0"/>
              <a:t>Hot Off The Press</a:t>
            </a:r>
          </a:p>
        </p:txBody>
      </p:sp>
      <p:pic>
        <p:nvPicPr>
          <p:cNvPr id="5" name="Picture 4">
            <a:extLst>
              <a:ext uri="{FF2B5EF4-FFF2-40B4-BE49-F238E27FC236}">
                <a16:creationId xmlns:a16="http://schemas.microsoft.com/office/drawing/2014/main" id="{39EB1450-D20A-248C-339E-BB80827D0072}"/>
              </a:ext>
            </a:extLst>
          </p:cNvPr>
          <p:cNvPicPr>
            <a:picLocks noChangeAspect="1"/>
          </p:cNvPicPr>
          <p:nvPr/>
        </p:nvPicPr>
        <p:blipFill>
          <a:blip r:embed="rId2"/>
          <a:stretch>
            <a:fillRect/>
          </a:stretch>
        </p:blipFill>
        <p:spPr>
          <a:xfrm>
            <a:off x="980116" y="936461"/>
            <a:ext cx="6844750" cy="5814473"/>
          </a:xfrm>
          <a:prstGeom prst="rect">
            <a:avLst/>
          </a:prstGeom>
          <a:ln>
            <a:solidFill>
              <a:schemeClr val="bg2">
                <a:lumMod val="50000"/>
              </a:schemeClr>
            </a:solidFill>
          </a:ln>
        </p:spPr>
      </p:pic>
      <p:sp>
        <p:nvSpPr>
          <p:cNvPr id="6" name="TextBox 5">
            <a:extLst>
              <a:ext uri="{FF2B5EF4-FFF2-40B4-BE49-F238E27FC236}">
                <a16:creationId xmlns:a16="http://schemas.microsoft.com/office/drawing/2014/main" id="{1B16AE16-395F-D116-DE05-DEC40B525172}"/>
              </a:ext>
            </a:extLst>
          </p:cNvPr>
          <p:cNvSpPr txBox="1"/>
          <p:nvPr/>
        </p:nvSpPr>
        <p:spPr>
          <a:xfrm>
            <a:off x="8229600" y="936461"/>
            <a:ext cx="3567659" cy="2862322"/>
          </a:xfrm>
          <a:prstGeom prst="rect">
            <a:avLst/>
          </a:prstGeom>
          <a:noFill/>
        </p:spPr>
        <p:txBody>
          <a:bodyPr wrap="square" rtlCol="0">
            <a:spAutoFit/>
          </a:bodyPr>
          <a:lstStyle/>
          <a:p>
            <a:r>
              <a:rPr lang="en-US" sz="2000" i="1" dirty="0"/>
              <a:t>“We ranked Inflectra as Leaders in the Platform-Play half. These solutions are comprehensive and support many of the regulated industries, not just one or two.”</a:t>
            </a:r>
            <a:br>
              <a:rPr lang="en-US" sz="2000" i="1" dirty="0"/>
            </a:br>
            <a:endParaRPr lang="en-US" sz="2000" i="1" dirty="0"/>
          </a:p>
          <a:p>
            <a:r>
              <a:rPr lang="en-US" sz="2000" b="1" dirty="0"/>
              <a:t>- </a:t>
            </a:r>
            <a:r>
              <a:rPr lang="en-US" sz="2000" b="1" dirty="0" err="1"/>
              <a:t>GigaOM</a:t>
            </a:r>
            <a:r>
              <a:rPr lang="en-US" sz="2000" b="1" dirty="0"/>
              <a:t> RSLM Report</a:t>
            </a:r>
          </a:p>
        </p:txBody>
      </p:sp>
    </p:spTree>
    <p:extLst>
      <p:ext uri="{BB962C8B-B14F-4D97-AF65-F5344CB8AC3E}">
        <p14:creationId xmlns:p14="http://schemas.microsoft.com/office/powerpoint/2010/main" val="9914648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67622B-A667-374A-99E0-EC7D05E505A4}"/>
              </a:ext>
            </a:extLst>
          </p:cNvPr>
          <p:cNvSpPr>
            <a:spLocks noGrp="1"/>
          </p:cNvSpPr>
          <p:nvPr>
            <p:ph type="title"/>
          </p:nvPr>
        </p:nvSpPr>
        <p:spPr>
          <a:xfrm>
            <a:off x="540690" y="365125"/>
            <a:ext cx="10813111" cy="1325600"/>
          </a:xfrm>
          <a:effectLst/>
        </p:spPr>
        <p:txBody>
          <a:bodyPr/>
          <a:lstStyle/>
          <a:p>
            <a:r>
              <a:rPr lang="fr-FR" spc="-150" dirty="0"/>
              <a:t>Compliance </a:t>
            </a:r>
            <a:r>
              <a:rPr lang="en-US" spc="-150" dirty="0"/>
              <a:t>with</a:t>
            </a:r>
            <a:r>
              <a:rPr lang="fr-FR" spc="-150" dirty="0"/>
              <a:t> International Standards</a:t>
            </a:r>
          </a:p>
        </p:txBody>
      </p:sp>
      <p:pic>
        <p:nvPicPr>
          <p:cNvPr id="2052" name="Picture 4" descr="Norme 21 CFR Part 11, le guide COMPLET pour les industriels">
            <a:extLst>
              <a:ext uri="{FF2B5EF4-FFF2-40B4-BE49-F238E27FC236}">
                <a16:creationId xmlns:a16="http://schemas.microsoft.com/office/drawing/2014/main" id="{FC93B4C5-B375-2D4C-ACAE-7B6CA6F906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261" y="2010939"/>
            <a:ext cx="1606248" cy="101193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e 7">
            <a:extLst>
              <a:ext uri="{FF2B5EF4-FFF2-40B4-BE49-F238E27FC236}">
                <a16:creationId xmlns:a16="http://schemas.microsoft.com/office/drawing/2014/main" id="{709DACE0-FFD3-6D4E-94F5-AE302504EFAF}"/>
              </a:ext>
            </a:extLst>
          </p:cNvPr>
          <p:cNvGrpSpPr/>
          <p:nvPr/>
        </p:nvGrpSpPr>
        <p:grpSpPr>
          <a:xfrm>
            <a:off x="2174627" y="1992966"/>
            <a:ext cx="3414776" cy="1012368"/>
            <a:chOff x="2477200" y="2000463"/>
            <a:chExt cx="2267600" cy="655984"/>
          </a:xfrm>
        </p:grpSpPr>
        <p:pic>
          <p:nvPicPr>
            <p:cNvPr id="7" name="Image 6">
              <a:extLst>
                <a:ext uri="{FF2B5EF4-FFF2-40B4-BE49-F238E27FC236}">
                  <a16:creationId xmlns:a16="http://schemas.microsoft.com/office/drawing/2014/main" id="{873FE71D-ADFC-0D4A-8F48-21940E8E4873}"/>
                </a:ext>
              </a:extLst>
            </p:cNvPr>
            <p:cNvPicPr>
              <a:picLocks noChangeAspect="1"/>
            </p:cNvPicPr>
            <p:nvPr/>
          </p:nvPicPr>
          <p:blipFill>
            <a:blip r:embed="rId3"/>
            <a:stretch>
              <a:fillRect/>
            </a:stretch>
          </p:blipFill>
          <p:spPr>
            <a:xfrm>
              <a:off x="2477200" y="2000463"/>
              <a:ext cx="2267600" cy="655984"/>
            </a:xfrm>
            <a:prstGeom prst="rect">
              <a:avLst/>
            </a:prstGeom>
          </p:spPr>
        </p:pic>
        <p:sp>
          <p:nvSpPr>
            <p:cNvPr id="6" name="ZoneTexte 5">
              <a:extLst>
                <a:ext uri="{FF2B5EF4-FFF2-40B4-BE49-F238E27FC236}">
                  <a16:creationId xmlns:a16="http://schemas.microsoft.com/office/drawing/2014/main" id="{E002736B-C33D-2E47-B5D7-FBD835DE197F}"/>
                </a:ext>
              </a:extLst>
            </p:cNvPr>
            <p:cNvSpPr txBox="1"/>
            <p:nvPr/>
          </p:nvSpPr>
          <p:spPr>
            <a:xfrm>
              <a:off x="3631355" y="2012108"/>
              <a:ext cx="922874" cy="618358"/>
            </a:xfrm>
            <a:prstGeom prst="rect">
              <a:avLst/>
            </a:prstGeom>
            <a:solidFill>
              <a:schemeClr val="lt2"/>
            </a:solidFill>
          </p:spPr>
          <p:txBody>
            <a:bodyPr wrap="square" rtlCol="0">
              <a:spAutoFit/>
            </a:bodyPr>
            <a:lstStyle/>
            <a:p>
              <a:r>
                <a:rPr lang="fr-FR" sz="1867" spc="-133" dirty="0" err="1">
                  <a:solidFill>
                    <a:schemeClr val="accent3">
                      <a:lumMod val="50000"/>
                    </a:schemeClr>
                  </a:solidFill>
                  <a:latin typeface="Josefin Sans" pitchFamily="2" charset="77"/>
                  <a:cs typeface="Damascus" pitchFamily="2" charset="-78"/>
                </a:rPr>
                <a:t>EudraLex</a:t>
              </a:r>
              <a:br>
                <a:rPr lang="fr-FR" sz="1867" spc="-133" dirty="0">
                  <a:solidFill>
                    <a:schemeClr val="accent3">
                      <a:lumMod val="50000"/>
                    </a:schemeClr>
                  </a:solidFill>
                  <a:latin typeface="Josefin Sans" pitchFamily="2" charset="77"/>
                  <a:cs typeface="Damascus" pitchFamily="2" charset="-78"/>
                </a:rPr>
              </a:br>
              <a:r>
                <a:rPr lang="fr-FR" sz="1867" spc="-133" dirty="0">
                  <a:solidFill>
                    <a:schemeClr val="accent3">
                      <a:lumMod val="50000"/>
                    </a:schemeClr>
                  </a:solidFill>
                  <a:latin typeface="Josefin Sans" pitchFamily="2" charset="77"/>
                  <a:cs typeface="Damascus" pitchFamily="2" charset="-78"/>
                </a:rPr>
                <a:t>Volume 4</a:t>
              </a:r>
              <a:br>
                <a:rPr lang="fr-FR" sz="1867" spc="-133" dirty="0">
                  <a:solidFill>
                    <a:schemeClr val="accent3">
                      <a:lumMod val="50000"/>
                    </a:schemeClr>
                  </a:solidFill>
                  <a:latin typeface="Josefin Sans" pitchFamily="2" charset="77"/>
                  <a:cs typeface="Damascus" pitchFamily="2" charset="-78"/>
                </a:rPr>
              </a:br>
              <a:r>
                <a:rPr lang="fr-FR" sz="1867" spc="-133" dirty="0">
                  <a:solidFill>
                    <a:schemeClr val="accent3">
                      <a:lumMod val="50000"/>
                    </a:schemeClr>
                  </a:solidFill>
                  <a:latin typeface="Josefin Sans" pitchFamily="2" charset="77"/>
                  <a:cs typeface="Damascus" pitchFamily="2" charset="-78"/>
                </a:rPr>
                <a:t>Part I &amp; II</a:t>
              </a:r>
            </a:p>
          </p:txBody>
        </p:sp>
      </p:grpSp>
      <p:pic>
        <p:nvPicPr>
          <p:cNvPr id="2056" name="Picture 8" descr="CERTIFICATION ISO 9001 | SMQ | Qualité | Management de la Qualité">
            <a:extLst>
              <a:ext uri="{FF2B5EF4-FFF2-40B4-BE49-F238E27FC236}">
                <a16:creationId xmlns:a16="http://schemas.microsoft.com/office/drawing/2014/main" id="{8F97032C-06BC-F74D-AF55-AE9679A7A7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1749" y="1817863"/>
            <a:ext cx="1328928" cy="132892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Audit pour ISO13485 fournisseurs dispositifs médicaux| Cplus">
            <a:extLst>
              <a:ext uri="{FF2B5EF4-FFF2-40B4-BE49-F238E27FC236}">
                <a16:creationId xmlns:a16="http://schemas.microsoft.com/office/drawing/2014/main" id="{D7243000-374C-CD4B-802A-EB7EFE2320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8092" y="1906330"/>
            <a:ext cx="1187861" cy="111944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La sécurité chez Ping Identity">
            <a:extLst>
              <a:ext uri="{FF2B5EF4-FFF2-40B4-BE49-F238E27FC236}">
                <a16:creationId xmlns:a16="http://schemas.microsoft.com/office/drawing/2014/main" id="{5039BB53-2AC9-4348-AB79-9D30BE62A2B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857" r="15615"/>
          <a:stretch/>
        </p:blipFill>
        <p:spPr bwMode="auto">
          <a:xfrm>
            <a:off x="8784835" y="1744242"/>
            <a:ext cx="1325600" cy="1430413"/>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e 10">
            <a:extLst>
              <a:ext uri="{FF2B5EF4-FFF2-40B4-BE49-F238E27FC236}">
                <a16:creationId xmlns:a16="http://schemas.microsoft.com/office/drawing/2014/main" id="{DD94C362-1A10-2542-A0F0-AAEC3EAB6A60}"/>
              </a:ext>
            </a:extLst>
          </p:cNvPr>
          <p:cNvGrpSpPr/>
          <p:nvPr/>
        </p:nvGrpSpPr>
        <p:grpSpPr>
          <a:xfrm>
            <a:off x="458262" y="3969765"/>
            <a:ext cx="1664533" cy="1279120"/>
            <a:chOff x="2677200" y="2629719"/>
            <a:chExt cx="1248400" cy="959340"/>
          </a:xfrm>
        </p:grpSpPr>
        <p:pic>
          <p:nvPicPr>
            <p:cNvPr id="18" name="Picture 4" descr="Norme 21 CFR Part 11, le guide COMPLET pour les industriels">
              <a:extLst>
                <a:ext uri="{FF2B5EF4-FFF2-40B4-BE49-F238E27FC236}">
                  <a16:creationId xmlns:a16="http://schemas.microsoft.com/office/drawing/2014/main" id="{60EF8A41-9D5F-9B42-B418-9B34F9863C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3093"/>
            <a:stretch/>
          </p:blipFill>
          <p:spPr bwMode="auto">
            <a:xfrm>
              <a:off x="2677200" y="2629719"/>
              <a:ext cx="1205200" cy="508010"/>
            </a:xfrm>
            <a:prstGeom prst="rect">
              <a:avLst/>
            </a:prstGeom>
            <a:noFill/>
            <a:extLst>
              <a:ext uri="{909E8E84-426E-40DD-AFC4-6F175D3DCCD1}">
                <a14:hiddenFill xmlns:a14="http://schemas.microsoft.com/office/drawing/2010/main">
                  <a:solidFill>
                    <a:srgbClr val="FFFFFF"/>
                  </a:solidFill>
                </a14:hiddenFill>
              </a:ext>
            </a:extLst>
          </p:spPr>
        </p:pic>
        <p:sp>
          <p:nvSpPr>
            <p:cNvPr id="19" name="ZoneTexte 18">
              <a:extLst>
                <a:ext uri="{FF2B5EF4-FFF2-40B4-BE49-F238E27FC236}">
                  <a16:creationId xmlns:a16="http://schemas.microsoft.com/office/drawing/2014/main" id="{29C636B1-3D58-894F-9E24-BC075096D345}"/>
                </a:ext>
              </a:extLst>
            </p:cNvPr>
            <p:cNvSpPr txBox="1"/>
            <p:nvPr/>
          </p:nvSpPr>
          <p:spPr>
            <a:xfrm>
              <a:off x="2677200" y="3088826"/>
              <a:ext cx="1248400" cy="500233"/>
            </a:xfrm>
            <a:prstGeom prst="rect">
              <a:avLst/>
            </a:prstGeom>
            <a:noFill/>
          </p:spPr>
          <p:txBody>
            <a:bodyPr wrap="square" rtlCol="0">
              <a:spAutoFit/>
            </a:bodyPr>
            <a:lstStyle/>
            <a:p>
              <a:r>
                <a:rPr lang="fr-FR" sz="1867" spc="-133" dirty="0">
                  <a:latin typeface="Josefin Sans" pitchFamily="2" charset="77"/>
                  <a:cs typeface="Damascus" pitchFamily="2" charset="-78"/>
                </a:rPr>
                <a:t>Guidance on Data Integrity</a:t>
              </a:r>
              <a:endParaRPr lang="fr-FR" sz="1600" spc="-133" dirty="0">
                <a:latin typeface="Josefin Sans" pitchFamily="2" charset="77"/>
                <a:cs typeface="Damascus" pitchFamily="2" charset="-78"/>
              </a:endParaRPr>
            </a:p>
          </p:txBody>
        </p:sp>
      </p:grpSp>
      <p:pic>
        <p:nvPicPr>
          <p:cNvPr id="2064" name="Picture 16" descr="National Institute of Standards and Technology - NIST - Intelligence  artificielle">
            <a:extLst>
              <a:ext uri="{FF2B5EF4-FFF2-40B4-BE49-F238E27FC236}">
                <a16:creationId xmlns:a16="http://schemas.microsoft.com/office/drawing/2014/main" id="{AEDF2074-EA4D-3940-96FA-D081AEF43C6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23390"/>
          <a:stretch/>
        </p:blipFill>
        <p:spPr bwMode="auto">
          <a:xfrm>
            <a:off x="2577994" y="4158412"/>
            <a:ext cx="2663773" cy="97536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GDPR, une opportunité à ne pas manquer - Netheos">
            <a:extLst>
              <a:ext uri="{FF2B5EF4-FFF2-40B4-BE49-F238E27FC236}">
                <a16:creationId xmlns:a16="http://schemas.microsoft.com/office/drawing/2014/main" id="{BDCD49C0-6207-4A44-B8DE-D8AD9AA23E8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60138" y="3832223"/>
            <a:ext cx="2163103" cy="1447312"/>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HIPAA Logo - HIPAA-Compliant-Logo - DivvyCloud">
            <a:extLst>
              <a:ext uri="{FF2B5EF4-FFF2-40B4-BE49-F238E27FC236}">
                <a16:creationId xmlns:a16="http://schemas.microsoft.com/office/drawing/2014/main" id="{7A2E1153-B905-E043-94CC-5E061DCD0F9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39564" y="3875480"/>
            <a:ext cx="2830057" cy="1543265"/>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ISO 14971 Definition | Arena">
            <a:extLst>
              <a:ext uri="{FF2B5EF4-FFF2-40B4-BE49-F238E27FC236}">
                <a16:creationId xmlns:a16="http://schemas.microsoft.com/office/drawing/2014/main" id="{94636824-D674-8C49-A38F-B5B84B2A779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309315" y="1817863"/>
            <a:ext cx="1229452" cy="13256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76AA173-0E6C-47A2-901D-31350FD987C9}"/>
              </a:ext>
            </a:extLst>
          </p:cNvPr>
          <p:cNvPicPr>
            <a:picLocks noChangeAspect="1"/>
          </p:cNvPicPr>
          <p:nvPr/>
        </p:nvPicPr>
        <p:blipFill>
          <a:blip r:embed="rId11"/>
          <a:stretch>
            <a:fillRect/>
          </a:stretch>
        </p:blipFill>
        <p:spPr>
          <a:xfrm>
            <a:off x="584277" y="5594770"/>
            <a:ext cx="2166067" cy="703972"/>
          </a:xfrm>
          <a:prstGeom prst="rect">
            <a:avLst/>
          </a:prstGeom>
        </p:spPr>
      </p:pic>
      <p:pic>
        <p:nvPicPr>
          <p:cNvPr id="5" name="Picture 4">
            <a:extLst>
              <a:ext uri="{FF2B5EF4-FFF2-40B4-BE49-F238E27FC236}">
                <a16:creationId xmlns:a16="http://schemas.microsoft.com/office/drawing/2014/main" id="{F9FFAA1F-758E-47D0-8183-80A92EC67AE3}"/>
              </a:ext>
            </a:extLst>
          </p:cNvPr>
          <p:cNvPicPr>
            <a:picLocks noChangeAspect="1"/>
          </p:cNvPicPr>
          <p:nvPr/>
        </p:nvPicPr>
        <p:blipFill>
          <a:blip r:embed="rId12"/>
          <a:stretch>
            <a:fillRect/>
          </a:stretch>
        </p:blipFill>
        <p:spPr>
          <a:xfrm>
            <a:off x="3079111" y="5298058"/>
            <a:ext cx="1010350" cy="1097861"/>
          </a:xfrm>
          <a:prstGeom prst="rect">
            <a:avLst/>
          </a:prstGeom>
        </p:spPr>
      </p:pic>
      <p:sp>
        <p:nvSpPr>
          <p:cNvPr id="9" name="TextBox 8">
            <a:extLst>
              <a:ext uri="{FF2B5EF4-FFF2-40B4-BE49-F238E27FC236}">
                <a16:creationId xmlns:a16="http://schemas.microsoft.com/office/drawing/2014/main" id="{A992405A-8A16-7DA7-F89A-FFF574FF5308}"/>
              </a:ext>
            </a:extLst>
          </p:cNvPr>
          <p:cNvSpPr txBox="1"/>
          <p:nvPr/>
        </p:nvSpPr>
        <p:spPr>
          <a:xfrm>
            <a:off x="3054096" y="3302544"/>
            <a:ext cx="6108192" cy="307777"/>
          </a:xfrm>
          <a:prstGeom prst="rect">
            <a:avLst/>
          </a:prstGeom>
          <a:noFill/>
        </p:spPr>
        <p:txBody>
          <a:bodyPr wrap="square">
            <a:spAutoFit/>
          </a:bodyPr>
          <a:lstStyle/>
          <a:p>
            <a:r>
              <a:rPr lang="en-US" b="0" dirty="0">
                <a:effectLst/>
              </a:rPr>
              <a:t> </a:t>
            </a:r>
            <a:endParaRPr lang="en-US" dirty="0"/>
          </a:p>
        </p:txBody>
      </p:sp>
      <p:sp>
        <p:nvSpPr>
          <p:cNvPr id="12" name="TextBox 11">
            <a:extLst>
              <a:ext uri="{FF2B5EF4-FFF2-40B4-BE49-F238E27FC236}">
                <a16:creationId xmlns:a16="http://schemas.microsoft.com/office/drawing/2014/main" id="{659CE58B-C609-A409-01EB-86CF65939325}"/>
              </a:ext>
            </a:extLst>
          </p:cNvPr>
          <p:cNvSpPr txBox="1"/>
          <p:nvPr/>
        </p:nvSpPr>
        <p:spPr>
          <a:xfrm>
            <a:off x="3054096" y="3302544"/>
            <a:ext cx="6108192" cy="307777"/>
          </a:xfrm>
          <a:prstGeom prst="rect">
            <a:avLst/>
          </a:prstGeom>
          <a:noFill/>
        </p:spPr>
        <p:txBody>
          <a:bodyPr wrap="square">
            <a:spAutoFit/>
          </a:bodyPr>
          <a:lstStyle/>
          <a:p>
            <a:r>
              <a:rPr lang="en-US" b="0" dirty="0">
                <a:effectLst/>
              </a:rPr>
              <a:t> </a:t>
            </a:r>
            <a:endParaRPr lang="en-US" dirty="0"/>
          </a:p>
        </p:txBody>
      </p:sp>
    </p:spTree>
    <p:extLst>
      <p:ext uri="{BB962C8B-B14F-4D97-AF65-F5344CB8AC3E}">
        <p14:creationId xmlns:p14="http://schemas.microsoft.com/office/powerpoint/2010/main" val="32697688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 12">
            <a:extLst>
              <a:ext uri="{FF2B5EF4-FFF2-40B4-BE49-F238E27FC236}">
                <a16:creationId xmlns:a16="http://schemas.microsoft.com/office/drawing/2014/main" id="{B4642E55-465B-DD38-3516-8FD322A58574}"/>
              </a:ext>
            </a:extLst>
          </p:cNvPr>
          <p:cNvGraphicFramePr/>
          <p:nvPr>
            <p:extLst>
              <p:ext uri="{D42A27DB-BD31-4B8C-83A1-F6EECF244321}">
                <p14:modId xmlns:p14="http://schemas.microsoft.com/office/powerpoint/2010/main" val="573686137"/>
              </p:ext>
            </p:extLst>
          </p:nvPr>
        </p:nvGraphicFramePr>
        <p:xfrm>
          <a:off x="838200" y="2028575"/>
          <a:ext cx="3509772"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4" name="Diagram 13">
            <a:extLst>
              <a:ext uri="{FF2B5EF4-FFF2-40B4-BE49-F238E27FC236}">
                <a16:creationId xmlns:a16="http://schemas.microsoft.com/office/drawing/2014/main" id="{5D334A09-BFE4-5E1A-AE72-708ADD8F8FAE}"/>
              </a:ext>
            </a:extLst>
          </p:cNvPr>
          <p:cNvGraphicFramePr/>
          <p:nvPr>
            <p:extLst>
              <p:ext uri="{D42A27DB-BD31-4B8C-83A1-F6EECF244321}">
                <p14:modId xmlns:p14="http://schemas.microsoft.com/office/powerpoint/2010/main" val="1038638007"/>
              </p:ext>
            </p:extLst>
          </p:nvPr>
        </p:nvGraphicFramePr>
        <p:xfrm>
          <a:off x="4600003" y="1893903"/>
          <a:ext cx="3191256" cy="435133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TextBox 5">
            <a:extLst>
              <a:ext uri="{FF2B5EF4-FFF2-40B4-BE49-F238E27FC236}">
                <a16:creationId xmlns:a16="http://schemas.microsoft.com/office/drawing/2014/main" id="{3C452E9C-5FE2-5348-8F15-B6534356569A}"/>
              </a:ext>
            </a:extLst>
          </p:cNvPr>
          <p:cNvSpPr txBox="1"/>
          <p:nvPr/>
        </p:nvSpPr>
        <p:spPr>
          <a:xfrm>
            <a:off x="3054096" y="3302544"/>
            <a:ext cx="6108192" cy="307777"/>
          </a:xfrm>
          <a:prstGeom prst="rect">
            <a:avLst/>
          </a:prstGeom>
          <a:noFill/>
        </p:spPr>
        <p:txBody>
          <a:bodyPr wrap="square">
            <a:spAutoFit/>
          </a:bodyPr>
          <a:lstStyle/>
          <a:p>
            <a:r>
              <a:rPr lang="en-US" b="0" dirty="0">
                <a:effectLst/>
              </a:rPr>
              <a:t> </a:t>
            </a:r>
            <a:endParaRPr lang="en-US" dirty="0"/>
          </a:p>
        </p:txBody>
      </p:sp>
      <p:sp>
        <p:nvSpPr>
          <p:cNvPr id="8" name="TextBox 7">
            <a:extLst>
              <a:ext uri="{FF2B5EF4-FFF2-40B4-BE49-F238E27FC236}">
                <a16:creationId xmlns:a16="http://schemas.microsoft.com/office/drawing/2014/main" id="{CA1F694F-2AFD-3DDF-AD2C-1E09F9A6B6EB}"/>
              </a:ext>
            </a:extLst>
          </p:cNvPr>
          <p:cNvSpPr txBox="1"/>
          <p:nvPr/>
        </p:nvSpPr>
        <p:spPr>
          <a:xfrm>
            <a:off x="3054096" y="3302544"/>
            <a:ext cx="6108192" cy="307777"/>
          </a:xfrm>
          <a:prstGeom prst="rect">
            <a:avLst/>
          </a:prstGeom>
          <a:noFill/>
        </p:spPr>
        <p:txBody>
          <a:bodyPr wrap="square">
            <a:spAutoFit/>
          </a:bodyPr>
          <a:lstStyle/>
          <a:p>
            <a:r>
              <a:rPr lang="en-US" b="0" dirty="0">
                <a:effectLst/>
              </a:rPr>
              <a:t> </a:t>
            </a:r>
            <a:endParaRPr lang="en-US" dirty="0"/>
          </a:p>
        </p:txBody>
      </p:sp>
      <p:graphicFrame>
        <p:nvGraphicFramePr>
          <p:cNvPr id="15" name="Diagram 14">
            <a:extLst>
              <a:ext uri="{FF2B5EF4-FFF2-40B4-BE49-F238E27FC236}">
                <a16:creationId xmlns:a16="http://schemas.microsoft.com/office/drawing/2014/main" id="{DB5873BD-9329-41FF-6185-A3715CFFE5CC}"/>
              </a:ext>
            </a:extLst>
          </p:cNvPr>
          <p:cNvGraphicFramePr/>
          <p:nvPr>
            <p:extLst>
              <p:ext uri="{D42A27DB-BD31-4B8C-83A1-F6EECF244321}">
                <p14:modId xmlns:p14="http://schemas.microsoft.com/office/powerpoint/2010/main" val="856339036"/>
              </p:ext>
            </p:extLst>
          </p:nvPr>
        </p:nvGraphicFramePr>
        <p:xfrm>
          <a:off x="8043291" y="1126875"/>
          <a:ext cx="3264408" cy="5109091"/>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17" name="Title 16">
            <a:extLst>
              <a:ext uri="{FF2B5EF4-FFF2-40B4-BE49-F238E27FC236}">
                <a16:creationId xmlns:a16="http://schemas.microsoft.com/office/drawing/2014/main" id="{3977F491-33B2-ADBA-BBC5-6649E98C6070}"/>
              </a:ext>
            </a:extLst>
          </p:cNvPr>
          <p:cNvSpPr>
            <a:spLocks noGrp="1"/>
          </p:cNvSpPr>
          <p:nvPr>
            <p:ph type="title"/>
          </p:nvPr>
        </p:nvSpPr>
        <p:spPr>
          <a:xfrm>
            <a:off x="838200" y="464093"/>
            <a:ext cx="10515600" cy="1325563"/>
          </a:xfrm>
        </p:spPr>
        <p:txBody>
          <a:bodyPr/>
          <a:lstStyle/>
          <a:p>
            <a:r>
              <a:rPr lang="en-US" dirty="0"/>
              <a:t>From Testers to C-Suite</a:t>
            </a:r>
          </a:p>
        </p:txBody>
      </p:sp>
    </p:spTree>
    <p:extLst>
      <p:ext uri="{BB962C8B-B14F-4D97-AF65-F5344CB8AC3E}">
        <p14:creationId xmlns:p14="http://schemas.microsoft.com/office/powerpoint/2010/main" val="495144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F9F799-3051-2B9B-8AEF-7738E78B3F5E}"/>
              </a:ext>
            </a:extLst>
          </p:cNvPr>
          <p:cNvSpPr>
            <a:spLocks noGrp="1"/>
          </p:cNvSpPr>
          <p:nvPr>
            <p:ph type="title"/>
          </p:nvPr>
        </p:nvSpPr>
        <p:spPr>
          <a:xfrm>
            <a:off x="838200" y="1287262"/>
            <a:ext cx="10515600" cy="4163627"/>
          </a:xfrm>
        </p:spPr>
        <p:txBody>
          <a:bodyPr>
            <a:normAutofit/>
          </a:bodyPr>
          <a:lstStyle/>
          <a:p>
            <a:r>
              <a:rPr lang="en-US" sz="5400" dirty="0">
                <a:solidFill>
                  <a:srgbClr val="FFC000"/>
                </a:solidFill>
              </a:rPr>
              <a:t>Inflectra </a:t>
            </a:r>
            <a:r>
              <a:rPr lang="en-US" sz="5400" dirty="0">
                <a:solidFill>
                  <a:schemeClr val="tx2"/>
                </a:solidFill>
              </a:rPr>
              <a:t>Helps You </a:t>
            </a:r>
            <a:r>
              <a:rPr lang="en-US" sz="5400" dirty="0">
                <a:solidFill>
                  <a:srgbClr val="FFC000"/>
                </a:solidFill>
              </a:rPr>
              <a:t>Deliver</a:t>
            </a:r>
            <a:br>
              <a:rPr lang="en-US" sz="5400" dirty="0">
                <a:solidFill>
                  <a:srgbClr val="FFC000"/>
                </a:solidFill>
              </a:rPr>
            </a:br>
            <a:r>
              <a:rPr lang="en-US" sz="5400" dirty="0">
                <a:solidFill>
                  <a:schemeClr val="tx2"/>
                </a:solidFill>
              </a:rPr>
              <a:t>Quality</a:t>
            </a:r>
            <a:r>
              <a:rPr lang="en-US" sz="5400" dirty="0">
                <a:solidFill>
                  <a:srgbClr val="FFC000"/>
                </a:solidFill>
              </a:rPr>
              <a:t> Software,</a:t>
            </a:r>
            <a:br>
              <a:rPr lang="en-US" sz="5400" dirty="0">
                <a:solidFill>
                  <a:srgbClr val="FFC000"/>
                </a:solidFill>
              </a:rPr>
            </a:br>
            <a:r>
              <a:rPr lang="en-US" sz="5400" dirty="0">
                <a:solidFill>
                  <a:schemeClr val="tx2"/>
                </a:solidFill>
              </a:rPr>
              <a:t>Faster</a:t>
            </a:r>
            <a:r>
              <a:rPr lang="en-US" sz="5400" dirty="0">
                <a:solidFill>
                  <a:srgbClr val="FFC000"/>
                </a:solidFill>
              </a:rPr>
              <a:t> and with</a:t>
            </a:r>
            <a:br>
              <a:rPr lang="en-US" sz="5400" dirty="0">
                <a:solidFill>
                  <a:srgbClr val="FFC000"/>
                </a:solidFill>
              </a:rPr>
            </a:br>
            <a:r>
              <a:rPr lang="en-US" sz="5400" dirty="0">
                <a:solidFill>
                  <a:schemeClr val="tx2"/>
                </a:solidFill>
              </a:rPr>
              <a:t>Lower Risk</a:t>
            </a:r>
          </a:p>
        </p:txBody>
      </p:sp>
    </p:spTree>
    <p:extLst>
      <p:ext uri="{BB962C8B-B14F-4D97-AF65-F5344CB8AC3E}">
        <p14:creationId xmlns:p14="http://schemas.microsoft.com/office/powerpoint/2010/main" val="10885659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2"/>
          <p:cNvSpPr txBox="1">
            <a:spLocks noGrp="1"/>
          </p:cNvSpPr>
          <p:nvPr>
            <p:ph type="ctrTitle"/>
          </p:nvPr>
        </p:nvSpPr>
        <p:spPr>
          <a:xfrm>
            <a:off x="1138238" y="3800474"/>
            <a:ext cx="9144000" cy="1109663"/>
          </a:xfrm>
          <a:prstGeom prst="rect">
            <a:avLst/>
          </a:prstGeom>
          <a:noFill/>
          <a:ln>
            <a:noFill/>
          </a:ln>
          <a:effectLst/>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FFFFF"/>
              </a:buClr>
              <a:buSzPts val="6000"/>
              <a:buFont typeface="Josefin Sans"/>
              <a:buNone/>
            </a:pPr>
            <a:r>
              <a:rPr lang="en-US" dirty="0" err="1">
                <a:solidFill>
                  <a:srgbClr val="FFFFFF"/>
                </a:solidFill>
              </a:rPr>
              <a:t>Inflectra’s</a:t>
            </a:r>
            <a:r>
              <a:rPr lang="en-US" dirty="0">
                <a:solidFill>
                  <a:srgbClr val="FFFFFF"/>
                </a:solidFill>
              </a:rPr>
              <a:t> Secret Sauce</a:t>
            </a:r>
            <a:endParaRPr dirty="0"/>
          </a:p>
        </p:txBody>
      </p:sp>
    </p:spTree>
    <p:extLst>
      <p:ext uri="{BB962C8B-B14F-4D97-AF65-F5344CB8AC3E}">
        <p14:creationId xmlns:p14="http://schemas.microsoft.com/office/powerpoint/2010/main" val="27678180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Shape 311"/>
        <p:cNvGrpSpPr/>
        <p:nvPr/>
      </p:nvGrpSpPr>
      <p:grpSpPr>
        <a:xfrm>
          <a:off x="0" y="0"/>
          <a:ext cx="0" cy="0"/>
          <a:chOff x="0" y="0"/>
          <a:chExt cx="0" cy="0"/>
        </a:xfrm>
      </p:grpSpPr>
      <p:pic>
        <p:nvPicPr>
          <p:cNvPr id="312" name="Google Shape;312;p14"/>
          <p:cNvPicPr preferRelativeResize="0"/>
          <p:nvPr/>
        </p:nvPicPr>
        <p:blipFill rotWithShape="1">
          <a:blip r:embed="rId3">
            <a:alphaModFix/>
          </a:blip>
          <a:srcRect/>
          <a:stretch/>
        </p:blipFill>
        <p:spPr>
          <a:xfrm>
            <a:off x="950049" y="1488593"/>
            <a:ext cx="8215397" cy="4621160"/>
          </a:xfrm>
          <a:prstGeom prst="rect">
            <a:avLst/>
          </a:prstGeom>
          <a:noFill/>
          <a:ln w="9525" cap="flat" cmpd="sng">
            <a:solidFill>
              <a:srgbClr val="93A1A1"/>
            </a:solidFill>
            <a:prstDash val="solid"/>
            <a:round/>
            <a:headEnd type="none" w="sm" len="sm"/>
            <a:tailEnd type="none" w="sm" len="sm"/>
          </a:ln>
        </p:spPr>
      </p:pic>
      <p:sp>
        <p:nvSpPr>
          <p:cNvPr id="313" name="Google Shape;313;p14"/>
          <p:cNvSpPr txBox="1">
            <a:spLocks noGrp="1"/>
          </p:cNvSpPr>
          <p:nvPr>
            <p:ph type="title"/>
          </p:nvPr>
        </p:nvSpPr>
        <p:spPr>
          <a:prstGeom prst="rect">
            <a:avLst/>
          </a:prstGeom>
          <a:noFill/>
          <a:ln>
            <a:noFill/>
          </a:ln>
          <a:effectLst/>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dirty="0"/>
              <a:t>Risk Management</a:t>
            </a:r>
            <a:endParaRPr dirty="0"/>
          </a:p>
        </p:txBody>
      </p:sp>
      <p:pic>
        <p:nvPicPr>
          <p:cNvPr id="314" name="Google Shape;314;p14"/>
          <p:cNvPicPr preferRelativeResize="0"/>
          <p:nvPr/>
        </p:nvPicPr>
        <p:blipFill rotWithShape="1">
          <a:blip r:embed="rId4">
            <a:alphaModFix/>
          </a:blip>
          <a:srcRect/>
          <a:stretch/>
        </p:blipFill>
        <p:spPr>
          <a:xfrm>
            <a:off x="6096000" y="1118420"/>
            <a:ext cx="5969840" cy="4425130"/>
          </a:xfrm>
          <a:prstGeom prst="rect">
            <a:avLst/>
          </a:prstGeom>
          <a:noFill/>
          <a:ln w="9525" cap="flat" cmpd="sng">
            <a:solidFill>
              <a:srgbClr val="93A1A1"/>
            </a:solidFill>
            <a:prstDash val="solid"/>
            <a:round/>
            <a:headEnd type="none" w="sm" len="sm"/>
            <a:tailEnd type="none" w="sm" len="sm"/>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Shape 318"/>
        <p:cNvGrpSpPr/>
        <p:nvPr/>
      </p:nvGrpSpPr>
      <p:grpSpPr>
        <a:xfrm>
          <a:off x="0" y="0"/>
          <a:ext cx="0" cy="0"/>
          <a:chOff x="0" y="0"/>
          <a:chExt cx="0" cy="0"/>
        </a:xfrm>
      </p:grpSpPr>
      <p:sp>
        <p:nvSpPr>
          <p:cNvPr id="319" name="Google Shape;319;p15"/>
          <p:cNvSpPr txBox="1">
            <a:spLocks noGrp="1"/>
          </p:cNvSpPr>
          <p:nvPr>
            <p:ph type="title"/>
          </p:nvPr>
        </p:nvSpPr>
        <p:spPr>
          <a:prstGeom prst="rect">
            <a:avLst/>
          </a:prstGeom>
          <a:noFill/>
          <a:ln>
            <a:noFill/>
          </a:ln>
          <a:effectLst/>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dirty="0"/>
              <a:t>Risk-Based Testing</a:t>
            </a:r>
            <a:endParaRPr dirty="0"/>
          </a:p>
        </p:txBody>
      </p:sp>
      <p:pic>
        <p:nvPicPr>
          <p:cNvPr id="320" name="Google Shape;320;p15"/>
          <p:cNvPicPr preferRelativeResize="0"/>
          <p:nvPr/>
        </p:nvPicPr>
        <p:blipFill rotWithShape="1">
          <a:blip r:embed="rId3">
            <a:alphaModFix/>
          </a:blip>
          <a:srcRect/>
          <a:stretch/>
        </p:blipFill>
        <p:spPr>
          <a:xfrm>
            <a:off x="1157869" y="1542584"/>
            <a:ext cx="10515600" cy="450134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Shape 324"/>
        <p:cNvGrpSpPr/>
        <p:nvPr/>
      </p:nvGrpSpPr>
      <p:grpSpPr>
        <a:xfrm>
          <a:off x="0" y="0"/>
          <a:ext cx="0" cy="0"/>
          <a:chOff x="0" y="0"/>
          <a:chExt cx="0" cy="0"/>
        </a:xfrm>
      </p:grpSpPr>
      <p:sp>
        <p:nvSpPr>
          <p:cNvPr id="325" name="Google Shape;325;p16"/>
          <p:cNvSpPr txBox="1">
            <a:spLocks noGrp="1"/>
          </p:cNvSpPr>
          <p:nvPr>
            <p:ph type="title"/>
          </p:nvPr>
        </p:nvSpPr>
        <p:spPr>
          <a:prstGeom prst="rect">
            <a:avLst/>
          </a:prstGeom>
          <a:noFill/>
          <a:ln>
            <a:noFill/>
          </a:ln>
          <a:effectLst/>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dirty="0"/>
              <a:t>Distributed Agile</a:t>
            </a:r>
            <a:endParaRPr dirty="0"/>
          </a:p>
        </p:txBody>
      </p:sp>
      <p:grpSp>
        <p:nvGrpSpPr>
          <p:cNvPr id="326" name="Google Shape;326;p16"/>
          <p:cNvGrpSpPr/>
          <p:nvPr/>
        </p:nvGrpSpPr>
        <p:grpSpPr>
          <a:xfrm>
            <a:off x="882589" y="1837679"/>
            <a:ext cx="4035641" cy="1919083"/>
            <a:chOff x="838200" y="1562470"/>
            <a:chExt cx="8697216" cy="4135819"/>
          </a:xfrm>
          <a:effectLst>
            <a:outerShdw blurRad="368300" dist="50800" dir="5400000" algn="ctr" rotWithShape="0">
              <a:srgbClr val="000000">
                <a:alpha val="43137"/>
              </a:srgbClr>
            </a:outerShdw>
          </a:effectLst>
        </p:grpSpPr>
        <p:sp>
          <p:nvSpPr>
            <p:cNvPr id="327" name="Google Shape;327;p16"/>
            <p:cNvSpPr/>
            <p:nvPr/>
          </p:nvSpPr>
          <p:spPr>
            <a:xfrm>
              <a:off x="7499411" y="2050580"/>
              <a:ext cx="2036005" cy="3064438"/>
            </a:xfrm>
            <a:prstGeom prst="rect">
              <a:avLst/>
            </a:prstGeom>
            <a:gradFill>
              <a:gsLst>
                <a:gs pos="0">
                  <a:srgbClr val="7FB75F"/>
                </a:gs>
                <a:gs pos="50000">
                  <a:srgbClr val="6EB141"/>
                </a:gs>
                <a:gs pos="100000">
                  <a:srgbClr val="5FA134"/>
                </a:gs>
              </a:gsLst>
              <a:lin ang="5400000"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Kanit"/>
                <a:ea typeface="Kanit"/>
                <a:cs typeface="Kanit"/>
                <a:sym typeface="Kanit"/>
              </a:endParaRPr>
            </a:p>
          </p:txBody>
        </p:sp>
        <p:grpSp>
          <p:nvGrpSpPr>
            <p:cNvPr id="328" name="Google Shape;328;p16"/>
            <p:cNvGrpSpPr/>
            <p:nvPr/>
          </p:nvGrpSpPr>
          <p:grpSpPr>
            <a:xfrm>
              <a:off x="838200" y="2057215"/>
              <a:ext cx="3147874" cy="1440587"/>
              <a:chOff x="838200" y="2057215"/>
              <a:chExt cx="3147874" cy="1440587"/>
            </a:xfrm>
          </p:grpSpPr>
          <p:sp>
            <p:nvSpPr>
              <p:cNvPr id="329" name="Google Shape;329;p16"/>
              <p:cNvSpPr/>
              <p:nvPr/>
            </p:nvSpPr>
            <p:spPr>
              <a:xfrm>
                <a:off x="838200" y="2057215"/>
                <a:ext cx="3147874" cy="1440587"/>
              </a:xfrm>
              <a:prstGeom prst="rect">
                <a:avLst/>
              </a:prstGeom>
              <a:solidFill>
                <a:srgbClr val="1E4E79"/>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Kanit"/>
                  <a:ea typeface="Kanit"/>
                  <a:cs typeface="Kanit"/>
                  <a:sym typeface="Kanit"/>
                </a:endParaRPr>
              </a:p>
            </p:txBody>
          </p:sp>
          <p:sp>
            <p:nvSpPr>
              <p:cNvPr id="330" name="Google Shape;330;p16"/>
              <p:cNvSpPr txBox="1"/>
              <p:nvPr/>
            </p:nvSpPr>
            <p:spPr>
              <a:xfrm>
                <a:off x="898340" y="2109806"/>
                <a:ext cx="1319904" cy="4311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a:solidFill>
                      <a:srgbClr val="B3C6E7"/>
                    </a:solidFill>
                    <a:latin typeface="Kanit"/>
                    <a:ea typeface="Kanit"/>
                    <a:cs typeface="Kanit"/>
                    <a:sym typeface="Kanit"/>
                  </a:rPr>
                  <a:t>Product A</a:t>
                </a:r>
                <a:endParaRPr/>
              </a:p>
            </p:txBody>
          </p:sp>
        </p:grpSp>
        <p:sp>
          <p:nvSpPr>
            <p:cNvPr id="331" name="Google Shape;331;p16"/>
            <p:cNvSpPr/>
            <p:nvPr/>
          </p:nvSpPr>
          <p:spPr>
            <a:xfrm>
              <a:off x="838200" y="1562470"/>
              <a:ext cx="8697216" cy="406642"/>
            </a:xfrm>
            <a:prstGeom prst="rect">
              <a:avLst/>
            </a:prstGeom>
            <a:gradFill>
              <a:gsLst>
                <a:gs pos="0">
                  <a:srgbClr val="D1D1D1"/>
                </a:gs>
                <a:gs pos="50000">
                  <a:srgbClr val="C7C7C7"/>
                </a:gs>
                <a:gs pos="100000">
                  <a:srgbClr val="C0C0C0"/>
                </a:gs>
              </a:gsLst>
              <a:lin ang="5400000"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00">
                  <a:solidFill>
                    <a:schemeClr val="dk1"/>
                  </a:solidFill>
                  <a:latin typeface="Kanit"/>
                  <a:ea typeface="Kanit"/>
                  <a:cs typeface="Kanit"/>
                  <a:sym typeface="Kanit"/>
                </a:rPr>
                <a:t>Company Strategy &amp; Objectives</a:t>
              </a:r>
              <a:endParaRPr/>
            </a:p>
          </p:txBody>
        </p:sp>
        <p:grpSp>
          <p:nvGrpSpPr>
            <p:cNvPr id="332" name="Google Shape;332;p16"/>
            <p:cNvGrpSpPr/>
            <p:nvPr/>
          </p:nvGrpSpPr>
          <p:grpSpPr>
            <a:xfrm>
              <a:off x="4222072" y="2057215"/>
              <a:ext cx="3147874" cy="1440587"/>
              <a:chOff x="838200" y="2057215"/>
              <a:chExt cx="3147874" cy="1440587"/>
            </a:xfrm>
          </p:grpSpPr>
          <p:sp>
            <p:nvSpPr>
              <p:cNvPr id="333" name="Google Shape;333;p16"/>
              <p:cNvSpPr/>
              <p:nvPr/>
            </p:nvSpPr>
            <p:spPr>
              <a:xfrm>
                <a:off x="838200" y="2057215"/>
                <a:ext cx="3147874" cy="1440587"/>
              </a:xfrm>
              <a:prstGeom prst="rect">
                <a:avLst/>
              </a:prstGeom>
              <a:solidFill>
                <a:srgbClr val="1E4E79"/>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Kanit"/>
                  <a:ea typeface="Kanit"/>
                  <a:cs typeface="Kanit"/>
                  <a:sym typeface="Kanit"/>
                </a:endParaRPr>
              </a:p>
            </p:txBody>
          </p:sp>
          <p:sp>
            <p:nvSpPr>
              <p:cNvPr id="334" name="Google Shape;334;p16"/>
              <p:cNvSpPr txBox="1"/>
              <p:nvPr/>
            </p:nvSpPr>
            <p:spPr>
              <a:xfrm>
                <a:off x="898340" y="2109806"/>
                <a:ext cx="1319904" cy="4311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a:solidFill>
                      <a:srgbClr val="B3C6E7"/>
                    </a:solidFill>
                    <a:latin typeface="Kanit"/>
                    <a:ea typeface="Kanit"/>
                    <a:cs typeface="Kanit"/>
                    <a:sym typeface="Kanit"/>
                  </a:rPr>
                  <a:t>Product B</a:t>
                </a:r>
                <a:endParaRPr/>
              </a:p>
            </p:txBody>
          </p:sp>
        </p:grpSp>
        <p:grpSp>
          <p:nvGrpSpPr>
            <p:cNvPr id="335" name="Google Shape;335;p16"/>
            <p:cNvGrpSpPr/>
            <p:nvPr/>
          </p:nvGrpSpPr>
          <p:grpSpPr>
            <a:xfrm>
              <a:off x="844227" y="3674431"/>
              <a:ext cx="3147874" cy="1440587"/>
              <a:chOff x="838200" y="2057215"/>
              <a:chExt cx="3147874" cy="1440587"/>
            </a:xfrm>
          </p:grpSpPr>
          <p:sp>
            <p:nvSpPr>
              <p:cNvPr id="336" name="Google Shape;336;p16"/>
              <p:cNvSpPr/>
              <p:nvPr/>
            </p:nvSpPr>
            <p:spPr>
              <a:xfrm>
                <a:off x="838200" y="2057215"/>
                <a:ext cx="3147874" cy="1440587"/>
              </a:xfrm>
              <a:prstGeom prst="rect">
                <a:avLst/>
              </a:prstGeom>
              <a:solidFill>
                <a:srgbClr val="1E4E79"/>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Kanit"/>
                  <a:ea typeface="Kanit"/>
                  <a:cs typeface="Kanit"/>
                  <a:sym typeface="Kanit"/>
                </a:endParaRPr>
              </a:p>
            </p:txBody>
          </p:sp>
          <p:sp>
            <p:nvSpPr>
              <p:cNvPr id="337" name="Google Shape;337;p16"/>
              <p:cNvSpPr txBox="1"/>
              <p:nvPr/>
            </p:nvSpPr>
            <p:spPr>
              <a:xfrm>
                <a:off x="898340" y="2109806"/>
                <a:ext cx="1319904" cy="4311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a:solidFill>
                      <a:srgbClr val="B3C6E7"/>
                    </a:solidFill>
                    <a:latin typeface="Kanit"/>
                    <a:ea typeface="Kanit"/>
                    <a:cs typeface="Kanit"/>
                    <a:sym typeface="Kanit"/>
                  </a:rPr>
                  <a:t>Product C</a:t>
                </a:r>
                <a:endParaRPr/>
              </a:p>
            </p:txBody>
          </p:sp>
        </p:grpSp>
        <p:grpSp>
          <p:nvGrpSpPr>
            <p:cNvPr id="338" name="Google Shape;338;p16"/>
            <p:cNvGrpSpPr/>
            <p:nvPr/>
          </p:nvGrpSpPr>
          <p:grpSpPr>
            <a:xfrm>
              <a:off x="4222072" y="3674431"/>
              <a:ext cx="3147874" cy="1440587"/>
              <a:chOff x="838200" y="2057215"/>
              <a:chExt cx="3147874" cy="1440587"/>
            </a:xfrm>
          </p:grpSpPr>
          <p:sp>
            <p:nvSpPr>
              <p:cNvPr id="339" name="Google Shape;339;p16"/>
              <p:cNvSpPr/>
              <p:nvPr/>
            </p:nvSpPr>
            <p:spPr>
              <a:xfrm>
                <a:off x="838200" y="2057215"/>
                <a:ext cx="3147874" cy="1440587"/>
              </a:xfrm>
              <a:prstGeom prst="rect">
                <a:avLst/>
              </a:prstGeom>
              <a:solidFill>
                <a:srgbClr val="1E4E79"/>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Kanit"/>
                  <a:ea typeface="Kanit"/>
                  <a:cs typeface="Kanit"/>
                  <a:sym typeface="Kanit"/>
                </a:endParaRPr>
              </a:p>
            </p:txBody>
          </p:sp>
          <p:sp>
            <p:nvSpPr>
              <p:cNvPr id="340" name="Google Shape;340;p16"/>
              <p:cNvSpPr txBox="1"/>
              <p:nvPr/>
            </p:nvSpPr>
            <p:spPr>
              <a:xfrm>
                <a:off x="898340" y="2109806"/>
                <a:ext cx="1319904" cy="4311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a:solidFill>
                      <a:srgbClr val="B3C6E7"/>
                    </a:solidFill>
                    <a:latin typeface="Kanit"/>
                    <a:ea typeface="Kanit"/>
                    <a:cs typeface="Kanit"/>
                    <a:sym typeface="Kanit"/>
                  </a:rPr>
                  <a:t>Product D</a:t>
                </a:r>
                <a:endParaRPr/>
              </a:p>
            </p:txBody>
          </p:sp>
        </p:grpSp>
        <p:sp>
          <p:nvSpPr>
            <p:cNvPr id="341" name="Google Shape;341;p16"/>
            <p:cNvSpPr/>
            <p:nvPr/>
          </p:nvSpPr>
          <p:spPr>
            <a:xfrm>
              <a:off x="838200" y="5291647"/>
              <a:ext cx="8697216" cy="406642"/>
            </a:xfrm>
            <a:prstGeom prst="rect">
              <a:avLst/>
            </a:prstGeom>
            <a:solidFill>
              <a:schemeClr val="lt1"/>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00">
                  <a:solidFill>
                    <a:schemeClr val="dk1"/>
                  </a:solidFill>
                  <a:latin typeface="Kanit"/>
                  <a:ea typeface="Kanit"/>
                  <a:cs typeface="Kanit"/>
                  <a:sym typeface="Kanit"/>
                </a:rPr>
                <a:t>Infrastructure, DevOps, Culture, Values</a:t>
              </a:r>
              <a:endParaRPr/>
            </a:p>
          </p:txBody>
        </p:sp>
        <p:sp>
          <p:nvSpPr>
            <p:cNvPr id="342" name="Google Shape;342;p16"/>
            <p:cNvSpPr txBox="1"/>
            <p:nvPr/>
          </p:nvSpPr>
          <p:spPr>
            <a:xfrm>
              <a:off x="7505438" y="2777508"/>
              <a:ext cx="1872020" cy="89544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700">
                  <a:solidFill>
                    <a:srgbClr val="E1EFD8"/>
                  </a:solidFill>
                  <a:latin typeface="Kanit"/>
                  <a:ea typeface="Kanit"/>
                  <a:cs typeface="Kanit"/>
                  <a:sym typeface="Kanit"/>
                </a:rPr>
                <a:t>Customer Support &amp; Service Delivery</a:t>
              </a:r>
              <a:endParaRPr/>
            </a:p>
          </p:txBody>
        </p:sp>
      </p:grpSp>
      <p:grpSp>
        <p:nvGrpSpPr>
          <p:cNvPr id="343" name="Google Shape;343;p16"/>
          <p:cNvGrpSpPr/>
          <p:nvPr/>
        </p:nvGrpSpPr>
        <p:grpSpPr>
          <a:xfrm>
            <a:off x="5629643" y="1846557"/>
            <a:ext cx="4035641" cy="1919083"/>
            <a:chOff x="838200" y="1562470"/>
            <a:chExt cx="8697216" cy="4135819"/>
          </a:xfrm>
          <a:effectLst>
            <a:outerShdw blurRad="368300" dist="50800" dir="5400000" algn="ctr" rotWithShape="0">
              <a:srgbClr val="000000">
                <a:alpha val="43137"/>
              </a:srgbClr>
            </a:outerShdw>
          </a:effectLst>
        </p:grpSpPr>
        <p:sp>
          <p:nvSpPr>
            <p:cNvPr id="344" name="Google Shape;344;p16"/>
            <p:cNvSpPr/>
            <p:nvPr/>
          </p:nvSpPr>
          <p:spPr>
            <a:xfrm>
              <a:off x="7499411" y="2050580"/>
              <a:ext cx="2036005" cy="3064438"/>
            </a:xfrm>
            <a:prstGeom prst="rect">
              <a:avLst/>
            </a:prstGeom>
            <a:gradFill>
              <a:gsLst>
                <a:gs pos="0">
                  <a:srgbClr val="7FB75F"/>
                </a:gs>
                <a:gs pos="50000">
                  <a:srgbClr val="6EB141"/>
                </a:gs>
                <a:gs pos="100000">
                  <a:srgbClr val="5FA134"/>
                </a:gs>
              </a:gsLst>
              <a:lin ang="5400000"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Kanit"/>
                <a:ea typeface="Kanit"/>
                <a:cs typeface="Kanit"/>
                <a:sym typeface="Kanit"/>
              </a:endParaRPr>
            </a:p>
          </p:txBody>
        </p:sp>
        <p:grpSp>
          <p:nvGrpSpPr>
            <p:cNvPr id="345" name="Google Shape;345;p16"/>
            <p:cNvGrpSpPr/>
            <p:nvPr/>
          </p:nvGrpSpPr>
          <p:grpSpPr>
            <a:xfrm>
              <a:off x="838200" y="2057215"/>
              <a:ext cx="3147874" cy="1440587"/>
              <a:chOff x="838200" y="2057215"/>
              <a:chExt cx="3147874" cy="1440587"/>
            </a:xfrm>
          </p:grpSpPr>
          <p:sp>
            <p:nvSpPr>
              <p:cNvPr id="346" name="Google Shape;346;p16"/>
              <p:cNvSpPr/>
              <p:nvPr/>
            </p:nvSpPr>
            <p:spPr>
              <a:xfrm>
                <a:off x="838200" y="2057215"/>
                <a:ext cx="3147874" cy="1440587"/>
              </a:xfrm>
              <a:prstGeom prst="rect">
                <a:avLst/>
              </a:prstGeom>
              <a:solidFill>
                <a:srgbClr val="1E4E79"/>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Kanit"/>
                  <a:ea typeface="Kanit"/>
                  <a:cs typeface="Kanit"/>
                  <a:sym typeface="Kanit"/>
                </a:endParaRPr>
              </a:p>
            </p:txBody>
          </p:sp>
          <p:sp>
            <p:nvSpPr>
              <p:cNvPr id="347" name="Google Shape;347;p16"/>
              <p:cNvSpPr txBox="1"/>
              <p:nvPr/>
            </p:nvSpPr>
            <p:spPr>
              <a:xfrm>
                <a:off x="898340" y="2109806"/>
                <a:ext cx="1319904" cy="4311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a:solidFill>
                      <a:srgbClr val="B3C6E7"/>
                    </a:solidFill>
                    <a:latin typeface="Kanit"/>
                    <a:ea typeface="Kanit"/>
                    <a:cs typeface="Kanit"/>
                    <a:sym typeface="Kanit"/>
                  </a:rPr>
                  <a:t>Product A</a:t>
                </a:r>
                <a:endParaRPr/>
              </a:p>
            </p:txBody>
          </p:sp>
        </p:grpSp>
        <p:sp>
          <p:nvSpPr>
            <p:cNvPr id="348" name="Google Shape;348;p16"/>
            <p:cNvSpPr/>
            <p:nvPr/>
          </p:nvSpPr>
          <p:spPr>
            <a:xfrm>
              <a:off x="838200" y="1562470"/>
              <a:ext cx="8697216" cy="406642"/>
            </a:xfrm>
            <a:prstGeom prst="rect">
              <a:avLst/>
            </a:prstGeom>
            <a:gradFill>
              <a:gsLst>
                <a:gs pos="0">
                  <a:srgbClr val="D1D1D1"/>
                </a:gs>
                <a:gs pos="50000">
                  <a:srgbClr val="C7C7C7"/>
                </a:gs>
                <a:gs pos="100000">
                  <a:srgbClr val="C0C0C0"/>
                </a:gs>
              </a:gsLst>
              <a:lin ang="5400000"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00">
                  <a:solidFill>
                    <a:schemeClr val="dk1"/>
                  </a:solidFill>
                  <a:latin typeface="Kanit"/>
                  <a:ea typeface="Kanit"/>
                  <a:cs typeface="Kanit"/>
                  <a:sym typeface="Kanit"/>
                </a:rPr>
                <a:t>Company Strategy &amp; Objectives</a:t>
              </a:r>
              <a:endParaRPr/>
            </a:p>
          </p:txBody>
        </p:sp>
        <p:grpSp>
          <p:nvGrpSpPr>
            <p:cNvPr id="349" name="Google Shape;349;p16"/>
            <p:cNvGrpSpPr/>
            <p:nvPr/>
          </p:nvGrpSpPr>
          <p:grpSpPr>
            <a:xfrm>
              <a:off x="4222072" y="2057215"/>
              <a:ext cx="3147874" cy="1440587"/>
              <a:chOff x="838200" y="2057215"/>
              <a:chExt cx="3147874" cy="1440587"/>
            </a:xfrm>
          </p:grpSpPr>
          <p:sp>
            <p:nvSpPr>
              <p:cNvPr id="350" name="Google Shape;350;p16"/>
              <p:cNvSpPr/>
              <p:nvPr/>
            </p:nvSpPr>
            <p:spPr>
              <a:xfrm>
                <a:off x="838200" y="2057215"/>
                <a:ext cx="3147874" cy="1440587"/>
              </a:xfrm>
              <a:prstGeom prst="rect">
                <a:avLst/>
              </a:prstGeom>
              <a:solidFill>
                <a:srgbClr val="1E4E79"/>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Kanit"/>
                  <a:ea typeface="Kanit"/>
                  <a:cs typeface="Kanit"/>
                  <a:sym typeface="Kanit"/>
                </a:endParaRPr>
              </a:p>
            </p:txBody>
          </p:sp>
          <p:sp>
            <p:nvSpPr>
              <p:cNvPr id="351" name="Google Shape;351;p16"/>
              <p:cNvSpPr txBox="1"/>
              <p:nvPr/>
            </p:nvSpPr>
            <p:spPr>
              <a:xfrm>
                <a:off x="898340" y="2109806"/>
                <a:ext cx="1319904" cy="4311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a:solidFill>
                      <a:srgbClr val="B3C6E7"/>
                    </a:solidFill>
                    <a:latin typeface="Kanit"/>
                    <a:ea typeface="Kanit"/>
                    <a:cs typeface="Kanit"/>
                    <a:sym typeface="Kanit"/>
                  </a:rPr>
                  <a:t>Product B</a:t>
                </a:r>
                <a:endParaRPr/>
              </a:p>
            </p:txBody>
          </p:sp>
        </p:grpSp>
        <p:grpSp>
          <p:nvGrpSpPr>
            <p:cNvPr id="352" name="Google Shape;352;p16"/>
            <p:cNvGrpSpPr/>
            <p:nvPr/>
          </p:nvGrpSpPr>
          <p:grpSpPr>
            <a:xfrm>
              <a:off x="844227" y="3674431"/>
              <a:ext cx="3147874" cy="1440587"/>
              <a:chOff x="838200" y="2057215"/>
              <a:chExt cx="3147874" cy="1440587"/>
            </a:xfrm>
          </p:grpSpPr>
          <p:sp>
            <p:nvSpPr>
              <p:cNvPr id="353" name="Google Shape;353;p16"/>
              <p:cNvSpPr/>
              <p:nvPr/>
            </p:nvSpPr>
            <p:spPr>
              <a:xfrm>
                <a:off x="838200" y="2057215"/>
                <a:ext cx="3147874" cy="1440587"/>
              </a:xfrm>
              <a:prstGeom prst="rect">
                <a:avLst/>
              </a:prstGeom>
              <a:solidFill>
                <a:srgbClr val="1E4E79"/>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Kanit"/>
                  <a:ea typeface="Kanit"/>
                  <a:cs typeface="Kanit"/>
                  <a:sym typeface="Kanit"/>
                </a:endParaRPr>
              </a:p>
            </p:txBody>
          </p:sp>
          <p:sp>
            <p:nvSpPr>
              <p:cNvPr id="354" name="Google Shape;354;p16"/>
              <p:cNvSpPr txBox="1"/>
              <p:nvPr/>
            </p:nvSpPr>
            <p:spPr>
              <a:xfrm>
                <a:off x="898340" y="2109806"/>
                <a:ext cx="1319904" cy="4311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a:solidFill>
                      <a:srgbClr val="B3C6E7"/>
                    </a:solidFill>
                    <a:latin typeface="Kanit"/>
                    <a:ea typeface="Kanit"/>
                    <a:cs typeface="Kanit"/>
                    <a:sym typeface="Kanit"/>
                  </a:rPr>
                  <a:t>Product C</a:t>
                </a:r>
                <a:endParaRPr/>
              </a:p>
            </p:txBody>
          </p:sp>
        </p:grpSp>
        <p:grpSp>
          <p:nvGrpSpPr>
            <p:cNvPr id="355" name="Google Shape;355;p16"/>
            <p:cNvGrpSpPr/>
            <p:nvPr/>
          </p:nvGrpSpPr>
          <p:grpSpPr>
            <a:xfrm>
              <a:off x="4222072" y="3674431"/>
              <a:ext cx="3147874" cy="1440587"/>
              <a:chOff x="838200" y="2057215"/>
              <a:chExt cx="3147874" cy="1440587"/>
            </a:xfrm>
          </p:grpSpPr>
          <p:sp>
            <p:nvSpPr>
              <p:cNvPr id="356" name="Google Shape;356;p16"/>
              <p:cNvSpPr/>
              <p:nvPr/>
            </p:nvSpPr>
            <p:spPr>
              <a:xfrm>
                <a:off x="838200" y="2057215"/>
                <a:ext cx="3147874" cy="1440587"/>
              </a:xfrm>
              <a:prstGeom prst="rect">
                <a:avLst/>
              </a:prstGeom>
              <a:solidFill>
                <a:srgbClr val="1E4E79"/>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Kanit"/>
                  <a:ea typeface="Kanit"/>
                  <a:cs typeface="Kanit"/>
                  <a:sym typeface="Kanit"/>
                </a:endParaRPr>
              </a:p>
            </p:txBody>
          </p:sp>
          <p:sp>
            <p:nvSpPr>
              <p:cNvPr id="357" name="Google Shape;357;p16"/>
              <p:cNvSpPr txBox="1"/>
              <p:nvPr/>
            </p:nvSpPr>
            <p:spPr>
              <a:xfrm>
                <a:off x="898340" y="2109806"/>
                <a:ext cx="1319904" cy="4311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a:solidFill>
                      <a:srgbClr val="B3C6E7"/>
                    </a:solidFill>
                    <a:latin typeface="Kanit"/>
                    <a:ea typeface="Kanit"/>
                    <a:cs typeface="Kanit"/>
                    <a:sym typeface="Kanit"/>
                  </a:rPr>
                  <a:t>Product D</a:t>
                </a:r>
                <a:endParaRPr/>
              </a:p>
            </p:txBody>
          </p:sp>
        </p:grpSp>
        <p:sp>
          <p:nvSpPr>
            <p:cNvPr id="358" name="Google Shape;358;p16"/>
            <p:cNvSpPr/>
            <p:nvPr/>
          </p:nvSpPr>
          <p:spPr>
            <a:xfrm>
              <a:off x="838200" y="5291647"/>
              <a:ext cx="8697216" cy="406642"/>
            </a:xfrm>
            <a:prstGeom prst="rect">
              <a:avLst/>
            </a:prstGeom>
            <a:solidFill>
              <a:schemeClr val="lt1"/>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00">
                  <a:solidFill>
                    <a:schemeClr val="dk1"/>
                  </a:solidFill>
                  <a:latin typeface="Kanit"/>
                  <a:ea typeface="Kanit"/>
                  <a:cs typeface="Kanit"/>
                  <a:sym typeface="Kanit"/>
                </a:rPr>
                <a:t>Infrastructure, DevOps, Culture, Values</a:t>
              </a:r>
              <a:endParaRPr/>
            </a:p>
          </p:txBody>
        </p:sp>
        <p:sp>
          <p:nvSpPr>
            <p:cNvPr id="359" name="Google Shape;359;p16"/>
            <p:cNvSpPr txBox="1"/>
            <p:nvPr/>
          </p:nvSpPr>
          <p:spPr>
            <a:xfrm>
              <a:off x="7505438" y="2777508"/>
              <a:ext cx="1872020" cy="89544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700">
                  <a:solidFill>
                    <a:srgbClr val="E1EFD8"/>
                  </a:solidFill>
                  <a:latin typeface="Kanit"/>
                  <a:ea typeface="Kanit"/>
                  <a:cs typeface="Kanit"/>
                  <a:sym typeface="Kanit"/>
                </a:rPr>
                <a:t>Customer Support &amp; Service Delivery</a:t>
              </a:r>
              <a:endParaRPr/>
            </a:p>
          </p:txBody>
        </p:sp>
      </p:grpSp>
      <p:grpSp>
        <p:nvGrpSpPr>
          <p:cNvPr id="360" name="Google Shape;360;p16"/>
          <p:cNvGrpSpPr/>
          <p:nvPr/>
        </p:nvGrpSpPr>
        <p:grpSpPr>
          <a:xfrm>
            <a:off x="3857177" y="4338927"/>
            <a:ext cx="4035641" cy="1919083"/>
            <a:chOff x="838200" y="1562470"/>
            <a:chExt cx="8697216" cy="4135819"/>
          </a:xfrm>
          <a:effectLst>
            <a:outerShdw blurRad="368300" dist="50800" dir="5400000" algn="ctr" rotWithShape="0">
              <a:srgbClr val="000000">
                <a:alpha val="43137"/>
              </a:srgbClr>
            </a:outerShdw>
          </a:effectLst>
        </p:grpSpPr>
        <p:sp>
          <p:nvSpPr>
            <p:cNvPr id="361" name="Google Shape;361;p16"/>
            <p:cNvSpPr/>
            <p:nvPr/>
          </p:nvSpPr>
          <p:spPr>
            <a:xfrm>
              <a:off x="7499411" y="2050580"/>
              <a:ext cx="2036005" cy="3064438"/>
            </a:xfrm>
            <a:prstGeom prst="rect">
              <a:avLst/>
            </a:prstGeom>
            <a:gradFill>
              <a:gsLst>
                <a:gs pos="0">
                  <a:srgbClr val="7FB75F"/>
                </a:gs>
                <a:gs pos="50000">
                  <a:srgbClr val="6EB141"/>
                </a:gs>
                <a:gs pos="100000">
                  <a:srgbClr val="5FA134"/>
                </a:gs>
              </a:gsLst>
              <a:lin ang="5400000"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Kanit"/>
                <a:ea typeface="Kanit"/>
                <a:cs typeface="Kanit"/>
                <a:sym typeface="Kanit"/>
              </a:endParaRPr>
            </a:p>
          </p:txBody>
        </p:sp>
        <p:grpSp>
          <p:nvGrpSpPr>
            <p:cNvPr id="362" name="Google Shape;362;p16"/>
            <p:cNvGrpSpPr/>
            <p:nvPr/>
          </p:nvGrpSpPr>
          <p:grpSpPr>
            <a:xfrm>
              <a:off x="838200" y="2057215"/>
              <a:ext cx="3147874" cy="1440587"/>
              <a:chOff x="838200" y="2057215"/>
              <a:chExt cx="3147874" cy="1440587"/>
            </a:xfrm>
          </p:grpSpPr>
          <p:sp>
            <p:nvSpPr>
              <p:cNvPr id="363" name="Google Shape;363;p16"/>
              <p:cNvSpPr/>
              <p:nvPr/>
            </p:nvSpPr>
            <p:spPr>
              <a:xfrm>
                <a:off x="838200" y="2057215"/>
                <a:ext cx="3147874" cy="1440587"/>
              </a:xfrm>
              <a:prstGeom prst="rect">
                <a:avLst/>
              </a:prstGeom>
              <a:solidFill>
                <a:srgbClr val="1E4E79"/>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Kanit"/>
                  <a:ea typeface="Kanit"/>
                  <a:cs typeface="Kanit"/>
                  <a:sym typeface="Kanit"/>
                </a:endParaRPr>
              </a:p>
            </p:txBody>
          </p:sp>
          <p:sp>
            <p:nvSpPr>
              <p:cNvPr id="364" name="Google Shape;364;p16"/>
              <p:cNvSpPr txBox="1"/>
              <p:nvPr/>
            </p:nvSpPr>
            <p:spPr>
              <a:xfrm>
                <a:off x="898340" y="2109806"/>
                <a:ext cx="1319904" cy="4311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a:solidFill>
                      <a:srgbClr val="B3C6E7"/>
                    </a:solidFill>
                    <a:latin typeface="Kanit"/>
                    <a:ea typeface="Kanit"/>
                    <a:cs typeface="Kanit"/>
                    <a:sym typeface="Kanit"/>
                  </a:rPr>
                  <a:t>Product A</a:t>
                </a:r>
                <a:endParaRPr/>
              </a:p>
            </p:txBody>
          </p:sp>
        </p:grpSp>
        <p:sp>
          <p:nvSpPr>
            <p:cNvPr id="365" name="Google Shape;365;p16"/>
            <p:cNvSpPr/>
            <p:nvPr/>
          </p:nvSpPr>
          <p:spPr>
            <a:xfrm>
              <a:off x="838200" y="1562470"/>
              <a:ext cx="8697216" cy="406642"/>
            </a:xfrm>
            <a:prstGeom prst="rect">
              <a:avLst/>
            </a:prstGeom>
            <a:gradFill>
              <a:gsLst>
                <a:gs pos="0">
                  <a:srgbClr val="D1D1D1"/>
                </a:gs>
                <a:gs pos="50000">
                  <a:srgbClr val="C7C7C7"/>
                </a:gs>
                <a:gs pos="100000">
                  <a:srgbClr val="C0C0C0"/>
                </a:gs>
              </a:gsLst>
              <a:lin ang="5400000"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00">
                  <a:solidFill>
                    <a:schemeClr val="dk1"/>
                  </a:solidFill>
                  <a:latin typeface="Kanit"/>
                  <a:ea typeface="Kanit"/>
                  <a:cs typeface="Kanit"/>
                  <a:sym typeface="Kanit"/>
                </a:rPr>
                <a:t>Company Strategy &amp; Objectives</a:t>
              </a:r>
              <a:endParaRPr/>
            </a:p>
          </p:txBody>
        </p:sp>
        <p:grpSp>
          <p:nvGrpSpPr>
            <p:cNvPr id="366" name="Google Shape;366;p16"/>
            <p:cNvGrpSpPr/>
            <p:nvPr/>
          </p:nvGrpSpPr>
          <p:grpSpPr>
            <a:xfrm>
              <a:off x="4222072" y="2057215"/>
              <a:ext cx="3147874" cy="1440587"/>
              <a:chOff x="838200" y="2057215"/>
              <a:chExt cx="3147874" cy="1440587"/>
            </a:xfrm>
          </p:grpSpPr>
          <p:sp>
            <p:nvSpPr>
              <p:cNvPr id="367" name="Google Shape;367;p16"/>
              <p:cNvSpPr/>
              <p:nvPr/>
            </p:nvSpPr>
            <p:spPr>
              <a:xfrm>
                <a:off x="838200" y="2057215"/>
                <a:ext cx="3147874" cy="1440587"/>
              </a:xfrm>
              <a:prstGeom prst="rect">
                <a:avLst/>
              </a:prstGeom>
              <a:solidFill>
                <a:srgbClr val="1E4E79"/>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Kanit"/>
                  <a:ea typeface="Kanit"/>
                  <a:cs typeface="Kanit"/>
                  <a:sym typeface="Kanit"/>
                </a:endParaRPr>
              </a:p>
            </p:txBody>
          </p:sp>
          <p:sp>
            <p:nvSpPr>
              <p:cNvPr id="368" name="Google Shape;368;p16"/>
              <p:cNvSpPr txBox="1"/>
              <p:nvPr/>
            </p:nvSpPr>
            <p:spPr>
              <a:xfrm>
                <a:off x="898340" y="2109806"/>
                <a:ext cx="1319904" cy="4311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a:solidFill>
                      <a:srgbClr val="B3C6E7"/>
                    </a:solidFill>
                    <a:latin typeface="Kanit"/>
                    <a:ea typeface="Kanit"/>
                    <a:cs typeface="Kanit"/>
                    <a:sym typeface="Kanit"/>
                  </a:rPr>
                  <a:t>Product B</a:t>
                </a:r>
                <a:endParaRPr/>
              </a:p>
            </p:txBody>
          </p:sp>
        </p:grpSp>
        <p:grpSp>
          <p:nvGrpSpPr>
            <p:cNvPr id="369" name="Google Shape;369;p16"/>
            <p:cNvGrpSpPr/>
            <p:nvPr/>
          </p:nvGrpSpPr>
          <p:grpSpPr>
            <a:xfrm>
              <a:off x="844227" y="3674431"/>
              <a:ext cx="3147874" cy="1440587"/>
              <a:chOff x="838200" y="2057215"/>
              <a:chExt cx="3147874" cy="1440587"/>
            </a:xfrm>
          </p:grpSpPr>
          <p:sp>
            <p:nvSpPr>
              <p:cNvPr id="370" name="Google Shape;370;p16"/>
              <p:cNvSpPr/>
              <p:nvPr/>
            </p:nvSpPr>
            <p:spPr>
              <a:xfrm>
                <a:off x="838200" y="2057215"/>
                <a:ext cx="3147874" cy="1440587"/>
              </a:xfrm>
              <a:prstGeom prst="rect">
                <a:avLst/>
              </a:prstGeom>
              <a:solidFill>
                <a:srgbClr val="1E4E79"/>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Kanit"/>
                  <a:ea typeface="Kanit"/>
                  <a:cs typeface="Kanit"/>
                  <a:sym typeface="Kanit"/>
                </a:endParaRPr>
              </a:p>
            </p:txBody>
          </p:sp>
          <p:sp>
            <p:nvSpPr>
              <p:cNvPr id="371" name="Google Shape;371;p16"/>
              <p:cNvSpPr txBox="1"/>
              <p:nvPr/>
            </p:nvSpPr>
            <p:spPr>
              <a:xfrm>
                <a:off x="898340" y="2109806"/>
                <a:ext cx="1319904" cy="4311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a:solidFill>
                      <a:srgbClr val="B3C6E7"/>
                    </a:solidFill>
                    <a:latin typeface="Kanit"/>
                    <a:ea typeface="Kanit"/>
                    <a:cs typeface="Kanit"/>
                    <a:sym typeface="Kanit"/>
                  </a:rPr>
                  <a:t>Product C</a:t>
                </a:r>
                <a:endParaRPr/>
              </a:p>
            </p:txBody>
          </p:sp>
        </p:grpSp>
        <p:grpSp>
          <p:nvGrpSpPr>
            <p:cNvPr id="372" name="Google Shape;372;p16"/>
            <p:cNvGrpSpPr/>
            <p:nvPr/>
          </p:nvGrpSpPr>
          <p:grpSpPr>
            <a:xfrm>
              <a:off x="4222072" y="3674431"/>
              <a:ext cx="3147874" cy="1440587"/>
              <a:chOff x="838200" y="2057215"/>
              <a:chExt cx="3147874" cy="1440587"/>
            </a:xfrm>
          </p:grpSpPr>
          <p:sp>
            <p:nvSpPr>
              <p:cNvPr id="373" name="Google Shape;373;p16"/>
              <p:cNvSpPr/>
              <p:nvPr/>
            </p:nvSpPr>
            <p:spPr>
              <a:xfrm>
                <a:off x="838200" y="2057215"/>
                <a:ext cx="3147874" cy="1440587"/>
              </a:xfrm>
              <a:prstGeom prst="rect">
                <a:avLst/>
              </a:prstGeom>
              <a:solidFill>
                <a:srgbClr val="1E4E79"/>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Kanit"/>
                  <a:ea typeface="Kanit"/>
                  <a:cs typeface="Kanit"/>
                  <a:sym typeface="Kanit"/>
                </a:endParaRPr>
              </a:p>
            </p:txBody>
          </p:sp>
          <p:sp>
            <p:nvSpPr>
              <p:cNvPr id="374" name="Google Shape;374;p16"/>
              <p:cNvSpPr txBox="1"/>
              <p:nvPr/>
            </p:nvSpPr>
            <p:spPr>
              <a:xfrm>
                <a:off x="898340" y="2109806"/>
                <a:ext cx="1319904" cy="4311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a:solidFill>
                      <a:srgbClr val="B3C6E7"/>
                    </a:solidFill>
                    <a:latin typeface="Kanit"/>
                    <a:ea typeface="Kanit"/>
                    <a:cs typeface="Kanit"/>
                    <a:sym typeface="Kanit"/>
                  </a:rPr>
                  <a:t>Product D</a:t>
                </a:r>
                <a:endParaRPr/>
              </a:p>
            </p:txBody>
          </p:sp>
        </p:grpSp>
        <p:sp>
          <p:nvSpPr>
            <p:cNvPr id="375" name="Google Shape;375;p16"/>
            <p:cNvSpPr/>
            <p:nvPr/>
          </p:nvSpPr>
          <p:spPr>
            <a:xfrm>
              <a:off x="838200" y="5291647"/>
              <a:ext cx="8697216" cy="406642"/>
            </a:xfrm>
            <a:prstGeom prst="rect">
              <a:avLst/>
            </a:prstGeom>
            <a:solidFill>
              <a:schemeClr val="lt1"/>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00">
                  <a:solidFill>
                    <a:schemeClr val="dk1"/>
                  </a:solidFill>
                  <a:latin typeface="Kanit"/>
                  <a:ea typeface="Kanit"/>
                  <a:cs typeface="Kanit"/>
                  <a:sym typeface="Kanit"/>
                </a:rPr>
                <a:t>Infrastructure, DevOps, Culture, Values</a:t>
              </a:r>
              <a:endParaRPr/>
            </a:p>
          </p:txBody>
        </p:sp>
        <p:sp>
          <p:nvSpPr>
            <p:cNvPr id="376" name="Google Shape;376;p16"/>
            <p:cNvSpPr txBox="1"/>
            <p:nvPr/>
          </p:nvSpPr>
          <p:spPr>
            <a:xfrm>
              <a:off x="7505438" y="2777508"/>
              <a:ext cx="1872020" cy="89544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700">
                  <a:solidFill>
                    <a:srgbClr val="E1EFD8"/>
                  </a:solidFill>
                  <a:latin typeface="Kanit"/>
                  <a:ea typeface="Kanit"/>
                  <a:cs typeface="Kanit"/>
                  <a:sym typeface="Kanit"/>
                </a:rPr>
                <a:t>Customer Support &amp; Service Delivery</a:t>
              </a:r>
              <a:endParaRPr/>
            </a:p>
          </p:txBody>
        </p:sp>
      </p:grpSp>
      <p:sp>
        <p:nvSpPr>
          <p:cNvPr id="377" name="Google Shape;377;p16"/>
          <p:cNvSpPr/>
          <p:nvPr/>
        </p:nvSpPr>
        <p:spPr>
          <a:xfrm>
            <a:off x="5069150" y="2523060"/>
            <a:ext cx="362208" cy="319004"/>
          </a:xfrm>
          <a:prstGeom prst="rightArrow">
            <a:avLst>
              <a:gd name="adj1" fmla="val 50000"/>
              <a:gd name="adj2" fmla="val 50000"/>
            </a:avLst>
          </a:prstGeom>
          <a:noFill/>
          <a:ln w="571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Kanit"/>
              <a:ea typeface="Kanit"/>
              <a:cs typeface="Kanit"/>
              <a:sym typeface="Kanit"/>
            </a:endParaRPr>
          </a:p>
        </p:txBody>
      </p:sp>
      <p:sp>
        <p:nvSpPr>
          <p:cNvPr id="378" name="Google Shape;378;p16"/>
          <p:cNvSpPr txBox="1"/>
          <p:nvPr/>
        </p:nvSpPr>
        <p:spPr>
          <a:xfrm>
            <a:off x="3857177" y="3928004"/>
            <a:ext cx="279219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tx2">
                    <a:lumMod val="65000"/>
                  </a:schemeClr>
                </a:solidFill>
                <a:latin typeface="Kanit"/>
                <a:ea typeface="Kanit"/>
                <a:cs typeface="Kanit"/>
                <a:sym typeface="Kanit"/>
              </a:rPr>
              <a:t>Outsourced Supplier</a:t>
            </a:r>
            <a:endParaRPr dirty="0">
              <a:solidFill>
                <a:schemeClr val="tx2">
                  <a:lumMod val="65000"/>
                </a:schemeClr>
              </a:solidFill>
            </a:endParaRPr>
          </a:p>
        </p:txBody>
      </p:sp>
      <p:cxnSp>
        <p:nvCxnSpPr>
          <p:cNvPr id="379" name="Google Shape;379;p16"/>
          <p:cNvCxnSpPr/>
          <p:nvPr/>
        </p:nvCxnSpPr>
        <p:spPr>
          <a:xfrm rot="10800000" flipH="1">
            <a:off x="6300708" y="3042119"/>
            <a:ext cx="1840115" cy="2501248"/>
          </a:xfrm>
          <a:prstGeom prst="straightConnector1">
            <a:avLst/>
          </a:prstGeom>
          <a:noFill/>
          <a:ln w="57150" cap="flat" cmpd="sng">
            <a:solidFill>
              <a:srgbClr val="9CC2E5"/>
            </a:solidFill>
            <a:prstDash val="solid"/>
            <a:miter lim="800000"/>
            <a:headEnd type="none" w="sm" len="sm"/>
            <a:tailEnd type="triangle" w="med" len="med"/>
          </a:ln>
        </p:spPr>
      </p:cxnSp>
      <p:cxnSp>
        <p:nvCxnSpPr>
          <p:cNvPr id="380" name="Google Shape;380;p16"/>
          <p:cNvCxnSpPr/>
          <p:nvPr/>
        </p:nvCxnSpPr>
        <p:spPr>
          <a:xfrm rot="10800000" flipH="1">
            <a:off x="4497539" y="3136073"/>
            <a:ext cx="2258545" cy="2501248"/>
          </a:xfrm>
          <a:prstGeom prst="straightConnector1">
            <a:avLst/>
          </a:prstGeom>
          <a:noFill/>
          <a:ln w="57150" cap="flat" cmpd="sng">
            <a:solidFill>
              <a:srgbClr val="9CC2E5"/>
            </a:solidFill>
            <a:prstDash val="solid"/>
            <a:miter lim="800000"/>
            <a:headEnd type="none" w="sm" len="sm"/>
            <a:tailEnd type="triangle" w="med" len="med"/>
          </a:ln>
        </p:spPr>
      </p:cxnSp>
      <p:cxnSp>
        <p:nvCxnSpPr>
          <p:cNvPr id="381" name="Google Shape;381;p16"/>
          <p:cNvCxnSpPr/>
          <p:nvPr/>
        </p:nvCxnSpPr>
        <p:spPr>
          <a:xfrm>
            <a:off x="3244769" y="2300584"/>
            <a:ext cx="4446897" cy="218489"/>
          </a:xfrm>
          <a:prstGeom prst="straightConnector1">
            <a:avLst/>
          </a:prstGeom>
          <a:noFill/>
          <a:ln w="57150" cap="flat" cmpd="sng">
            <a:solidFill>
              <a:srgbClr val="9CC2E5"/>
            </a:solidFill>
            <a:prstDash val="solid"/>
            <a:miter lim="800000"/>
            <a:headEnd type="none" w="sm" len="sm"/>
            <a:tailEnd type="triangle" w="med" len="med"/>
          </a:ln>
        </p:spPr>
      </p:cxnSp>
      <p:cxnSp>
        <p:nvCxnSpPr>
          <p:cNvPr id="382" name="Google Shape;382;p16"/>
          <p:cNvCxnSpPr/>
          <p:nvPr/>
        </p:nvCxnSpPr>
        <p:spPr>
          <a:xfrm>
            <a:off x="1837678" y="3160450"/>
            <a:ext cx="4230029" cy="0"/>
          </a:xfrm>
          <a:prstGeom prst="straightConnector1">
            <a:avLst/>
          </a:prstGeom>
          <a:noFill/>
          <a:ln w="57150" cap="flat" cmpd="sng">
            <a:solidFill>
              <a:srgbClr val="9CC2E5"/>
            </a:solidFill>
            <a:prstDash val="solid"/>
            <a:miter lim="800000"/>
            <a:headEnd type="none" w="sm" len="sm"/>
            <a:tailEnd type="triangle" w="med" len="med"/>
          </a:ln>
        </p:spPr>
      </p:cxnSp>
      <p:grpSp>
        <p:nvGrpSpPr>
          <p:cNvPr id="383" name="Google Shape;383;p16"/>
          <p:cNvGrpSpPr/>
          <p:nvPr/>
        </p:nvGrpSpPr>
        <p:grpSpPr>
          <a:xfrm>
            <a:off x="827282" y="4176202"/>
            <a:ext cx="2470037" cy="950398"/>
            <a:chOff x="3614737" y="39687"/>
            <a:chExt cx="3286125" cy="1971675"/>
          </a:xfrm>
          <a:effectLst>
            <a:outerShdw blurRad="368300" dist="50800" dir="5400000" algn="ctr" rotWithShape="0">
              <a:schemeClr val="accent4">
                <a:lumMod val="40000"/>
                <a:lumOff val="60000"/>
                <a:alpha val="43000"/>
              </a:schemeClr>
            </a:outerShdw>
          </a:effectLst>
        </p:grpSpPr>
        <p:sp>
          <p:nvSpPr>
            <p:cNvPr id="384" name="Google Shape;384;p16"/>
            <p:cNvSpPr/>
            <p:nvPr/>
          </p:nvSpPr>
          <p:spPr>
            <a:xfrm>
              <a:off x="3614737" y="39687"/>
              <a:ext cx="3286125" cy="1971675"/>
            </a:xfrm>
            <a:prstGeom prst="rect">
              <a:avLst/>
            </a:prstGeom>
            <a:gradFill>
              <a:gsLst>
                <a:gs pos="0">
                  <a:srgbClr val="D1D1D1"/>
                </a:gs>
                <a:gs pos="50000">
                  <a:srgbClr val="C7C7C7"/>
                </a:gs>
                <a:gs pos="100000">
                  <a:srgbClr val="C0C0C0"/>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6"/>
            <p:cNvSpPr txBox="1"/>
            <p:nvPr/>
          </p:nvSpPr>
          <p:spPr>
            <a:xfrm>
              <a:off x="3614737" y="39687"/>
              <a:ext cx="3286125" cy="1971675"/>
            </a:xfrm>
            <a:prstGeom prst="rect">
              <a:avLst/>
            </a:prstGeom>
            <a:noFill/>
            <a:ln>
              <a:noFill/>
            </a:ln>
            <a:effectLst>
              <a:outerShdw blurRad="368300" dist="50800" dir="5400000" algn="ctr" rotWithShape="0">
                <a:srgbClr val="000000">
                  <a:alpha val="43137"/>
                </a:srgbClr>
              </a:outerShdw>
            </a:effectLst>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dk1"/>
                </a:buClr>
                <a:buSzPts val="2000"/>
                <a:buFont typeface="Kanit"/>
                <a:buNone/>
              </a:pPr>
              <a:r>
                <a:rPr lang="en-US" sz="2000" dirty="0">
                  <a:solidFill>
                    <a:schemeClr val="dk1"/>
                  </a:solidFill>
                  <a:latin typeface="Kanit"/>
                  <a:ea typeface="Kanit"/>
                  <a:cs typeface="Kanit"/>
                  <a:sym typeface="Kanit"/>
                </a:rPr>
                <a:t>Industry Regulators</a:t>
              </a:r>
              <a:endParaRPr dirty="0"/>
            </a:p>
          </p:txBody>
        </p:sp>
      </p:grpSp>
      <p:grpSp>
        <p:nvGrpSpPr>
          <p:cNvPr id="386" name="Google Shape;386;p16"/>
          <p:cNvGrpSpPr/>
          <p:nvPr/>
        </p:nvGrpSpPr>
        <p:grpSpPr>
          <a:xfrm>
            <a:off x="8452544" y="4239713"/>
            <a:ext cx="2901255" cy="894869"/>
            <a:chOff x="7229475" y="39687"/>
            <a:chExt cx="3286125" cy="1971675"/>
          </a:xfrm>
          <a:effectLst>
            <a:outerShdw blurRad="379207" dist="50800" dir="5400000" algn="ctr" rotWithShape="0">
              <a:srgbClr val="000000">
                <a:alpha val="43137"/>
              </a:srgbClr>
            </a:outerShdw>
          </a:effectLst>
        </p:grpSpPr>
        <p:sp>
          <p:nvSpPr>
            <p:cNvPr id="387" name="Google Shape;387;p16"/>
            <p:cNvSpPr/>
            <p:nvPr/>
          </p:nvSpPr>
          <p:spPr>
            <a:xfrm>
              <a:off x="7229475" y="39687"/>
              <a:ext cx="3286125" cy="1971675"/>
            </a:xfrm>
            <a:prstGeom prst="rect">
              <a:avLst/>
            </a:prstGeom>
            <a:gradFill>
              <a:gsLst>
                <a:gs pos="0">
                  <a:srgbClr val="FFDC9B"/>
                </a:gs>
                <a:gs pos="50000">
                  <a:srgbClr val="FFD68D"/>
                </a:gs>
                <a:gs pos="100000">
                  <a:srgbClr val="FFD478"/>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6"/>
            <p:cNvSpPr txBox="1"/>
            <p:nvPr/>
          </p:nvSpPr>
          <p:spPr>
            <a:xfrm>
              <a:off x="7229475" y="39687"/>
              <a:ext cx="3286125" cy="1971675"/>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dk1"/>
                </a:buClr>
                <a:buSzPts val="2000"/>
                <a:buFont typeface="Kanit"/>
                <a:buNone/>
              </a:pPr>
              <a:r>
                <a:rPr lang="en-US" sz="2000" dirty="0">
                  <a:solidFill>
                    <a:schemeClr val="dk1"/>
                  </a:solidFill>
                  <a:latin typeface="Kanit"/>
                  <a:ea typeface="Kanit"/>
                  <a:cs typeface="Kanit"/>
                  <a:sym typeface="Kanit"/>
                </a:rPr>
                <a:t>Other Suppliers</a:t>
              </a:r>
              <a:endParaRPr dirty="0"/>
            </a:p>
          </p:txBody>
        </p:sp>
      </p:grpSp>
      <p:grpSp>
        <p:nvGrpSpPr>
          <p:cNvPr id="389" name="Google Shape;389;p16"/>
          <p:cNvGrpSpPr/>
          <p:nvPr/>
        </p:nvGrpSpPr>
        <p:grpSpPr>
          <a:xfrm>
            <a:off x="812935" y="5287603"/>
            <a:ext cx="2470037" cy="950398"/>
            <a:chOff x="3614737" y="39687"/>
            <a:chExt cx="3286125" cy="1971675"/>
          </a:xfrm>
          <a:effectLst>
            <a:outerShdw blurRad="368300" dist="50800" dir="5400000" algn="ctr" rotWithShape="0">
              <a:schemeClr val="accent4">
                <a:lumMod val="40000"/>
                <a:lumOff val="60000"/>
                <a:alpha val="43000"/>
              </a:schemeClr>
            </a:outerShdw>
          </a:effectLst>
        </p:grpSpPr>
        <p:sp>
          <p:nvSpPr>
            <p:cNvPr id="390" name="Google Shape;390;p16"/>
            <p:cNvSpPr/>
            <p:nvPr/>
          </p:nvSpPr>
          <p:spPr>
            <a:xfrm>
              <a:off x="3614737" y="39687"/>
              <a:ext cx="3286125" cy="1971675"/>
            </a:xfrm>
            <a:prstGeom prst="rect">
              <a:avLst/>
            </a:prstGeom>
            <a:gradFill>
              <a:gsLst>
                <a:gs pos="0">
                  <a:srgbClr val="D1D1D1"/>
                </a:gs>
                <a:gs pos="50000">
                  <a:srgbClr val="C7C7C7"/>
                </a:gs>
                <a:gs pos="100000">
                  <a:srgbClr val="C0C0C0"/>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6"/>
            <p:cNvSpPr txBox="1"/>
            <p:nvPr/>
          </p:nvSpPr>
          <p:spPr>
            <a:xfrm>
              <a:off x="3614737" y="39687"/>
              <a:ext cx="3286125" cy="1971675"/>
            </a:xfrm>
            <a:prstGeom prst="rect">
              <a:avLst/>
            </a:prstGeom>
            <a:noFill/>
            <a:ln>
              <a:noFill/>
            </a:ln>
            <a:effectLst>
              <a:outerShdw blurRad="495300" dist="50800" dir="5400000" algn="ctr" rotWithShape="0">
                <a:srgbClr val="000000">
                  <a:alpha val="43137"/>
                </a:srgbClr>
              </a:outerShdw>
            </a:effectLst>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dk1"/>
                </a:buClr>
                <a:buSzPts val="2000"/>
                <a:buFont typeface="Kanit"/>
                <a:buNone/>
              </a:pPr>
              <a:r>
                <a:rPr lang="en-US" sz="2000" dirty="0">
                  <a:solidFill>
                    <a:schemeClr val="dk1"/>
                  </a:solidFill>
                  <a:latin typeface="Kanit"/>
                  <a:ea typeface="Kanit"/>
                  <a:cs typeface="Kanit"/>
                  <a:sym typeface="Kanit"/>
                </a:rPr>
                <a:t>Data Privacy Authorities</a:t>
              </a:r>
              <a:endParaRPr dirty="0"/>
            </a:p>
          </p:txBody>
        </p:sp>
      </p:grpSp>
      <p:grpSp>
        <p:nvGrpSpPr>
          <p:cNvPr id="392" name="Google Shape;392;p16"/>
          <p:cNvGrpSpPr/>
          <p:nvPr/>
        </p:nvGrpSpPr>
        <p:grpSpPr>
          <a:xfrm>
            <a:off x="8453724" y="5297088"/>
            <a:ext cx="2901255" cy="894869"/>
            <a:chOff x="7229475" y="39687"/>
            <a:chExt cx="3286125" cy="1971675"/>
          </a:xfrm>
          <a:effectLst>
            <a:outerShdw blurRad="374449" dist="50800" dir="5400000" algn="ctr" rotWithShape="0">
              <a:srgbClr val="000000">
                <a:alpha val="43137"/>
              </a:srgbClr>
            </a:outerShdw>
          </a:effectLst>
        </p:grpSpPr>
        <p:sp>
          <p:nvSpPr>
            <p:cNvPr id="393" name="Google Shape;393;p16"/>
            <p:cNvSpPr/>
            <p:nvPr/>
          </p:nvSpPr>
          <p:spPr>
            <a:xfrm>
              <a:off x="7229475" y="39687"/>
              <a:ext cx="3286125" cy="1971675"/>
            </a:xfrm>
            <a:prstGeom prst="rect">
              <a:avLst/>
            </a:prstGeom>
            <a:gradFill>
              <a:gsLst>
                <a:gs pos="0">
                  <a:srgbClr val="FFDC9B"/>
                </a:gs>
                <a:gs pos="50000">
                  <a:srgbClr val="FFD68D"/>
                </a:gs>
                <a:gs pos="100000">
                  <a:srgbClr val="FFD478"/>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6"/>
            <p:cNvSpPr txBox="1"/>
            <p:nvPr/>
          </p:nvSpPr>
          <p:spPr>
            <a:xfrm>
              <a:off x="7229475" y="39687"/>
              <a:ext cx="3286125" cy="1971675"/>
            </a:xfrm>
            <a:prstGeom prst="rect">
              <a:avLst/>
            </a:prstGeom>
            <a:gradFill>
              <a:gsLst>
                <a:gs pos="0">
                  <a:srgbClr val="F7BCA2"/>
                </a:gs>
                <a:gs pos="50000">
                  <a:srgbClr val="F4B093"/>
                </a:gs>
                <a:gs pos="100000">
                  <a:srgbClr val="F7A47F"/>
                </a:gs>
              </a:gsLst>
              <a:lin ang="5400000" scaled="0"/>
            </a:gradFill>
            <a:ln w="9525" cap="flat" cmpd="sng">
              <a:solidFill>
                <a:schemeClr val="accent2"/>
              </a:solidFill>
              <a:prstDash val="solid"/>
              <a:miter lim="800000"/>
              <a:headEnd type="none" w="sm" len="sm"/>
              <a:tailEnd type="none" w="sm" len="sm"/>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dk1"/>
                </a:buClr>
                <a:buSzPts val="2000"/>
                <a:buFont typeface="Kanit"/>
                <a:buNone/>
              </a:pPr>
              <a:r>
                <a:rPr lang="en-US" sz="2000">
                  <a:solidFill>
                    <a:schemeClr val="dk1"/>
                  </a:solidFill>
                  <a:latin typeface="Kanit"/>
                  <a:ea typeface="Kanit"/>
                  <a:cs typeface="Kanit"/>
                  <a:sym typeface="Kanit"/>
                </a:rPr>
                <a:t>Service &amp; Solution Partners</a:t>
              </a:r>
              <a:endParaRPr sz="2800">
                <a:solidFill>
                  <a:schemeClr val="dk1"/>
                </a:solidFill>
                <a:latin typeface="Kanit"/>
                <a:ea typeface="Kanit"/>
                <a:cs typeface="Kanit"/>
                <a:sym typeface="Kanit"/>
              </a:endParaRPr>
            </a:p>
          </p:txBody>
        </p:sp>
      </p:grpSp>
      <p:pic>
        <p:nvPicPr>
          <p:cNvPr id="395" name="Google Shape;395;p16"/>
          <p:cNvPicPr preferRelativeResize="0"/>
          <p:nvPr/>
        </p:nvPicPr>
        <p:blipFill rotWithShape="1">
          <a:blip r:embed="rId3">
            <a:alphaModFix/>
          </a:blip>
          <a:srcRect/>
          <a:stretch/>
        </p:blipFill>
        <p:spPr>
          <a:xfrm>
            <a:off x="9197889" y="1592059"/>
            <a:ext cx="665680" cy="769743"/>
          </a:xfrm>
          <a:prstGeom prst="rect">
            <a:avLst/>
          </a:prstGeom>
          <a:noFill/>
          <a:ln>
            <a:noFill/>
          </a:ln>
        </p:spPr>
      </p:pic>
      <p:pic>
        <p:nvPicPr>
          <p:cNvPr id="396" name="Google Shape;396;p16"/>
          <p:cNvPicPr preferRelativeResize="0"/>
          <p:nvPr/>
        </p:nvPicPr>
        <p:blipFill rotWithShape="1">
          <a:blip r:embed="rId3">
            <a:alphaModFix/>
          </a:blip>
          <a:srcRect/>
          <a:stretch/>
        </p:blipFill>
        <p:spPr>
          <a:xfrm>
            <a:off x="7460139" y="4051021"/>
            <a:ext cx="665680" cy="769743"/>
          </a:xfrm>
          <a:prstGeom prst="rect">
            <a:avLst/>
          </a:prstGeom>
          <a:noFill/>
          <a:ln>
            <a:noFill/>
          </a:ln>
        </p:spPr>
      </p:pic>
      <p:pic>
        <p:nvPicPr>
          <p:cNvPr id="397" name="Google Shape;397;p16"/>
          <p:cNvPicPr preferRelativeResize="0"/>
          <p:nvPr/>
        </p:nvPicPr>
        <p:blipFill rotWithShape="1">
          <a:blip r:embed="rId3">
            <a:alphaModFix/>
          </a:blip>
          <a:srcRect/>
          <a:stretch/>
        </p:blipFill>
        <p:spPr>
          <a:xfrm>
            <a:off x="4531981" y="1514067"/>
            <a:ext cx="665680" cy="769743"/>
          </a:xfrm>
          <a:prstGeom prst="rect">
            <a:avLst/>
          </a:prstGeom>
          <a:noFill/>
          <a:ln>
            <a:noFill/>
          </a:ln>
        </p:spPr>
      </p:pic>
      <p:pic>
        <p:nvPicPr>
          <p:cNvPr id="398" name="Google Shape;398;p16"/>
          <p:cNvPicPr preferRelativeResize="0"/>
          <p:nvPr/>
        </p:nvPicPr>
        <p:blipFill rotWithShape="1">
          <a:blip r:embed="rId3">
            <a:alphaModFix/>
          </a:blip>
          <a:srcRect/>
          <a:stretch/>
        </p:blipFill>
        <p:spPr>
          <a:xfrm>
            <a:off x="2901856" y="3862982"/>
            <a:ext cx="665680" cy="769743"/>
          </a:xfrm>
          <a:prstGeom prst="rect">
            <a:avLst/>
          </a:prstGeom>
          <a:noFill/>
          <a:ln>
            <a:noFill/>
          </a:ln>
        </p:spPr>
      </p:pic>
      <p:pic>
        <p:nvPicPr>
          <p:cNvPr id="399" name="Google Shape;399;p16"/>
          <p:cNvPicPr preferRelativeResize="0"/>
          <p:nvPr/>
        </p:nvPicPr>
        <p:blipFill rotWithShape="1">
          <a:blip r:embed="rId3">
            <a:alphaModFix/>
          </a:blip>
          <a:srcRect/>
          <a:stretch/>
        </p:blipFill>
        <p:spPr>
          <a:xfrm>
            <a:off x="11020959" y="4830964"/>
            <a:ext cx="665680" cy="769743"/>
          </a:xfrm>
          <a:prstGeom prst="rect">
            <a:avLst/>
          </a:prstGeom>
          <a:noFill/>
          <a:ln>
            <a:noFill/>
          </a:ln>
        </p:spPr>
      </p:pic>
      <p:pic>
        <p:nvPicPr>
          <p:cNvPr id="400" name="Google Shape;400;p16"/>
          <p:cNvPicPr preferRelativeResize="0"/>
          <p:nvPr/>
        </p:nvPicPr>
        <p:blipFill rotWithShape="1">
          <a:blip r:embed="rId4">
            <a:alphaModFix/>
          </a:blip>
          <a:srcRect/>
          <a:stretch/>
        </p:blipFill>
        <p:spPr>
          <a:xfrm>
            <a:off x="8660473" y="349173"/>
            <a:ext cx="2997103" cy="118542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Shape 404"/>
        <p:cNvGrpSpPr/>
        <p:nvPr/>
      </p:nvGrpSpPr>
      <p:grpSpPr>
        <a:xfrm>
          <a:off x="0" y="0"/>
          <a:ext cx="0" cy="0"/>
          <a:chOff x="0" y="0"/>
          <a:chExt cx="0" cy="0"/>
        </a:xfrm>
      </p:grpSpPr>
      <p:sp>
        <p:nvSpPr>
          <p:cNvPr id="405" name="Google Shape;405;p17"/>
          <p:cNvSpPr txBox="1">
            <a:spLocks noGrp="1"/>
          </p:cNvSpPr>
          <p:nvPr>
            <p:ph type="title"/>
          </p:nvPr>
        </p:nvSpPr>
        <p:spPr>
          <a:prstGeom prst="rect">
            <a:avLst/>
          </a:prstGeom>
          <a:noFill/>
          <a:ln>
            <a:noFill/>
          </a:ln>
          <a:effectLst/>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dirty="0"/>
              <a:t>On Premise + Cloud</a:t>
            </a:r>
            <a:endParaRPr dirty="0"/>
          </a:p>
        </p:txBody>
      </p:sp>
      <p:sp>
        <p:nvSpPr>
          <p:cNvPr id="406" name="Google Shape;406;p17"/>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lvl="0" indent="-457200" algn="l" rtl="0">
              <a:lnSpc>
                <a:spcPct val="90000"/>
              </a:lnSpc>
              <a:spcBef>
                <a:spcPts val="0"/>
              </a:spcBef>
              <a:spcAft>
                <a:spcPts val="0"/>
              </a:spcAft>
              <a:buClr>
                <a:schemeClr val="dk1"/>
              </a:buClr>
              <a:buSzPts val="2800"/>
              <a:buFont typeface="Arial" panose="020B0604020202020204" pitchFamily="34" charset="0"/>
              <a:buChar char="•"/>
            </a:pPr>
            <a:r>
              <a:rPr lang="en-US" dirty="0"/>
              <a:t>Same product, both platforms</a:t>
            </a:r>
            <a:endParaRPr dirty="0"/>
          </a:p>
          <a:p>
            <a:pPr lvl="0" indent="-457200" algn="l" rtl="0">
              <a:lnSpc>
                <a:spcPct val="90000"/>
              </a:lnSpc>
              <a:spcBef>
                <a:spcPts val="1000"/>
              </a:spcBef>
              <a:spcAft>
                <a:spcPts val="0"/>
              </a:spcAft>
              <a:buClr>
                <a:schemeClr val="dk1"/>
              </a:buClr>
              <a:buSzPts val="2800"/>
              <a:buFont typeface="Arial" panose="020B0604020202020204" pitchFamily="34" charset="0"/>
              <a:buChar char="•"/>
            </a:pPr>
            <a:r>
              <a:rPr lang="en-US" dirty="0"/>
              <a:t>Same API</a:t>
            </a:r>
            <a:endParaRPr dirty="0"/>
          </a:p>
          <a:p>
            <a:pPr lvl="0" indent="-457200" algn="l" rtl="0">
              <a:lnSpc>
                <a:spcPct val="90000"/>
              </a:lnSpc>
              <a:spcBef>
                <a:spcPts val="1000"/>
              </a:spcBef>
              <a:spcAft>
                <a:spcPts val="0"/>
              </a:spcAft>
              <a:buClr>
                <a:schemeClr val="dk1"/>
              </a:buClr>
              <a:buSzPts val="2800"/>
              <a:buFont typeface="Arial" panose="020B0604020202020204" pitchFamily="34" charset="0"/>
              <a:buChar char="•"/>
            </a:pPr>
            <a:r>
              <a:rPr lang="en-US" dirty="0"/>
              <a:t>Same user interface</a:t>
            </a:r>
            <a:endParaRPr dirty="0"/>
          </a:p>
          <a:p>
            <a:pPr lvl="0" indent="-457200" algn="l" rtl="0">
              <a:lnSpc>
                <a:spcPct val="90000"/>
              </a:lnSpc>
              <a:spcBef>
                <a:spcPts val="1000"/>
              </a:spcBef>
              <a:spcAft>
                <a:spcPts val="0"/>
              </a:spcAft>
              <a:buClr>
                <a:schemeClr val="dk1"/>
              </a:buClr>
              <a:buSzPts val="2800"/>
              <a:buFont typeface="Arial" panose="020B0604020202020204" pitchFamily="34" charset="0"/>
              <a:buChar char="•"/>
            </a:pPr>
            <a:r>
              <a:rPr lang="en-US" dirty="0"/>
              <a:t>Same integrations and plugins</a:t>
            </a:r>
            <a:endParaRPr dirty="0"/>
          </a:p>
          <a:p>
            <a:pPr lvl="0" indent="-457200" algn="l" rtl="0">
              <a:lnSpc>
                <a:spcPct val="90000"/>
              </a:lnSpc>
              <a:spcBef>
                <a:spcPts val="1000"/>
              </a:spcBef>
              <a:spcAft>
                <a:spcPts val="0"/>
              </a:spcAft>
              <a:buClr>
                <a:schemeClr val="dk1"/>
              </a:buClr>
              <a:buSzPts val="2800"/>
              <a:buFont typeface="Arial" panose="020B0604020202020204" pitchFamily="34" charset="0"/>
              <a:buChar char="•"/>
            </a:pPr>
            <a:r>
              <a:rPr lang="en-US" dirty="0"/>
              <a:t>Handles air-gapped networks</a:t>
            </a:r>
            <a:endParaRPr dirty="0"/>
          </a:p>
          <a:p>
            <a:pPr lvl="0" indent="-457200" algn="l" rtl="0">
              <a:lnSpc>
                <a:spcPct val="90000"/>
              </a:lnSpc>
              <a:spcBef>
                <a:spcPts val="1000"/>
              </a:spcBef>
              <a:spcAft>
                <a:spcPts val="0"/>
              </a:spcAft>
              <a:buClr>
                <a:schemeClr val="dk1"/>
              </a:buClr>
              <a:buSzPts val="2800"/>
              <a:buFont typeface="Arial" panose="020B0604020202020204" pitchFamily="34" charset="0"/>
              <a:buChar char="•"/>
            </a:pPr>
            <a:r>
              <a:rPr lang="en-US" dirty="0"/>
              <a:t>Security, Compliance</a:t>
            </a:r>
            <a:endParaRPr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25"/>
          <p:cNvSpPr txBox="1">
            <a:spLocks noGrp="1"/>
          </p:cNvSpPr>
          <p:nvPr>
            <p:ph type="title"/>
          </p:nvPr>
        </p:nvSpPr>
        <p:spPr>
          <a:xfrm>
            <a:off x="844550" y="4108450"/>
            <a:ext cx="10515600" cy="962025"/>
          </a:xfrm>
          <a:prstGeom prst="rect">
            <a:avLst/>
          </a:prstGeom>
          <a:noFill/>
          <a:ln>
            <a:noFill/>
          </a:ln>
          <a:effectLst/>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000"/>
              <a:buFont typeface="Josefin Sans"/>
              <a:buNone/>
            </a:pPr>
            <a:r>
              <a:rPr lang="en-US" dirty="0"/>
              <a:t>Overview of our products</a:t>
            </a:r>
            <a:endParaRPr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Shape 530"/>
        <p:cNvGrpSpPr/>
        <p:nvPr/>
      </p:nvGrpSpPr>
      <p:grpSpPr>
        <a:xfrm>
          <a:off x="0" y="0"/>
          <a:ext cx="0" cy="0"/>
          <a:chOff x="0" y="0"/>
          <a:chExt cx="0" cy="0"/>
        </a:xfrm>
      </p:grpSpPr>
      <p:sp>
        <p:nvSpPr>
          <p:cNvPr id="531" name="Google Shape;531;p26"/>
          <p:cNvSpPr txBox="1">
            <a:spLocks noGrp="1"/>
          </p:cNvSpPr>
          <p:nvPr>
            <p:ph type="title"/>
          </p:nvPr>
        </p:nvSpPr>
        <p:spPr>
          <a:prstGeom prst="rect">
            <a:avLst/>
          </a:prstGeom>
          <a:noFill/>
          <a:ln>
            <a:noFill/>
          </a:ln>
          <a:effectLst/>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spc="-150" dirty="0"/>
              <a:t>SpiraTest® - Requirements &amp; Test Mgt</a:t>
            </a:r>
            <a:endParaRPr spc="-150" dirty="0"/>
          </a:p>
        </p:txBody>
      </p:sp>
      <p:pic>
        <p:nvPicPr>
          <p:cNvPr id="532" name="Google Shape;532;p26"/>
          <p:cNvPicPr preferRelativeResize="0">
            <a:picLocks noGrp="1"/>
          </p:cNvPicPr>
          <p:nvPr>
            <p:ph idx="1"/>
          </p:nvPr>
        </p:nvPicPr>
        <p:blipFill rotWithShape="1">
          <a:blip r:embed="rId3">
            <a:alphaModFix/>
          </a:blip>
          <a:srcRect/>
          <a:stretch/>
        </p:blipFill>
        <p:spPr>
          <a:xfrm>
            <a:off x="10606516" y="517813"/>
            <a:ext cx="884980" cy="1020185"/>
          </a:xfrm>
          <a:prstGeom prst="rect">
            <a:avLst/>
          </a:prstGeom>
          <a:noFill/>
          <a:ln>
            <a:noFill/>
          </a:ln>
        </p:spPr>
      </p:pic>
      <p:sp>
        <p:nvSpPr>
          <p:cNvPr id="533" name="Google Shape;533;p26"/>
          <p:cNvSpPr txBox="1"/>
          <p:nvPr/>
        </p:nvSpPr>
        <p:spPr>
          <a:xfrm>
            <a:off x="838200" y="5557422"/>
            <a:ext cx="10515600" cy="1065320"/>
          </a:xfrm>
          <a:prstGeom prst="rect">
            <a:avLst/>
          </a:prstGeom>
          <a:noFill/>
          <a:ln>
            <a:noFill/>
          </a:ln>
        </p:spPr>
        <p:txBody>
          <a:bodyPr spcFirstLastPara="1" wrap="square" lIns="91425" tIns="45700" rIns="91425" bIns="45700" anchor="t" anchorCtr="0">
            <a:normAutofit/>
          </a:bodyPr>
          <a:lstStyle/>
          <a:p>
            <a:pPr marL="457200" marR="0" lvl="0" indent="-457200" algn="l" rtl="0">
              <a:lnSpc>
                <a:spcPct val="90000"/>
              </a:lnSpc>
              <a:spcBef>
                <a:spcPts val="0"/>
              </a:spcBef>
              <a:spcAft>
                <a:spcPts val="0"/>
              </a:spcAft>
              <a:buClr>
                <a:schemeClr val="dk1"/>
              </a:buClr>
              <a:buSzPts val="2800"/>
              <a:buFont typeface="Arial" panose="020B0604020202020204" pitchFamily="34" charset="0"/>
              <a:buChar char="•"/>
            </a:pPr>
            <a:r>
              <a:rPr lang="en-US" sz="2800" dirty="0">
                <a:solidFill>
                  <a:schemeClr val="dk1"/>
                </a:solidFill>
                <a:latin typeface="Kanit"/>
                <a:ea typeface="Kanit"/>
                <a:cs typeface="Kanit"/>
                <a:sym typeface="Kanit"/>
              </a:rPr>
              <a:t>Requirements, test and defect management - integrated</a:t>
            </a:r>
            <a:endParaRPr dirty="0"/>
          </a:p>
          <a:p>
            <a:pPr marL="457200" marR="0" lvl="0" indent="-457200" algn="l" rtl="0">
              <a:lnSpc>
                <a:spcPct val="90000"/>
              </a:lnSpc>
              <a:spcBef>
                <a:spcPts val="1000"/>
              </a:spcBef>
              <a:spcAft>
                <a:spcPts val="0"/>
              </a:spcAft>
              <a:buClr>
                <a:schemeClr val="dk1"/>
              </a:buClr>
              <a:buSzPts val="2800"/>
              <a:buFont typeface="Arial" panose="020B0604020202020204" pitchFamily="34" charset="0"/>
              <a:buChar char="•"/>
            </a:pPr>
            <a:r>
              <a:rPr lang="en-US" sz="2800" dirty="0">
                <a:solidFill>
                  <a:schemeClr val="dk1"/>
                </a:solidFill>
                <a:latin typeface="Kanit"/>
                <a:ea typeface="Kanit"/>
                <a:cs typeface="Kanit"/>
                <a:sym typeface="Kanit"/>
              </a:rPr>
              <a:t>End-to-end traceability and real-time reporting</a:t>
            </a:r>
            <a:endParaRPr dirty="0"/>
          </a:p>
        </p:txBody>
      </p:sp>
      <p:pic>
        <p:nvPicPr>
          <p:cNvPr id="534" name="Google Shape;534;p26"/>
          <p:cNvPicPr preferRelativeResize="0"/>
          <p:nvPr/>
        </p:nvPicPr>
        <p:blipFill rotWithShape="1">
          <a:blip r:embed="rId4">
            <a:alphaModFix/>
          </a:blip>
          <a:srcRect/>
          <a:stretch/>
        </p:blipFill>
        <p:spPr>
          <a:xfrm>
            <a:off x="963882" y="1613311"/>
            <a:ext cx="7407761" cy="3124601"/>
          </a:xfrm>
          <a:prstGeom prst="rect">
            <a:avLst/>
          </a:prstGeom>
          <a:noFill/>
          <a:ln w="9525" cap="flat" cmpd="sng">
            <a:solidFill>
              <a:srgbClr val="93A1A1"/>
            </a:solidFill>
            <a:prstDash val="solid"/>
            <a:round/>
            <a:headEnd type="none" w="sm" len="sm"/>
            <a:tailEnd type="none" w="sm" len="sm"/>
          </a:ln>
        </p:spPr>
      </p:pic>
      <p:pic>
        <p:nvPicPr>
          <p:cNvPr id="535" name="Google Shape;535;p26"/>
          <p:cNvPicPr preferRelativeResize="0"/>
          <p:nvPr/>
        </p:nvPicPr>
        <p:blipFill rotWithShape="1">
          <a:blip r:embed="rId5">
            <a:alphaModFix/>
          </a:blip>
          <a:srcRect/>
          <a:stretch/>
        </p:blipFill>
        <p:spPr>
          <a:xfrm>
            <a:off x="3946039" y="3001806"/>
            <a:ext cx="7407761" cy="2145861"/>
          </a:xfrm>
          <a:prstGeom prst="rect">
            <a:avLst/>
          </a:prstGeom>
          <a:noFill/>
          <a:ln w="9525" cap="flat" cmpd="sng">
            <a:solidFill>
              <a:srgbClr val="93A1A1"/>
            </a:solidFill>
            <a:prstDash val="solid"/>
            <a:round/>
            <a:headEnd type="none" w="sm" len="sm"/>
            <a:tailEnd type="none" w="sm" len="sm"/>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Shape 539"/>
        <p:cNvGrpSpPr/>
        <p:nvPr/>
      </p:nvGrpSpPr>
      <p:grpSpPr>
        <a:xfrm>
          <a:off x="0" y="0"/>
          <a:ext cx="0" cy="0"/>
          <a:chOff x="0" y="0"/>
          <a:chExt cx="0" cy="0"/>
        </a:xfrm>
      </p:grpSpPr>
      <p:sp>
        <p:nvSpPr>
          <p:cNvPr id="540" name="Google Shape;540;p27"/>
          <p:cNvSpPr txBox="1">
            <a:spLocks noGrp="1"/>
          </p:cNvSpPr>
          <p:nvPr>
            <p:ph type="title"/>
          </p:nvPr>
        </p:nvSpPr>
        <p:spPr>
          <a:xfrm>
            <a:off x="585788" y="365125"/>
            <a:ext cx="10768012" cy="1325563"/>
          </a:xfrm>
          <a:prstGeom prst="rect">
            <a:avLst/>
          </a:prstGeom>
          <a:noFill/>
          <a:ln>
            <a:noFill/>
          </a:ln>
          <a:effectLst/>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spc="-150" dirty="0" err="1"/>
              <a:t>SpiraTeam</a:t>
            </a:r>
            <a:r>
              <a:rPr lang="en-US" spc="-150" dirty="0"/>
              <a:t>® - Application Lifecycle Mgt</a:t>
            </a:r>
            <a:endParaRPr spc="-150" dirty="0"/>
          </a:p>
        </p:txBody>
      </p:sp>
      <p:sp>
        <p:nvSpPr>
          <p:cNvPr id="542" name="Google Shape;542;p27"/>
          <p:cNvSpPr txBox="1">
            <a:spLocks noGrp="1"/>
          </p:cNvSpPr>
          <p:nvPr>
            <p:ph idx="1"/>
          </p:nvPr>
        </p:nvSpPr>
        <p:spPr>
          <a:xfrm>
            <a:off x="838200" y="5557422"/>
            <a:ext cx="10515600" cy="1065320"/>
          </a:xfrm>
          <a:prstGeom prst="rect">
            <a:avLst/>
          </a:prstGeom>
          <a:noFill/>
          <a:ln>
            <a:noFill/>
          </a:ln>
        </p:spPr>
        <p:txBody>
          <a:bodyPr spcFirstLastPara="1" wrap="square" lIns="91425" tIns="45700" rIns="91425" bIns="45700" anchor="t" anchorCtr="0">
            <a:normAutofit/>
          </a:bodyPr>
          <a:lstStyle/>
          <a:p>
            <a:pPr lvl="0" indent="-457200" algn="l" rtl="0">
              <a:lnSpc>
                <a:spcPct val="90000"/>
              </a:lnSpc>
              <a:spcBef>
                <a:spcPts val="0"/>
              </a:spcBef>
              <a:spcAft>
                <a:spcPts val="0"/>
              </a:spcAft>
              <a:buClr>
                <a:schemeClr val="dk1"/>
              </a:buClr>
              <a:buSzPts val="2800"/>
              <a:buFont typeface="Arial" panose="020B0604020202020204" pitchFamily="34" charset="0"/>
              <a:buChar char="•"/>
            </a:pPr>
            <a:r>
              <a:rPr lang="en-US" dirty="0"/>
              <a:t>All of the SpiraTest features, plus agile project management</a:t>
            </a:r>
            <a:endParaRPr dirty="0"/>
          </a:p>
          <a:p>
            <a:pPr lvl="0" indent="-457200" algn="l" rtl="0">
              <a:lnSpc>
                <a:spcPct val="90000"/>
              </a:lnSpc>
              <a:spcBef>
                <a:spcPts val="1000"/>
              </a:spcBef>
              <a:spcAft>
                <a:spcPts val="0"/>
              </a:spcAft>
              <a:buClr>
                <a:schemeClr val="dk1"/>
              </a:buClr>
              <a:buSzPts val="2800"/>
              <a:buFont typeface="Arial" panose="020B0604020202020204" pitchFamily="34" charset="0"/>
              <a:buChar char="•"/>
            </a:pPr>
            <a:r>
              <a:rPr lang="en-US" dirty="0"/>
              <a:t>Supports Scrum, Kanban, waterfall &amp; hybrid projects</a:t>
            </a:r>
            <a:endParaRPr dirty="0"/>
          </a:p>
        </p:txBody>
      </p:sp>
      <p:pic>
        <p:nvPicPr>
          <p:cNvPr id="541" name="Google Shape;541;p27"/>
          <p:cNvPicPr preferRelativeResize="0"/>
          <p:nvPr/>
        </p:nvPicPr>
        <p:blipFill rotWithShape="1">
          <a:blip r:embed="rId3">
            <a:alphaModFix/>
          </a:blip>
          <a:srcRect/>
          <a:stretch/>
        </p:blipFill>
        <p:spPr>
          <a:xfrm>
            <a:off x="10721232" y="582985"/>
            <a:ext cx="884980" cy="1021578"/>
          </a:xfrm>
          <a:prstGeom prst="rect">
            <a:avLst/>
          </a:prstGeom>
          <a:noFill/>
          <a:ln>
            <a:noFill/>
          </a:ln>
        </p:spPr>
      </p:pic>
      <p:pic>
        <p:nvPicPr>
          <p:cNvPr id="543" name="Google Shape;543;p27"/>
          <p:cNvPicPr preferRelativeResize="0"/>
          <p:nvPr/>
        </p:nvPicPr>
        <p:blipFill rotWithShape="1">
          <a:blip r:embed="rId4">
            <a:alphaModFix/>
          </a:blip>
          <a:srcRect/>
          <a:stretch/>
        </p:blipFill>
        <p:spPr>
          <a:xfrm>
            <a:off x="685937" y="1427451"/>
            <a:ext cx="6371228" cy="3064641"/>
          </a:xfrm>
          <a:prstGeom prst="rect">
            <a:avLst/>
          </a:prstGeom>
          <a:noFill/>
          <a:ln w="9525" cap="flat" cmpd="sng">
            <a:solidFill>
              <a:schemeClr val="accent3"/>
            </a:solidFill>
            <a:prstDash val="solid"/>
            <a:round/>
            <a:headEnd type="none" w="sm" len="sm"/>
            <a:tailEnd type="none" w="sm" len="sm"/>
          </a:ln>
        </p:spPr>
      </p:pic>
      <p:pic>
        <p:nvPicPr>
          <p:cNvPr id="544" name="Google Shape;544;p27"/>
          <p:cNvPicPr preferRelativeResize="0"/>
          <p:nvPr/>
        </p:nvPicPr>
        <p:blipFill rotWithShape="1">
          <a:blip r:embed="rId5">
            <a:alphaModFix/>
          </a:blip>
          <a:srcRect/>
          <a:stretch/>
        </p:blipFill>
        <p:spPr>
          <a:xfrm>
            <a:off x="4130563" y="2095130"/>
            <a:ext cx="7604977" cy="3158307"/>
          </a:xfrm>
          <a:prstGeom prst="rect">
            <a:avLst/>
          </a:prstGeom>
          <a:noFill/>
          <a:ln w="9525" cap="flat" cmpd="sng">
            <a:solidFill>
              <a:srgbClr val="93A1A1"/>
            </a:solidFill>
            <a:prstDash val="solid"/>
            <a:round/>
            <a:headEnd type="none" w="sm" len="sm"/>
            <a:tailEnd type="none" w="sm" len="sm"/>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Shape 548"/>
        <p:cNvGrpSpPr/>
        <p:nvPr/>
      </p:nvGrpSpPr>
      <p:grpSpPr>
        <a:xfrm>
          <a:off x="0" y="0"/>
          <a:ext cx="0" cy="0"/>
          <a:chOff x="0" y="0"/>
          <a:chExt cx="0" cy="0"/>
        </a:xfrm>
      </p:grpSpPr>
      <p:sp>
        <p:nvSpPr>
          <p:cNvPr id="549" name="Google Shape;549;p28"/>
          <p:cNvSpPr txBox="1">
            <a:spLocks noGrp="1"/>
          </p:cNvSpPr>
          <p:nvPr>
            <p:ph type="title"/>
          </p:nvPr>
        </p:nvSpPr>
        <p:spPr>
          <a:xfrm>
            <a:off x="674703" y="365125"/>
            <a:ext cx="10679097" cy="1325563"/>
          </a:xfrm>
          <a:prstGeom prst="rect">
            <a:avLst/>
          </a:prstGeom>
          <a:noFill/>
          <a:ln>
            <a:noFill/>
          </a:ln>
          <a:effectLst/>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spc="-150" dirty="0" err="1"/>
              <a:t>SpiraPlan</a:t>
            </a:r>
            <a:r>
              <a:rPr lang="en-US" spc="-150" dirty="0"/>
              <a:t>® - Program &amp; Portfolio Mgt</a:t>
            </a:r>
            <a:endParaRPr spc="-150" dirty="0"/>
          </a:p>
        </p:txBody>
      </p:sp>
      <p:sp>
        <p:nvSpPr>
          <p:cNvPr id="551" name="Google Shape;551;p28"/>
          <p:cNvSpPr txBox="1">
            <a:spLocks noGrp="1"/>
          </p:cNvSpPr>
          <p:nvPr>
            <p:ph idx="1"/>
          </p:nvPr>
        </p:nvSpPr>
        <p:spPr>
          <a:xfrm>
            <a:off x="838200" y="5557422"/>
            <a:ext cx="10515600" cy="1065320"/>
          </a:xfrm>
          <a:prstGeom prst="rect">
            <a:avLst/>
          </a:prstGeom>
          <a:noFill/>
          <a:ln>
            <a:noFill/>
          </a:ln>
        </p:spPr>
        <p:txBody>
          <a:bodyPr spcFirstLastPara="1" wrap="square" lIns="91425" tIns="45700" rIns="91425" bIns="45700" anchor="t" anchorCtr="0">
            <a:normAutofit/>
          </a:bodyPr>
          <a:lstStyle/>
          <a:p>
            <a:pPr lvl="0" indent="-457200" algn="l" rtl="0">
              <a:lnSpc>
                <a:spcPct val="90000"/>
              </a:lnSpc>
              <a:spcBef>
                <a:spcPts val="0"/>
              </a:spcBef>
              <a:spcAft>
                <a:spcPts val="0"/>
              </a:spcAft>
              <a:buClr>
                <a:schemeClr val="dk1"/>
              </a:buClr>
              <a:buSzPts val="2800"/>
              <a:buFont typeface="Arial" panose="020B0604020202020204" pitchFamily="34" charset="0"/>
              <a:buChar char="•"/>
            </a:pPr>
            <a:r>
              <a:rPr lang="en-US" dirty="0"/>
              <a:t>Extends </a:t>
            </a:r>
            <a:r>
              <a:rPr lang="en-US" dirty="0" err="1"/>
              <a:t>SpiraTeam</a:t>
            </a:r>
            <a:r>
              <a:rPr lang="en-US" dirty="0"/>
              <a:t> with program &amp; portfolio management</a:t>
            </a:r>
            <a:endParaRPr dirty="0"/>
          </a:p>
          <a:p>
            <a:pPr lvl="0" indent="-457200" algn="l" rtl="0">
              <a:lnSpc>
                <a:spcPct val="90000"/>
              </a:lnSpc>
              <a:spcBef>
                <a:spcPts val="1000"/>
              </a:spcBef>
              <a:spcAft>
                <a:spcPts val="0"/>
              </a:spcAft>
              <a:buClr>
                <a:schemeClr val="dk1"/>
              </a:buClr>
              <a:buSzPts val="2800"/>
              <a:buFont typeface="Arial" panose="020B0604020202020204" pitchFamily="34" charset="0"/>
              <a:buChar char="•"/>
            </a:pPr>
            <a:r>
              <a:rPr lang="en-US" dirty="0"/>
              <a:t>Integrated enterprise risk management &amp; tracking</a:t>
            </a:r>
            <a:endParaRPr dirty="0"/>
          </a:p>
        </p:txBody>
      </p:sp>
      <p:pic>
        <p:nvPicPr>
          <p:cNvPr id="550" name="Google Shape;550;p28"/>
          <p:cNvPicPr preferRelativeResize="0"/>
          <p:nvPr/>
        </p:nvPicPr>
        <p:blipFill rotWithShape="1">
          <a:blip r:embed="rId3">
            <a:alphaModFix/>
          </a:blip>
          <a:srcRect/>
          <a:stretch/>
        </p:blipFill>
        <p:spPr>
          <a:xfrm>
            <a:off x="10709744" y="446557"/>
            <a:ext cx="926523" cy="1071362"/>
          </a:xfrm>
          <a:prstGeom prst="rect">
            <a:avLst/>
          </a:prstGeom>
          <a:noFill/>
          <a:ln>
            <a:noFill/>
          </a:ln>
        </p:spPr>
      </p:pic>
      <p:pic>
        <p:nvPicPr>
          <p:cNvPr id="552" name="Google Shape;552;p28"/>
          <p:cNvPicPr preferRelativeResize="0"/>
          <p:nvPr/>
        </p:nvPicPr>
        <p:blipFill rotWithShape="1">
          <a:blip r:embed="rId4">
            <a:alphaModFix/>
          </a:blip>
          <a:srcRect/>
          <a:stretch/>
        </p:blipFill>
        <p:spPr>
          <a:xfrm>
            <a:off x="674703" y="1517919"/>
            <a:ext cx="7244179" cy="3568655"/>
          </a:xfrm>
          <a:prstGeom prst="rect">
            <a:avLst/>
          </a:prstGeom>
          <a:noFill/>
          <a:ln w="9525" cap="flat" cmpd="sng">
            <a:solidFill>
              <a:srgbClr val="93A1A1"/>
            </a:solidFill>
            <a:prstDash val="solid"/>
            <a:round/>
            <a:headEnd type="none" w="sm" len="sm"/>
            <a:tailEnd type="none" w="sm" len="sm"/>
          </a:ln>
        </p:spPr>
      </p:pic>
      <p:pic>
        <p:nvPicPr>
          <p:cNvPr id="553" name="Google Shape;553;p28"/>
          <p:cNvPicPr preferRelativeResize="0"/>
          <p:nvPr/>
        </p:nvPicPr>
        <p:blipFill rotWithShape="1">
          <a:blip r:embed="rId5">
            <a:alphaModFix/>
          </a:blip>
          <a:srcRect/>
          <a:stretch/>
        </p:blipFill>
        <p:spPr>
          <a:xfrm>
            <a:off x="3151571" y="2957152"/>
            <a:ext cx="8584709" cy="2448232"/>
          </a:xfrm>
          <a:prstGeom prst="rect">
            <a:avLst/>
          </a:prstGeom>
          <a:noFill/>
          <a:ln w="9525" cap="flat" cmpd="sng">
            <a:solidFill>
              <a:srgbClr val="93A1A1"/>
            </a:solidFill>
            <a:prstDash val="solid"/>
            <a:round/>
            <a:headEnd type="none" w="sm" len="sm"/>
            <a:tailEnd type="none" w="sm" len="sm"/>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Shape 557"/>
        <p:cNvGrpSpPr/>
        <p:nvPr/>
      </p:nvGrpSpPr>
      <p:grpSpPr>
        <a:xfrm>
          <a:off x="0" y="0"/>
          <a:ext cx="0" cy="0"/>
          <a:chOff x="0" y="0"/>
          <a:chExt cx="0" cy="0"/>
        </a:xfrm>
      </p:grpSpPr>
      <p:sp>
        <p:nvSpPr>
          <p:cNvPr id="558" name="Google Shape;558;p29"/>
          <p:cNvSpPr txBox="1">
            <a:spLocks noGrp="1"/>
          </p:cNvSpPr>
          <p:nvPr>
            <p:ph type="title"/>
          </p:nvPr>
        </p:nvSpPr>
        <p:spPr>
          <a:prstGeom prst="rect">
            <a:avLst/>
          </a:prstGeom>
          <a:noFill/>
          <a:ln>
            <a:noFill/>
          </a:ln>
          <a:effectLst/>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spc="-150" dirty="0" err="1"/>
              <a:t>Rapise</a:t>
            </a:r>
            <a:r>
              <a:rPr lang="en-US" spc="-150" dirty="0"/>
              <a:t>® - Intelligent Test Automation</a:t>
            </a:r>
            <a:endParaRPr spc="-150" dirty="0"/>
          </a:p>
        </p:txBody>
      </p:sp>
      <p:sp>
        <p:nvSpPr>
          <p:cNvPr id="559" name="Google Shape;559;p29"/>
          <p:cNvSpPr txBox="1">
            <a:spLocks noGrp="1"/>
          </p:cNvSpPr>
          <p:nvPr>
            <p:ph idx="1"/>
          </p:nvPr>
        </p:nvSpPr>
        <p:spPr>
          <a:xfrm>
            <a:off x="838200" y="5308847"/>
            <a:ext cx="10515600" cy="1184028"/>
          </a:xfrm>
          <a:prstGeom prst="rect">
            <a:avLst/>
          </a:prstGeom>
          <a:noFill/>
          <a:ln>
            <a:noFill/>
          </a:ln>
        </p:spPr>
        <p:txBody>
          <a:bodyPr spcFirstLastPara="1" wrap="square" lIns="91425" tIns="45700" rIns="91425" bIns="45700" anchor="t" anchorCtr="0">
            <a:normAutofit/>
          </a:bodyPr>
          <a:lstStyle/>
          <a:p>
            <a:pPr lvl="0" indent="-457200" algn="l" rtl="0">
              <a:lnSpc>
                <a:spcPct val="90000"/>
              </a:lnSpc>
              <a:spcBef>
                <a:spcPts val="0"/>
              </a:spcBef>
              <a:spcAft>
                <a:spcPts val="0"/>
              </a:spcAft>
              <a:buClr>
                <a:schemeClr val="dk1"/>
              </a:buClr>
              <a:buSzPct val="100000"/>
              <a:buFont typeface="Arial" panose="020B0604020202020204" pitchFamily="34" charset="0"/>
              <a:buChar char="•"/>
            </a:pPr>
            <a:r>
              <a:rPr lang="en-US" dirty="0"/>
              <a:t>Codeless test automation and RPA platform using AI insights</a:t>
            </a:r>
            <a:endParaRPr dirty="0"/>
          </a:p>
          <a:p>
            <a:pPr lvl="0" indent="-457200" algn="l" rtl="0">
              <a:lnSpc>
                <a:spcPct val="90000"/>
              </a:lnSpc>
              <a:spcBef>
                <a:spcPts val="1000"/>
              </a:spcBef>
              <a:spcAft>
                <a:spcPts val="0"/>
              </a:spcAft>
              <a:buClr>
                <a:schemeClr val="dk1"/>
              </a:buClr>
              <a:buSzPct val="100000"/>
              <a:buFont typeface="Arial" panose="020B0604020202020204" pitchFamily="34" charset="0"/>
              <a:buChar char="•"/>
            </a:pPr>
            <a:r>
              <a:rPr lang="en-US" dirty="0"/>
              <a:t>Handles web, mobile, desktop, and APIs in one system</a:t>
            </a:r>
            <a:endParaRPr dirty="0"/>
          </a:p>
        </p:txBody>
      </p:sp>
      <p:pic>
        <p:nvPicPr>
          <p:cNvPr id="560" name="Google Shape;560;p29"/>
          <p:cNvPicPr preferRelativeResize="0"/>
          <p:nvPr/>
        </p:nvPicPr>
        <p:blipFill rotWithShape="1">
          <a:blip r:embed="rId3">
            <a:alphaModFix/>
          </a:blip>
          <a:srcRect/>
          <a:stretch/>
        </p:blipFill>
        <p:spPr>
          <a:xfrm>
            <a:off x="10468820" y="585416"/>
            <a:ext cx="884980" cy="884980"/>
          </a:xfrm>
          <a:prstGeom prst="rect">
            <a:avLst/>
          </a:prstGeom>
          <a:noFill/>
          <a:ln>
            <a:noFill/>
          </a:ln>
        </p:spPr>
      </p:pic>
      <p:pic>
        <p:nvPicPr>
          <p:cNvPr id="561" name="Google Shape;561;p29"/>
          <p:cNvPicPr preferRelativeResize="0"/>
          <p:nvPr/>
        </p:nvPicPr>
        <p:blipFill rotWithShape="1">
          <a:blip r:embed="rId4">
            <a:alphaModFix/>
          </a:blip>
          <a:srcRect/>
          <a:stretch/>
        </p:blipFill>
        <p:spPr>
          <a:xfrm>
            <a:off x="1015755" y="1470396"/>
            <a:ext cx="7125070" cy="3671693"/>
          </a:xfrm>
          <a:prstGeom prst="rect">
            <a:avLst/>
          </a:prstGeom>
          <a:noFill/>
          <a:ln w="9525" cap="flat" cmpd="sng">
            <a:solidFill>
              <a:srgbClr val="93A1A1"/>
            </a:solidFill>
            <a:prstDash val="solid"/>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012DA2C7-DE02-6042-9991-16D7FC4FFA2B}"/>
              </a:ext>
            </a:extLst>
          </p:cNvPr>
          <p:cNvSpPr txBox="1">
            <a:spLocks/>
          </p:cNvSpPr>
          <p:nvPr/>
        </p:nvSpPr>
        <p:spPr>
          <a:xfrm>
            <a:off x="838200" y="492139"/>
            <a:ext cx="8114220" cy="994200"/>
          </a:xfrm>
          <a:prstGeom prst="rect">
            <a:avLst/>
          </a:prstGeom>
          <a:noFill/>
          <a:ln>
            <a:noFill/>
          </a:ln>
          <a:effectLst>
            <a:outerShdw blurRad="368300" dist="50800" dir="5400000" algn="ctr" rotWithShape="0">
              <a:srgbClr val="000000">
                <a:alpha val="43137"/>
              </a:srgbClr>
            </a:outerShdw>
          </a:effectLst>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4400"/>
              <a:buFont typeface="Josefin Sans"/>
              <a:buNone/>
              <a:defRPr sz="4400" b="1" i="0" u="none" strike="noStrike" cap="none">
                <a:solidFill>
                  <a:schemeClr val="dk1"/>
                </a:solidFill>
                <a:latin typeface="Josefin Sans"/>
                <a:ea typeface="Josefin Sans"/>
                <a:cs typeface="Josefin Sans"/>
                <a:sym typeface="Josefin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US" dirty="0"/>
              <a:t>Inflectra by the Numbers</a:t>
            </a:r>
          </a:p>
        </p:txBody>
      </p:sp>
      <p:pic>
        <p:nvPicPr>
          <p:cNvPr id="5" name="Picture 2">
            <a:extLst>
              <a:ext uri="{FF2B5EF4-FFF2-40B4-BE49-F238E27FC236}">
                <a16:creationId xmlns:a16="http://schemas.microsoft.com/office/drawing/2014/main" id="{7A0E0B7B-E795-6640-BA1C-323EF671DA4D}"/>
              </a:ext>
            </a:extLst>
          </p:cNvPr>
          <p:cNvPicPr>
            <a:picLocks noChangeAspect="1" noChangeArrowheads="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910119" y="1962988"/>
            <a:ext cx="6816725" cy="33645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628B065B-1FA9-634D-978D-FE49F3B3F4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2513" y="2646232"/>
            <a:ext cx="226557" cy="2265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88EC25ED-F94E-364A-81C1-09945C1A6E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7349" y="2919570"/>
            <a:ext cx="226557" cy="22655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2BE5E8B6-7A52-0D4B-B062-985182DC6B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2347" y="4551046"/>
            <a:ext cx="226557" cy="2265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8C181E1E-347E-724C-A1D0-211D627B29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5128" y="2766650"/>
            <a:ext cx="226557" cy="2265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E41E2B96-C5DC-F94D-8B13-9D947B671C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8122" y="2464350"/>
            <a:ext cx="226557" cy="2265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17D3CAB6-A768-4B4C-BD5B-9F6789D804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3951" y="4533255"/>
            <a:ext cx="226557" cy="2265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91C88B33-084C-6241-86EE-E052205BEF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0557" y="3389174"/>
            <a:ext cx="226557" cy="22655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4B85BB9D-3061-F94C-94BC-D254705306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5386" y="4070315"/>
            <a:ext cx="226557" cy="226557"/>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4">
            <a:extLst>
              <a:ext uri="{FF2B5EF4-FFF2-40B4-BE49-F238E27FC236}">
                <a16:creationId xmlns:a16="http://schemas.microsoft.com/office/drawing/2014/main" id="{04D6CA8A-7224-5044-95CC-EF6A7911C8BC}"/>
              </a:ext>
            </a:extLst>
          </p:cNvPr>
          <p:cNvSpPr txBox="1"/>
          <p:nvPr/>
        </p:nvSpPr>
        <p:spPr>
          <a:xfrm>
            <a:off x="5114513" y="5106257"/>
            <a:ext cx="2865995" cy="1107996"/>
          </a:xfrm>
          <a:prstGeom prst="rect">
            <a:avLst/>
          </a:prstGeom>
          <a:noFill/>
        </p:spPr>
        <p:txBody>
          <a:bodyPr wrap="square" rtlCol="0">
            <a:spAutoFit/>
          </a:bodyPr>
          <a:lstStyle/>
          <a:p>
            <a:pPr algn="r"/>
            <a:r>
              <a:rPr lang="en-US" sz="3300" b="1" dirty="0">
                <a:solidFill>
                  <a:schemeClr val="accent2">
                    <a:lumMod val="75000"/>
                  </a:schemeClr>
                </a:solidFill>
                <a:latin typeface="Josefin Sans"/>
                <a:sym typeface="Josefin Sans"/>
              </a:rPr>
              <a:t>+80,000 </a:t>
            </a:r>
            <a:r>
              <a:rPr lang="en-US" sz="3300" b="1" dirty="0">
                <a:solidFill>
                  <a:srgbClr val="FFC000"/>
                </a:solidFill>
                <a:latin typeface="Josefin Sans"/>
                <a:sym typeface="Josefin Sans"/>
              </a:rPr>
              <a:t>active users</a:t>
            </a:r>
          </a:p>
        </p:txBody>
      </p:sp>
      <p:sp>
        <p:nvSpPr>
          <p:cNvPr id="15" name="ZoneTexte 19">
            <a:extLst>
              <a:ext uri="{FF2B5EF4-FFF2-40B4-BE49-F238E27FC236}">
                <a16:creationId xmlns:a16="http://schemas.microsoft.com/office/drawing/2014/main" id="{26A3842F-7D1F-6640-8E1E-2DBD4DE07BE3}"/>
              </a:ext>
            </a:extLst>
          </p:cNvPr>
          <p:cNvSpPr txBox="1"/>
          <p:nvPr/>
        </p:nvSpPr>
        <p:spPr>
          <a:xfrm>
            <a:off x="717212" y="4844439"/>
            <a:ext cx="2536694" cy="1107996"/>
          </a:xfrm>
          <a:prstGeom prst="rect">
            <a:avLst/>
          </a:prstGeom>
          <a:noFill/>
        </p:spPr>
        <p:txBody>
          <a:bodyPr wrap="square" rtlCol="0">
            <a:spAutoFit/>
          </a:bodyPr>
          <a:lstStyle/>
          <a:p>
            <a:r>
              <a:rPr lang="en-US" sz="3300" b="1" dirty="0">
                <a:solidFill>
                  <a:srgbClr val="FFC000"/>
                </a:solidFill>
                <a:latin typeface="Josefin Sans"/>
                <a:sym typeface="Josefin Sans"/>
              </a:rPr>
              <a:t>Used in </a:t>
            </a:r>
            <a:r>
              <a:rPr lang="en-US" sz="3300" b="1" dirty="0">
                <a:solidFill>
                  <a:schemeClr val="accent2">
                    <a:lumMod val="75000"/>
                  </a:schemeClr>
                </a:solidFill>
                <a:latin typeface="Josefin Sans"/>
                <a:sym typeface="Josefin Sans"/>
              </a:rPr>
              <a:t>60+</a:t>
            </a:r>
            <a:r>
              <a:rPr lang="en-US" sz="3300" b="1" dirty="0">
                <a:solidFill>
                  <a:srgbClr val="FFC000"/>
                </a:solidFill>
                <a:latin typeface="Josefin Sans"/>
                <a:sym typeface="Josefin Sans"/>
              </a:rPr>
              <a:t> Countries</a:t>
            </a:r>
          </a:p>
        </p:txBody>
      </p:sp>
      <p:sp>
        <p:nvSpPr>
          <p:cNvPr id="16" name="ZoneTexte 20">
            <a:extLst>
              <a:ext uri="{FF2B5EF4-FFF2-40B4-BE49-F238E27FC236}">
                <a16:creationId xmlns:a16="http://schemas.microsoft.com/office/drawing/2014/main" id="{6124394F-AB98-714C-B1FA-2D90466ED93B}"/>
              </a:ext>
            </a:extLst>
          </p:cNvPr>
          <p:cNvSpPr txBox="1"/>
          <p:nvPr/>
        </p:nvSpPr>
        <p:spPr>
          <a:xfrm>
            <a:off x="806749" y="2559627"/>
            <a:ext cx="1525084" cy="1107996"/>
          </a:xfrm>
          <a:prstGeom prst="rect">
            <a:avLst/>
          </a:prstGeom>
          <a:noFill/>
        </p:spPr>
        <p:txBody>
          <a:bodyPr wrap="square" rtlCol="0">
            <a:spAutoFit/>
          </a:bodyPr>
          <a:lstStyle/>
          <a:p>
            <a:r>
              <a:rPr lang="en-US" sz="3300" b="1" dirty="0">
                <a:solidFill>
                  <a:srgbClr val="FFC000"/>
                </a:solidFill>
                <a:latin typeface="Josefin Sans"/>
                <a:sym typeface="Josefin Sans"/>
              </a:rPr>
              <a:t>Since</a:t>
            </a:r>
            <a:br>
              <a:rPr lang="en-US" sz="3300" b="1" dirty="0">
                <a:solidFill>
                  <a:srgbClr val="FFC000"/>
                </a:solidFill>
                <a:latin typeface="Josefin Sans"/>
                <a:sym typeface="Josefin Sans"/>
              </a:rPr>
            </a:br>
            <a:r>
              <a:rPr lang="en-US" sz="3300" b="1" dirty="0">
                <a:solidFill>
                  <a:schemeClr val="accent2">
                    <a:lumMod val="75000"/>
                  </a:schemeClr>
                </a:solidFill>
                <a:latin typeface="Josefin Sans"/>
                <a:sym typeface="Josefin Sans"/>
              </a:rPr>
              <a:t>2006</a:t>
            </a:r>
            <a:endParaRPr lang="en-US" sz="3300" b="1" dirty="0">
              <a:solidFill>
                <a:srgbClr val="FFC000"/>
              </a:solidFill>
              <a:latin typeface="Josefin Sans"/>
              <a:sym typeface="Josefin Sans"/>
            </a:endParaRPr>
          </a:p>
        </p:txBody>
      </p:sp>
      <p:sp>
        <p:nvSpPr>
          <p:cNvPr id="17" name="ZoneTexte 21">
            <a:extLst>
              <a:ext uri="{FF2B5EF4-FFF2-40B4-BE49-F238E27FC236}">
                <a16:creationId xmlns:a16="http://schemas.microsoft.com/office/drawing/2014/main" id="{8FE144E2-9EF3-1A46-BDA2-E103F7E51236}"/>
              </a:ext>
            </a:extLst>
          </p:cNvPr>
          <p:cNvSpPr txBox="1"/>
          <p:nvPr/>
        </p:nvSpPr>
        <p:spPr>
          <a:xfrm>
            <a:off x="8787763" y="2637881"/>
            <a:ext cx="2569380" cy="1107996"/>
          </a:xfrm>
          <a:prstGeom prst="rect">
            <a:avLst/>
          </a:prstGeom>
          <a:noFill/>
        </p:spPr>
        <p:txBody>
          <a:bodyPr wrap="square" rtlCol="0">
            <a:spAutoFit/>
          </a:bodyPr>
          <a:lstStyle/>
          <a:p>
            <a:pPr algn="ctr"/>
            <a:r>
              <a:rPr lang="en-US" sz="3300" b="1" dirty="0">
                <a:solidFill>
                  <a:schemeClr val="accent2">
                    <a:lumMod val="75000"/>
                  </a:schemeClr>
                </a:solidFill>
                <a:latin typeface="Josefin Sans"/>
                <a:sym typeface="Josefin Sans"/>
              </a:rPr>
              <a:t>5,000 </a:t>
            </a:r>
            <a:br>
              <a:rPr lang="en-US" sz="3300" b="1" dirty="0">
                <a:solidFill>
                  <a:schemeClr val="accent2">
                    <a:lumMod val="75000"/>
                  </a:schemeClr>
                </a:solidFill>
                <a:latin typeface="Josefin Sans"/>
                <a:sym typeface="Josefin Sans"/>
              </a:rPr>
            </a:br>
            <a:r>
              <a:rPr lang="en-US" sz="3300" b="1" dirty="0">
                <a:solidFill>
                  <a:srgbClr val="FFC000"/>
                </a:solidFill>
                <a:latin typeface="Josefin Sans"/>
                <a:sym typeface="Josefin Sans"/>
              </a:rPr>
              <a:t>Companies</a:t>
            </a:r>
          </a:p>
        </p:txBody>
      </p:sp>
      <p:pic>
        <p:nvPicPr>
          <p:cNvPr id="18" name="Picture 4" descr="Data Center Icons - Download Free Vector Icons | Noun Project">
            <a:extLst>
              <a:ext uri="{FF2B5EF4-FFF2-40B4-BE49-F238E27FC236}">
                <a16:creationId xmlns:a16="http://schemas.microsoft.com/office/drawing/2014/main" id="{F9C316EC-54AE-344B-B278-FE4F4B7D8A46}"/>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5077645" y="2597613"/>
            <a:ext cx="240836" cy="24083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Data Center Icons - Download Free Vector Icons | Noun Project">
            <a:extLst>
              <a:ext uri="{FF2B5EF4-FFF2-40B4-BE49-F238E27FC236}">
                <a16:creationId xmlns:a16="http://schemas.microsoft.com/office/drawing/2014/main" id="{C1760D9C-0BFB-844E-878F-A4050AB40B9F}"/>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6362963" y="3159358"/>
            <a:ext cx="240836" cy="24083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Data Center Icons - Download Free Vector Icons | Noun Project">
            <a:extLst>
              <a:ext uri="{FF2B5EF4-FFF2-40B4-BE49-F238E27FC236}">
                <a16:creationId xmlns:a16="http://schemas.microsoft.com/office/drawing/2014/main" id="{7C8131D8-BA8C-2C49-8130-715F23F39238}"/>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539818" y="2872789"/>
            <a:ext cx="240836" cy="24083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Data Center Icons - Download Free Vector Icons | Noun Project">
            <a:extLst>
              <a:ext uri="{FF2B5EF4-FFF2-40B4-BE49-F238E27FC236}">
                <a16:creationId xmlns:a16="http://schemas.microsoft.com/office/drawing/2014/main" id="{55BF77C6-2814-C64B-9B2C-F2925C51634C}"/>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7510156" y="4412837"/>
            <a:ext cx="240836" cy="24083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Data Center Icons - Download Free Vector Icons | Noun Project">
            <a:extLst>
              <a:ext uri="{FF2B5EF4-FFF2-40B4-BE49-F238E27FC236}">
                <a16:creationId xmlns:a16="http://schemas.microsoft.com/office/drawing/2014/main" id="{28BD6586-7096-7A4D-B0ED-A4F89FE69B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1055" y="3993663"/>
            <a:ext cx="240836" cy="24083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Data Center Icons - Download Free Vector Icons | Noun Project">
            <a:extLst>
              <a:ext uri="{FF2B5EF4-FFF2-40B4-BE49-F238E27FC236}">
                <a16:creationId xmlns:a16="http://schemas.microsoft.com/office/drawing/2014/main" id="{D7807DBF-B9CC-3E4D-8D7E-7657D19F8F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2405" y="1677530"/>
            <a:ext cx="315932" cy="31593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a:extLst>
              <a:ext uri="{FF2B5EF4-FFF2-40B4-BE49-F238E27FC236}">
                <a16:creationId xmlns:a16="http://schemas.microsoft.com/office/drawing/2014/main" id="{E477588E-2923-254E-A151-4E2DA4738A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0992" y="1224115"/>
            <a:ext cx="398758" cy="398758"/>
          </a:xfrm>
          <a:prstGeom prst="rect">
            <a:avLst/>
          </a:prstGeom>
          <a:noFill/>
          <a:extLst>
            <a:ext uri="{909E8E84-426E-40DD-AFC4-6F175D3DCCD1}">
              <a14:hiddenFill xmlns:a14="http://schemas.microsoft.com/office/drawing/2010/main">
                <a:solidFill>
                  <a:srgbClr val="FFFFFF"/>
                </a:solidFill>
              </a14:hiddenFill>
            </a:ext>
          </a:extLst>
        </p:spPr>
      </p:pic>
      <p:sp>
        <p:nvSpPr>
          <p:cNvPr id="25" name="ZoneTexte 24">
            <a:extLst>
              <a:ext uri="{FF2B5EF4-FFF2-40B4-BE49-F238E27FC236}">
                <a16:creationId xmlns:a16="http://schemas.microsoft.com/office/drawing/2014/main" id="{12A29026-5979-2B4B-8BB5-354576714CFA}"/>
              </a:ext>
            </a:extLst>
          </p:cNvPr>
          <p:cNvSpPr txBox="1"/>
          <p:nvPr/>
        </p:nvSpPr>
        <p:spPr>
          <a:xfrm>
            <a:off x="8102161" y="1286604"/>
            <a:ext cx="1376201" cy="307777"/>
          </a:xfrm>
          <a:prstGeom prst="rect">
            <a:avLst/>
          </a:prstGeom>
          <a:noFill/>
        </p:spPr>
        <p:txBody>
          <a:bodyPr wrap="square" rtlCol="0">
            <a:spAutoFit/>
          </a:bodyPr>
          <a:lstStyle/>
          <a:p>
            <a:r>
              <a:rPr lang="en-US" dirty="0">
                <a:solidFill>
                  <a:schemeClr val="dk1"/>
                </a:solidFill>
                <a:latin typeface="Josefin Sans"/>
              </a:rPr>
              <a:t>Sales Offices</a:t>
            </a:r>
            <a:endParaRPr lang="en-US" dirty="0"/>
          </a:p>
        </p:txBody>
      </p:sp>
      <p:sp>
        <p:nvSpPr>
          <p:cNvPr id="26" name="ZoneTexte 25">
            <a:extLst>
              <a:ext uri="{FF2B5EF4-FFF2-40B4-BE49-F238E27FC236}">
                <a16:creationId xmlns:a16="http://schemas.microsoft.com/office/drawing/2014/main" id="{5615485C-BB4F-E04D-B3D3-112F2F2A1850}"/>
              </a:ext>
            </a:extLst>
          </p:cNvPr>
          <p:cNvSpPr txBox="1"/>
          <p:nvPr/>
        </p:nvSpPr>
        <p:spPr>
          <a:xfrm>
            <a:off x="8102162" y="1717700"/>
            <a:ext cx="1562318" cy="307777"/>
          </a:xfrm>
          <a:prstGeom prst="rect">
            <a:avLst/>
          </a:prstGeom>
          <a:noFill/>
        </p:spPr>
        <p:txBody>
          <a:bodyPr wrap="square" rtlCol="0">
            <a:spAutoFit/>
          </a:bodyPr>
          <a:lstStyle/>
          <a:p>
            <a:r>
              <a:rPr lang="en-US" dirty="0">
                <a:solidFill>
                  <a:schemeClr val="dk1"/>
                </a:solidFill>
                <a:latin typeface="Josefin Sans"/>
              </a:rPr>
              <a:t>Hosting Regions</a:t>
            </a:r>
            <a:endParaRPr lang="en-US" dirty="0"/>
          </a:p>
        </p:txBody>
      </p:sp>
      <p:cxnSp>
        <p:nvCxnSpPr>
          <p:cNvPr id="27" name="Connecteur droit 27">
            <a:extLst>
              <a:ext uri="{FF2B5EF4-FFF2-40B4-BE49-F238E27FC236}">
                <a16:creationId xmlns:a16="http://schemas.microsoft.com/office/drawing/2014/main" id="{DF2468BD-14EA-FD4E-9D43-E15EBC40E968}"/>
              </a:ext>
            </a:extLst>
          </p:cNvPr>
          <p:cNvCxnSpPr>
            <a:cxnSpLocks/>
            <a:stCxn id="22" idx="3"/>
          </p:cNvCxnSpPr>
          <p:nvPr/>
        </p:nvCxnSpPr>
        <p:spPr>
          <a:xfrm flipV="1">
            <a:off x="7001891" y="4044569"/>
            <a:ext cx="88900" cy="69512"/>
          </a:xfrm>
          <a:prstGeom prst="line">
            <a:avLst/>
          </a:prstGeom>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a16="http://schemas.microsoft.com/office/drawing/2014/main" id="{EE7FF507-0856-CB4D-A69C-812B94469785}"/>
              </a:ext>
            </a:extLst>
          </p:cNvPr>
          <p:cNvSpPr txBox="1"/>
          <p:nvPr/>
        </p:nvSpPr>
        <p:spPr>
          <a:xfrm>
            <a:off x="731520" y="1389888"/>
            <a:ext cx="184731" cy="307777"/>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119842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Shape 565"/>
        <p:cNvGrpSpPr/>
        <p:nvPr/>
      </p:nvGrpSpPr>
      <p:grpSpPr>
        <a:xfrm>
          <a:off x="0" y="0"/>
          <a:ext cx="0" cy="0"/>
          <a:chOff x="0" y="0"/>
          <a:chExt cx="0" cy="0"/>
        </a:xfrm>
      </p:grpSpPr>
      <p:sp>
        <p:nvSpPr>
          <p:cNvPr id="566" name="Google Shape;566;p30"/>
          <p:cNvSpPr txBox="1">
            <a:spLocks noGrp="1"/>
          </p:cNvSpPr>
          <p:nvPr>
            <p:ph type="title"/>
          </p:nvPr>
        </p:nvSpPr>
        <p:spPr>
          <a:xfrm>
            <a:off x="628650" y="365125"/>
            <a:ext cx="10929938" cy="1325563"/>
          </a:xfrm>
          <a:prstGeom prst="rect">
            <a:avLst/>
          </a:prstGeom>
          <a:noFill/>
          <a:ln>
            <a:noFill/>
          </a:ln>
          <a:effectLst/>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spc="-150" dirty="0" err="1"/>
              <a:t>RemoteLaunch</a:t>
            </a:r>
            <a:r>
              <a:rPr lang="en-US" spc="-150" dirty="0"/>
              <a:t>® - Automation Integration</a:t>
            </a:r>
            <a:endParaRPr spc="-150" dirty="0"/>
          </a:p>
        </p:txBody>
      </p:sp>
      <p:sp>
        <p:nvSpPr>
          <p:cNvPr id="567" name="Google Shape;567;p30"/>
          <p:cNvSpPr txBox="1">
            <a:spLocks noGrp="1"/>
          </p:cNvSpPr>
          <p:nvPr>
            <p:ph idx="1"/>
          </p:nvPr>
        </p:nvSpPr>
        <p:spPr>
          <a:xfrm>
            <a:off x="838200" y="6063449"/>
            <a:ext cx="10515600" cy="575153"/>
          </a:xfrm>
          <a:prstGeom prst="rect">
            <a:avLst/>
          </a:prstGeom>
          <a:noFill/>
          <a:ln>
            <a:noFill/>
          </a:ln>
        </p:spPr>
        <p:txBody>
          <a:bodyPr spcFirstLastPara="1" wrap="square" lIns="91425" tIns="45700" rIns="91425" bIns="45700" anchor="t" anchorCtr="0">
            <a:normAutofit/>
          </a:bodyPr>
          <a:lstStyle/>
          <a:p>
            <a:pPr indent="-457200">
              <a:spcBef>
                <a:spcPts val="0"/>
              </a:spcBef>
              <a:buFont typeface="Arial" panose="020B0604020202020204" pitchFamily="34" charset="0"/>
              <a:buChar char="•"/>
            </a:pPr>
            <a:r>
              <a:rPr lang="en-US" dirty="0"/>
              <a:t>Integrate automated testing tools with Spira</a:t>
            </a:r>
            <a:endParaRPr dirty="0"/>
          </a:p>
        </p:txBody>
      </p:sp>
      <p:pic>
        <p:nvPicPr>
          <p:cNvPr id="568" name="Google Shape;568;p30"/>
          <p:cNvPicPr preferRelativeResize="0"/>
          <p:nvPr/>
        </p:nvPicPr>
        <p:blipFill rotWithShape="1">
          <a:blip r:embed="rId3">
            <a:alphaModFix/>
          </a:blip>
          <a:srcRect/>
          <a:stretch/>
        </p:blipFill>
        <p:spPr>
          <a:xfrm>
            <a:off x="11264159" y="646416"/>
            <a:ext cx="884979" cy="801650"/>
          </a:xfrm>
          <a:prstGeom prst="rect">
            <a:avLst/>
          </a:prstGeom>
          <a:noFill/>
          <a:ln>
            <a:noFill/>
          </a:ln>
        </p:spPr>
      </p:pic>
      <p:grpSp>
        <p:nvGrpSpPr>
          <p:cNvPr id="569" name="Google Shape;569;p30"/>
          <p:cNvGrpSpPr/>
          <p:nvPr/>
        </p:nvGrpSpPr>
        <p:grpSpPr>
          <a:xfrm>
            <a:off x="1520254" y="1587993"/>
            <a:ext cx="7696200" cy="4250173"/>
            <a:chOff x="2374037" y="2011532"/>
            <a:chExt cx="7696200" cy="4250173"/>
          </a:xfrm>
        </p:grpSpPr>
        <p:sp>
          <p:nvSpPr>
            <p:cNvPr id="570" name="Google Shape;570;p30"/>
            <p:cNvSpPr/>
            <p:nvPr/>
          </p:nvSpPr>
          <p:spPr>
            <a:xfrm>
              <a:off x="2907437" y="2011532"/>
              <a:ext cx="1905000" cy="914400"/>
            </a:xfrm>
            <a:prstGeom prst="roundRect">
              <a:avLst>
                <a:gd name="adj" fmla="val 16667"/>
              </a:avLst>
            </a:prstGeom>
            <a:solidFill>
              <a:srgbClr val="DDEAF6"/>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600"/>
                <a:buFont typeface="Arial"/>
                <a:buNone/>
              </a:pPr>
              <a:r>
                <a:rPr lang="en-US" sz="1600" b="1" dirty="0">
                  <a:solidFill>
                    <a:schemeClr val="dk1"/>
                  </a:solidFill>
                  <a:latin typeface="Josefin Sans" pitchFamily="2" charset="77"/>
                  <a:sym typeface="Arial"/>
                </a:rPr>
                <a:t>Host #1</a:t>
              </a:r>
              <a:endParaRPr dirty="0">
                <a:latin typeface="Josefin Sans" pitchFamily="2" charset="77"/>
              </a:endParaRPr>
            </a:p>
            <a:p>
              <a:pPr marL="0" marR="0" lvl="0" indent="0" algn="ctr" rtl="0">
                <a:spcBef>
                  <a:spcPts val="0"/>
                </a:spcBef>
                <a:spcAft>
                  <a:spcPts val="0"/>
                </a:spcAft>
                <a:buClr>
                  <a:schemeClr val="dk1"/>
                </a:buClr>
                <a:buSzPts val="1600"/>
                <a:buFont typeface="Arial"/>
                <a:buNone/>
              </a:pPr>
              <a:r>
                <a:rPr lang="en-US" sz="1600" dirty="0">
                  <a:solidFill>
                    <a:schemeClr val="dk1"/>
                  </a:solidFill>
                  <a:latin typeface="Josefin Sans" pitchFamily="2" charset="77"/>
                  <a:sym typeface="Arial"/>
                </a:rPr>
                <a:t>Windows 2008</a:t>
              </a:r>
              <a:endParaRPr dirty="0">
                <a:latin typeface="Josefin Sans" pitchFamily="2" charset="77"/>
              </a:endParaRPr>
            </a:p>
            <a:p>
              <a:pPr marL="0" marR="0" lvl="0" indent="0" algn="ctr" rtl="0">
                <a:spcBef>
                  <a:spcPts val="0"/>
                </a:spcBef>
                <a:spcAft>
                  <a:spcPts val="0"/>
                </a:spcAft>
                <a:buClr>
                  <a:schemeClr val="dk1"/>
                </a:buClr>
                <a:buSzPts val="1600"/>
                <a:buFont typeface="Arial"/>
                <a:buNone/>
              </a:pPr>
              <a:r>
                <a:rPr lang="en-US" sz="1600" dirty="0">
                  <a:solidFill>
                    <a:schemeClr val="dk1"/>
                  </a:solidFill>
                  <a:latin typeface="Josefin Sans" pitchFamily="2" charset="77"/>
                  <a:sym typeface="Arial"/>
                </a:rPr>
                <a:t>IE 8.0</a:t>
              </a:r>
              <a:endParaRPr dirty="0">
                <a:latin typeface="Josefin Sans" pitchFamily="2" charset="77"/>
              </a:endParaRPr>
            </a:p>
          </p:txBody>
        </p:sp>
        <p:sp>
          <p:nvSpPr>
            <p:cNvPr id="571" name="Google Shape;571;p30"/>
            <p:cNvSpPr/>
            <p:nvPr/>
          </p:nvSpPr>
          <p:spPr>
            <a:xfrm>
              <a:off x="3212237" y="2849732"/>
              <a:ext cx="2133600" cy="304800"/>
            </a:xfrm>
            <a:prstGeom prst="rect">
              <a:avLst/>
            </a:prstGeom>
            <a:solidFill>
              <a:srgbClr val="F2F2F2"/>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600"/>
                <a:buFont typeface="Arial"/>
                <a:buNone/>
              </a:pPr>
              <a:r>
                <a:rPr lang="en-US" sz="1600" b="1" dirty="0" err="1">
                  <a:solidFill>
                    <a:schemeClr val="dk1"/>
                  </a:solidFill>
                  <a:latin typeface="Josefin Sans" pitchFamily="2" charset="77"/>
                  <a:sym typeface="Arial"/>
                </a:rPr>
                <a:t>RemoteLaunch</a:t>
              </a:r>
              <a:r>
                <a:rPr lang="en-US" sz="1600" baseline="30000" dirty="0">
                  <a:solidFill>
                    <a:schemeClr val="dk1"/>
                  </a:solidFill>
                  <a:latin typeface="Josefin Sans" pitchFamily="2" charset="77"/>
                  <a:sym typeface="Arial"/>
                </a:rPr>
                <a:t>®</a:t>
              </a:r>
              <a:endParaRPr sz="1600" b="1" dirty="0">
                <a:solidFill>
                  <a:schemeClr val="dk1"/>
                </a:solidFill>
                <a:latin typeface="Josefin Sans" pitchFamily="2" charset="77"/>
                <a:sym typeface="Arial"/>
              </a:endParaRPr>
            </a:p>
          </p:txBody>
        </p:sp>
        <p:sp>
          <p:nvSpPr>
            <p:cNvPr id="572" name="Google Shape;572;p30"/>
            <p:cNvSpPr/>
            <p:nvPr/>
          </p:nvSpPr>
          <p:spPr>
            <a:xfrm>
              <a:off x="5574437" y="3383132"/>
              <a:ext cx="1905000" cy="1066800"/>
            </a:xfrm>
            <a:prstGeom prst="can">
              <a:avLst>
                <a:gd name="adj" fmla="val 25000"/>
              </a:avLst>
            </a:prstGeom>
            <a:solidFill>
              <a:srgbClr val="E1EFD8"/>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r>
                <a:rPr lang="en-US" sz="1800" b="1" dirty="0">
                  <a:solidFill>
                    <a:schemeClr val="dk1"/>
                  </a:solidFill>
                  <a:latin typeface="Josefin Sans" pitchFamily="2" charset="77"/>
                  <a:sym typeface="Arial"/>
                </a:rPr>
                <a:t>Spira</a:t>
              </a:r>
              <a:endParaRPr dirty="0">
                <a:latin typeface="Josefin Sans" pitchFamily="2" charset="77"/>
              </a:endParaRPr>
            </a:p>
            <a:p>
              <a:pPr marL="0" marR="0" lvl="0" indent="0" algn="ctr" rtl="0">
                <a:spcBef>
                  <a:spcPts val="0"/>
                </a:spcBef>
                <a:spcAft>
                  <a:spcPts val="0"/>
                </a:spcAft>
                <a:buClr>
                  <a:schemeClr val="dk1"/>
                </a:buClr>
                <a:buSzPts val="1800"/>
                <a:buFont typeface="Arial"/>
                <a:buNone/>
              </a:pPr>
              <a:r>
                <a:rPr lang="en-US" sz="1800" dirty="0">
                  <a:solidFill>
                    <a:schemeClr val="dk1"/>
                  </a:solidFill>
                  <a:latin typeface="Josefin Sans" pitchFamily="2" charset="77"/>
                  <a:sym typeface="Arial"/>
                </a:rPr>
                <a:t>Repository</a:t>
              </a:r>
              <a:endParaRPr dirty="0">
                <a:latin typeface="Josefin Sans" pitchFamily="2" charset="77"/>
              </a:endParaRPr>
            </a:p>
          </p:txBody>
        </p:sp>
        <p:sp>
          <p:nvSpPr>
            <p:cNvPr id="573" name="Google Shape;573;p30"/>
            <p:cNvSpPr/>
            <p:nvPr/>
          </p:nvSpPr>
          <p:spPr>
            <a:xfrm>
              <a:off x="2374037" y="3459332"/>
              <a:ext cx="1905000" cy="914400"/>
            </a:xfrm>
            <a:prstGeom prst="roundRect">
              <a:avLst>
                <a:gd name="adj" fmla="val 16667"/>
              </a:avLst>
            </a:prstGeom>
            <a:solidFill>
              <a:srgbClr val="DDEAF6"/>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600"/>
                <a:buFont typeface="Arial"/>
                <a:buNone/>
              </a:pPr>
              <a:r>
                <a:rPr lang="en-US" sz="1600" b="1" dirty="0">
                  <a:solidFill>
                    <a:schemeClr val="dk1"/>
                  </a:solidFill>
                  <a:latin typeface="Josefin Sans" pitchFamily="2" charset="77"/>
                  <a:sym typeface="Arial"/>
                </a:rPr>
                <a:t>Host #2</a:t>
              </a:r>
              <a:endParaRPr dirty="0">
                <a:latin typeface="Josefin Sans" pitchFamily="2" charset="77"/>
              </a:endParaRPr>
            </a:p>
            <a:p>
              <a:pPr marL="0" marR="0" lvl="0" indent="0" algn="ctr" rtl="0">
                <a:spcBef>
                  <a:spcPts val="0"/>
                </a:spcBef>
                <a:spcAft>
                  <a:spcPts val="0"/>
                </a:spcAft>
                <a:buClr>
                  <a:schemeClr val="dk1"/>
                </a:buClr>
                <a:buSzPts val="1600"/>
                <a:buFont typeface="Arial"/>
                <a:buNone/>
              </a:pPr>
              <a:r>
                <a:rPr lang="en-US" sz="1600" dirty="0">
                  <a:solidFill>
                    <a:schemeClr val="dk1"/>
                  </a:solidFill>
                  <a:latin typeface="Josefin Sans" pitchFamily="2" charset="77"/>
                  <a:sym typeface="Arial"/>
                </a:rPr>
                <a:t>Windows Vista</a:t>
              </a:r>
              <a:endParaRPr dirty="0">
                <a:latin typeface="Josefin Sans" pitchFamily="2" charset="77"/>
              </a:endParaRPr>
            </a:p>
            <a:p>
              <a:pPr marL="0" marR="0" lvl="0" indent="0" algn="ctr" rtl="0">
                <a:spcBef>
                  <a:spcPts val="0"/>
                </a:spcBef>
                <a:spcAft>
                  <a:spcPts val="0"/>
                </a:spcAft>
                <a:buClr>
                  <a:schemeClr val="dk1"/>
                </a:buClr>
                <a:buSzPts val="1600"/>
                <a:buFont typeface="Arial"/>
                <a:buNone/>
              </a:pPr>
              <a:r>
                <a:rPr lang="en-US" sz="1600" dirty="0">
                  <a:solidFill>
                    <a:schemeClr val="dk1"/>
                  </a:solidFill>
                  <a:latin typeface="Josefin Sans" pitchFamily="2" charset="77"/>
                  <a:sym typeface="Arial"/>
                </a:rPr>
                <a:t>Mozilla Firefox</a:t>
              </a:r>
              <a:endParaRPr dirty="0">
                <a:latin typeface="Josefin Sans" pitchFamily="2" charset="77"/>
              </a:endParaRPr>
            </a:p>
          </p:txBody>
        </p:sp>
        <p:sp>
          <p:nvSpPr>
            <p:cNvPr id="574" name="Google Shape;574;p30"/>
            <p:cNvSpPr/>
            <p:nvPr/>
          </p:nvSpPr>
          <p:spPr>
            <a:xfrm>
              <a:off x="3212237" y="4907132"/>
              <a:ext cx="1905000" cy="914400"/>
            </a:xfrm>
            <a:prstGeom prst="roundRect">
              <a:avLst>
                <a:gd name="adj" fmla="val 16667"/>
              </a:avLst>
            </a:prstGeom>
            <a:solidFill>
              <a:srgbClr val="DDEAF6"/>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600"/>
                <a:buFont typeface="Arial"/>
                <a:buNone/>
              </a:pPr>
              <a:r>
                <a:rPr lang="en-US" sz="1600" b="1" dirty="0">
                  <a:solidFill>
                    <a:schemeClr val="dk1"/>
                  </a:solidFill>
                  <a:latin typeface="Josefin Sans" pitchFamily="2" charset="77"/>
                  <a:sym typeface="Arial"/>
                </a:rPr>
                <a:t>Host #3</a:t>
              </a:r>
              <a:endParaRPr dirty="0">
                <a:latin typeface="Josefin Sans" pitchFamily="2" charset="77"/>
              </a:endParaRPr>
            </a:p>
            <a:p>
              <a:pPr marL="0" marR="0" lvl="0" indent="0" algn="ctr" rtl="0">
                <a:spcBef>
                  <a:spcPts val="0"/>
                </a:spcBef>
                <a:spcAft>
                  <a:spcPts val="0"/>
                </a:spcAft>
                <a:buClr>
                  <a:schemeClr val="dk1"/>
                </a:buClr>
                <a:buSzPts val="1600"/>
                <a:buFont typeface="Arial"/>
                <a:buNone/>
              </a:pPr>
              <a:r>
                <a:rPr lang="en-US" sz="1600" dirty="0">
                  <a:solidFill>
                    <a:schemeClr val="dk1"/>
                  </a:solidFill>
                  <a:latin typeface="Josefin Sans" pitchFamily="2" charset="77"/>
                  <a:sym typeface="Arial"/>
                </a:rPr>
                <a:t>Ubuntu Linux</a:t>
              </a:r>
              <a:endParaRPr dirty="0">
                <a:latin typeface="Josefin Sans" pitchFamily="2" charset="77"/>
              </a:endParaRPr>
            </a:p>
            <a:p>
              <a:pPr marL="0" marR="0" lvl="0" indent="0" algn="ctr" rtl="0">
                <a:spcBef>
                  <a:spcPts val="0"/>
                </a:spcBef>
                <a:spcAft>
                  <a:spcPts val="0"/>
                </a:spcAft>
                <a:buClr>
                  <a:schemeClr val="dk1"/>
                </a:buClr>
                <a:buSzPts val="1600"/>
                <a:buFont typeface="Arial"/>
                <a:buNone/>
              </a:pPr>
              <a:r>
                <a:rPr lang="en-US" sz="1600" dirty="0">
                  <a:solidFill>
                    <a:schemeClr val="dk1"/>
                  </a:solidFill>
                  <a:latin typeface="Josefin Sans" pitchFamily="2" charset="77"/>
                  <a:sym typeface="Arial"/>
                </a:rPr>
                <a:t>Google Chrome</a:t>
              </a:r>
              <a:endParaRPr dirty="0">
                <a:latin typeface="Josefin Sans" pitchFamily="2" charset="77"/>
              </a:endParaRPr>
            </a:p>
          </p:txBody>
        </p:sp>
        <p:sp>
          <p:nvSpPr>
            <p:cNvPr id="575" name="Google Shape;575;p30"/>
            <p:cNvSpPr/>
            <p:nvPr/>
          </p:nvSpPr>
          <p:spPr>
            <a:xfrm>
              <a:off x="2678837" y="4297532"/>
              <a:ext cx="2133600" cy="304800"/>
            </a:xfrm>
            <a:prstGeom prst="rect">
              <a:avLst/>
            </a:prstGeom>
            <a:solidFill>
              <a:srgbClr val="F2F2F2"/>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600"/>
                <a:buFont typeface="Arial"/>
                <a:buNone/>
              </a:pPr>
              <a:r>
                <a:rPr lang="en-US" sz="1600" b="1" dirty="0" err="1">
                  <a:solidFill>
                    <a:schemeClr val="dk1"/>
                  </a:solidFill>
                  <a:latin typeface="Josefin Sans" pitchFamily="2" charset="77"/>
                  <a:sym typeface="Arial"/>
                </a:rPr>
                <a:t>RemoteLaunch</a:t>
              </a:r>
              <a:r>
                <a:rPr lang="en-US" sz="1600" baseline="30000" dirty="0">
                  <a:solidFill>
                    <a:schemeClr val="dk1"/>
                  </a:solidFill>
                  <a:latin typeface="Josefin Sans" pitchFamily="2" charset="77"/>
                  <a:sym typeface="Arial"/>
                </a:rPr>
                <a:t>®</a:t>
              </a:r>
              <a:endParaRPr sz="1600" b="1" dirty="0">
                <a:solidFill>
                  <a:schemeClr val="dk1"/>
                </a:solidFill>
                <a:latin typeface="Josefin Sans" pitchFamily="2" charset="77"/>
                <a:sym typeface="Arial"/>
              </a:endParaRPr>
            </a:p>
          </p:txBody>
        </p:sp>
        <p:sp>
          <p:nvSpPr>
            <p:cNvPr id="576" name="Google Shape;576;p30"/>
            <p:cNvSpPr/>
            <p:nvPr/>
          </p:nvSpPr>
          <p:spPr>
            <a:xfrm>
              <a:off x="3593236" y="5821509"/>
              <a:ext cx="2133600" cy="304800"/>
            </a:xfrm>
            <a:prstGeom prst="rect">
              <a:avLst/>
            </a:prstGeom>
            <a:solidFill>
              <a:srgbClr val="F2F2F2"/>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600"/>
                <a:buFont typeface="Arial"/>
                <a:buNone/>
              </a:pPr>
              <a:r>
                <a:rPr lang="en-US" sz="1600" b="1" dirty="0" err="1">
                  <a:solidFill>
                    <a:schemeClr val="dk1"/>
                  </a:solidFill>
                  <a:latin typeface="Josefin Sans" pitchFamily="2" charset="77"/>
                  <a:sym typeface="Arial"/>
                </a:rPr>
                <a:t>RemoteLaunchX</a:t>
              </a:r>
              <a:r>
                <a:rPr lang="en-US" sz="1600" baseline="30000" dirty="0">
                  <a:solidFill>
                    <a:schemeClr val="dk1"/>
                  </a:solidFill>
                  <a:latin typeface="Josefin Sans" pitchFamily="2" charset="77"/>
                  <a:sym typeface="Arial"/>
                </a:rPr>
                <a:t>®</a:t>
              </a:r>
              <a:endParaRPr sz="1600" b="1" dirty="0">
                <a:solidFill>
                  <a:schemeClr val="dk1"/>
                </a:solidFill>
                <a:latin typeface="Josefin Sans" pitchFamily="2" charset="77"/>
                <a:sym typeface="Arial"/>
              </a:endParaRPr>
            </a:p>
          </p:txBody>
        </p:sp>
        <p:sp>
          <p:nvSpPr>
            <p:cNvPr id="577" name="Google Shape;577;p30"/>
            <p:cNvSpPr/>
            <p:nvPr/>
          </p:nvSpPr>
          <p:spPr>
            <a:xfrm>
              <a:off x="7784237" y="4907132"/>
              <a:ext cx="1905000" cy="914400"/>
            </a:xfrm>
            <a:prstGeom prst="roundRect">
              <a:avLst>
                <a:gd name="adj" fmla="val 16667"/>
              </a:avLst>
            </a:prstGeom>
            <a:solidFill>
              <a:srgbClr val="F2F2F2"/>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r>
                <a:rPr lang="en-US" sz="1800" dirty="0">
                  <a:solidFill>
                    <a:schemeClr val="dk1"/>
                  </a:solidFill>
                  <a:latin typeface="Josefin Sans" pitchFamily="2" charset="77"/>
                  <a:sym typeface="Arial"/>
                </a:rPr>
                <a:t>Manual</a:t>
              </a:r>
              <a:endParaRPr dirty="0">
                <a:latin typeface="Josefin Sans" pitchFamily="2" charset="77"/>
              </a:endParaRPr>
            </a:p>
            <a:p>
              <a:pPr marL="0" marR="0" lvl="0" indent="0" algn="ctr" rtl="0">
                <a:spcBef>
                  <a:spcPts val="0"/>
                </a:spcBef>
                <a:spcAft>
                  <a:spcPts val="0"/>
                </a:spcAft>
                <a:buClr>
                  <a:schemeClr val="dk1"/>
                </a:buClr>
                <a:buSzPts val="1800"/>
                <a:buFont typeface="Arial"/>
                <a:buNone/>
              </a:pPr>
              <a:r>
                <a:rPr lang="en-US" sz="1800" dirty="0">
                  <a:solidFill>
                    <a:schemeClr val="dk1"/>
                  </a:solidFill>
                  <a:latin typeface="Josefin Sans" pitchFamily="2" charset="77"/>
                  <a:sym typeface="Arial"/>
                </a:rPr>
                <a:t>Tester #3</a:t>
              </a:r>
              <a:endParaRPr dirty="0">
                <a:latin typeface="Josefin Sans" pitchFamily="2" charset="77"/>
              </a:endParaRPr>
            </a:p>
          </p:txBody>
        </p:sp>
        <p:sp>
          <p:nvSpPr>
            <p:cNvPr id="578" name="Google Shape;578;p30"/>
            <p:cNvSpPr/>
            <p:nvPr/>
          </p:nvSpPr>
          <p:spPr>
            <a:xfrm>
              <a:off x="8165237" y="3459332"/>
              <a:ext cx="1905000" cy="914400"/>
            </a:xfrm>
            <a:prstGeom prst="roundRect">
              <a:avLst>
                <a:gd name="adj" fmla="val 16667"/>
              </a:avLst>
            </a:prstGeom>
            <a:solidFill>
              <a:srgbClr val="F2F2F2"/>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r>
                <a:rPr lang="en-US" sz="1800" dirty="0">
                  <a:solidFill>
                    <a:schemeClr val="dk1"/>
                  </a:solidFill>
                  <a:latin typeface="Josefin Sans" pitchFamily="2" charset="77"/>
                  <a:sym typeface="Arial"/>
                </a:rPr>
                <a:t>Manual</a:t>
              </a:r>
              <a:endParaRPr dirty="0">
                <a:latin typeface="Josefin Sans" pitchFamily="2" charset="77"/>
              </a:endParaRPr>
            </a:p>
            <a:p>
              <a:pPr marL="0" marR="0" lvl="0" indent="0" algn="ctr" rtl="0">
                <a:spcBef>
                  <a:spcPts val="0"/>
                </a:spcBef>
                <a:spcAft>
                  <a:spcPts val="0"/>
                </a:spcAft>
                <a:buClr>
                  <a:schemeClr val="dk1"/>
                </a:buClr>
                <a:buSzPts val="1800"/>
                <a:buFont typeface="Arial"/>
                <a:buNone/>
              </a:pPr>
              <a:r>
                <a:rPr lang="en-US" sz="1800" dirty="0">
                  <a:solidFill>
                    <a:schemeClr val="dk1"/>
                  </a:solidFill>
                  <a:latin typeface="Josefin Sans" pitchFamily="2" charset="77"/>
                  <a:sym typeface="Arial"/>
                </a:rPr>
                <a:t>Tester #2</a:t>
              </a:r>
              <a:endParaRPr dirty="0">
                <a:latin typeface="Josefin Sans" pitchFamily="2" charset="77"/>
              </a:endParaRPr>
            </a:p>
          </p:txBody>
        </p:sp>
        <p:sp>
          <p:nvSpPr>
            <p:cNvPr id="579" name="Google Shape;579;p30"/>
            <p:cNvSpPr/>
            <p:nvPr/>
          </p:nvSpPr>
          <p:spPr>
            <a:xfrm>
              <a:off x="7708037" y="2011532"/>
              <a:ext cx="1905000" cy="914400"/>
            </a:xfrm>
            <a:prstGeom prst="roundRect">
              <a:avLst>
                <a:gd name="adj" fmla="val 16667"/>
              </a:avLst>
            </a:prstGeom>
            <a:solidFill>
              <a:srgbClr val="F2F2F2"/>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r>
                <a:rPr lang="en-US" sz="1800" dirty="0">
                  <a:solidFill>
                    <a:schemeClr val="dk1"/>
                  </a:solidFill>
                  <a:latin typeface="Josefin Sans" pitchFamily="2" charset="77"/>
                  <a:sym typeface="Arial"/>
                </a:rPr>
                <a:t>Manual</a:t>
              </a:r>
              <a:endParaRPr dirty="0">
                <a:latin typeface="Josefin Sans" pitchFamily="2" charset="77"/>
              </a:endParaRPr>
            </a:p>
            <a:p>
              <a:pPr marL="0" marR="0" lvl="0" indent="0" algn="ctr" rtl="0">
                <a:spcBef>
                  <a:spcPts val="0"/>
                </a:spcBef>
                <a:spcAft>
                  <a:spcPts val="0"/>
                </a:spcAft>
                <a:buClr>
                  <a:schemeClr val="dk1"/>
                </a:buClr>
                <a:buSzPts val="1800"/>
                <a:buFont typeface="Arial"/>
                <a:buNone/>
              </a:pPr>
              <a:r>
                <a:rPr lang="en-US" sz="1800" dirty="0">
                  <a:solidFill>
                    <a:schemeClr val="dk1"/>
                  </a:solidFill>
                  <a:latin typeface="Josefin Sans" pitchFamily="2" charset="77"/>
                  <a:sym typeface="Arial"/>
                </a:rPr>
                <a:t>Tester #1</a:t>
              </a:r>
              <a:endParaRPr dirty="0">
                <a:latin typeface="Josefin Sans" pitchFamily="2" charset="77"/>
              </a:endParaRPr>
            </a:p>
          </p:txBody>
        </p:sp>
        <p:cxnSp>
          <p:nvCxnSpPr>
            <p:cNvPr id="580" name="Google Shape;580;p30"/>
            <p:cNvCxnSpPr/>
            <p:nvPr/>
          </p:nvCxnSpPr>
          <p:spPr>
            <a:xfrm rot="10800000">
              <a:off x="7479437" y="3916532"/>
              <a:ext cx="685800" cy="0"/>
            </a:xfrm>
            <a:prstGeom prst="straightConnector1">
              <a:avLst/>
            </a:prstGeom>
            <a:noFill/>
            <a:ln w="9525" cap="flat" cmpd="sng">
              <a:solidFill>
                <a:schemeClr val="dk1"/>
              </a:solidFill>
              <a:prstDash val="solid"/>
              <a:round/>
              <a:headEnd type="none" w="med" len="med"/>
              <a:tailEnd type="triangle" w="lg" len="lg"/>
            </a:ln>
          </p:spPr>
        </p:cxnSp>
        <p:cxnSp>
          <p:nvCxnSpPr>
            <p:cNvPr id="581" name="Google Shape;581;p30"/>
            <p:cNvCxnSpPr/>
            <p:nvPr/>
          </p:nvCxnSpPr>
          <p:spPr>
            <a:xfrm rot="10800000" flipH="1">
              <a:off x="4812437" y="4068932"/>
              <a:ext cx="762000" cy="381000"/>
            </a:xfrm>
            <a:prstGeom prst="straightConnector1">
              <a:avLst/>
            </a:prstGeom>
            <a:noFill/>
            <a:ln w="9525" cap="flat" cmpd="sng">
              <a:solidFill>
                <a:schemeClr val="dk1"/>
              </a:solidFill>
              <a:prstDash val="solid"/>
              <a:round/>
              <a:headEnd type="none" w="med" len="med"/>
              <a:tailEnd type="triangle" w="lg" len="lg"/>
            </a:ln>
          </p:spPr>
        </p:cxnSp>
        <p:cxnSp>
          <p:nvCxnSpPr>
            <p:cNvPr id="582" name="Google Shape;582;p30"/>
            <p:cNvCxnSpPr/>
            <p:nvPr/>
          </p:nvCxnSpPr>
          <p:spPr>
            <a:xfrm>
              <a:off x="5345837" y="3002132"/>
              <a:ext cx="685800" cy="381000"/>
            </a:xfrm>
            <a:prstGeom prst="straightConnector1">
              <a:avLst/>
            </a:prstGeom>
            <a:noFill/>
            <a:ln w="9525" cap="flat" cmpd="sng">
              <a:solidFill>
                <a:schemeClr val="dk1"/>
              </a:solidFill>
              <a:prstDash val="solid"/>
              <a:round/>
              <a:headEnd type="none" w="med" len="med"/>
              <a:tailEnd type="triangle" w="lg" len="lg"/>
            </a:ln>
          </p:spPr>
        </p:cxnSp>
        <p:cxnSp>
          <p:nvCxnSpPr>
            <p:cNvPr id="583" name="Google Shape;583;p30"/>
            <p:cNvCxnSpPr/>
            <p:nvPr/>
          </p:nvCxnSpPr>
          <p:spPr>
            <a:xfrm flipH="1">
              <a:off x="6717437" y="2468732"/>
              <a:ext cx="990600" cy="914400"/>
            </a:xfrm>
            <a:prstGeom prst="straightConnector1">
              <a:avLst/>
            </a:prstGeom>
            <a:noFill/>
            <a:ln w="9525" cap="flat" cmpd="sng">
              <a:solidFill>
                <a:schemeClr val="dk1"/>
              </a:solidFill>
              <a:prstDash val="solid"/>
              <a:round/>
              <a:headEnd type="none" w="med" len="med"/>
              <a:tailEnd type="triangle" w="lg" len="lg"/>
            </a:ln>
          </p:spPr>
        </p:cxnSp>
        <p:cxnSp>
          <p:nvCxnSpPr>
            <p:cNvPr id="584" name="Google Shape;584;p30"/>
            <p:cNvCxnSpPr/>
            <p:nvPr/>
          </p:nvCxnSpPr>
          <p:spPr>
            <a:xfrm rot="10800000" flipH="1">
              <a:off x="5726837" y="4449932"/>
              <a:ext cx="533400" cy="1447800"/>
            </a:xfrm>
            <a:prstGeom prst="straightConnector1">
              <a:avLst/>
            </a:prstGeom>
            <a:noFill/>
            <a:ln w="9525" cap="flat" cmpd="sng">
              <a:solidFill>
                <a:schemeClr val="dk1"/>
              </a:solidFill>
              <a:prstDash val="solid"/>
              <a:round/>
              <a:headEnd type="none" w="med" len="med"/>
              <a:tailEnd type="triangle" w="lg" len="lg"/>
            </a:ln>
          </p:spPr>
        </p:cxnSp>
        <p:cxnSp>
          <p:nvCxnSpPr>
            <p:cNvPr id="585" name="Google Shape;585;p30"/>
            <p:cNvCxnSpPr/>
            <p:nvPr/>
          </p:nvCxnSpPr>
          <p:spPr>
            <a:xfrm rot="10800000">
              <a:off x="6946037" y="4449932"/>
              <a:ext cx="838200" cy="914400"/>
            </a:xfrm>
            <a:prstGeom prst="straightConnector1">
              <a:avLst/>
            </a:prstGeom>
            <a:noFill/>
            <a:ln w="9525" cap="flat" cmpd="sng">
              <a:solidFill>
                <a:schemeClr val="dk1"/>
              </a:solidFill>
              <a:prstDash val="solid"/>
              <a:round/>
              <a:headEnd type="none" w="med" len="med"/>
              <a:tailEnd type="triangle" w="lg" len="lg"/>
            </a:ln>
          </p:spPr>
        </p:cxnSp>
        <p:grpSp>
          <p:nvGrpSpPr>
            <p:cNvPr id="586" name="Google Shape;586;p30"/>
            <p:cNvGrpSpPr/>
            <p:nvPr/>
          </p:nvGrpSpPr>
          <p:grpSpPr>
            <a:xfrm>
              <a:off x="2969286" y="2925909"/>
              <a:ext cx="485902" cy="440173"/>
              <a:chOff x="2969286" y="2925909"/>
              <a:chExt cx="485902" cy="440173"/>
            </a:xfrm>
          </p:grpSpPr>
          <p:sp>
            <p:nvSpPr>
              <p:cNvPr id="587" name="Google Shape;587;p30"/>
              <p:cNvSpPr/>
              <p:nvPr/>
            </p:nvSpPr>
            <p:spPr>
              <a:xfrm>
                <a:off x="2969286" y="2925909"/>
                <a:ext cx="471551" cy="44015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Kanit"/>
                  <a:ea typeface="Kanit"/>
                  <a:cs typeface="Kanit"/>
                  <a:sym typeface="Kanit"/>
                </a:endParaRPr>
              </a:p>
            </p:txBody>
          </p:sp>
          <p:pic>
            <p:nvPicPr>
              <p:cNvPr id="588" name="Google Shape;588;p30"/>
              <p:cNvPicPr preferRelativeResize="0"/>
              <p:nvPr/>
            </p:nvPicPr>
            <p:blipFill rotWithShape="1">
              <a:blip r:embed="rId3">
                <a:alphaModFix/>
              </a:blip>
              <a:srcRect/>
              <a:stretch/>
            </p:blipFill>
            <p:spPr>
              <a:xfrm>
                <a:off x="2969286" y="2925932"/>
                <a:ext cx="485902" cy="440150"/>
              </a:xfrm>
              <a:prstGeom prst="rect">
                <a:avLst/>
              </a:prstGeom>
              <a:noFill/>
              <a:ln>
                <a:noFill/>
              </a:ln>
            </p:spPr>
          </p:pic>
        </p:grpSp>
        <p:pic>
          <p:nvPicPr>
            <p:cNvPr id="589" name="Google Shape;589;p30"/>
            <p:cNvPicPr preferRelativeResize="0"/>
            <p:nvPr/>
          </p:nvPicPr>
          <p:blipFill rotWithShape="1">
            <a:blip r:embed="rId4">
              <a:alphaModFix/>
            </a:blip>
            <a:srcRect/>
            <a:stretch/>
          </p:blipFill>
          <p:spPr>
            <a:xfrm>
              <a:off x="6147609" y="2877705"/>
              <a:ext cx="569828" cy="657781"/>
            </a:xfrm>
            <a:prstGeom prst="rect">
              <a:avLst/>
            </a:prstGeom>
            <a:noFill/>
            <a:ln>
              <a:noFill/>
            </a:ln>
          </p:spPr>
        </p:pic>
        <p:grpSp>
          <p:nvGrpSpPr>
            <p:cNvPr id="590" name="Google Shape;590;p30"/>
            <p:cNvGrpSpPr/>
            <p:nvPr/>
          </p:nvGrpSpPr>
          <p:grpSpPr>
            <a:xfrm>
              <a:off x="2450237" y="4373732"/>
              <a:ext cx="485902" cy="440173"/>
              <a:chOff x="2969286" y="2925909"/>
              <a:chExt cx="485902" cy="440173"/>
            </a:xfrm>
          </p:grpSpPr>
          <p:sp>
            <p:nvSpPr>
              <p:cNvPr id="591" name="Google Shape;591;p30"/>
              <p:cNvSpPr/>
              <p:nvPr/>
            </p:nvSpPr>
            <p:spPr>
              <a:xfrm>
                <a:off x="2969286" y="2925909"/>
                <a:ext cx="471551" cy="44015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Kanit"/>
                  <a:ea typeface="Kanit"/>
                  <a:cs typeface="Kanit"/>
                  <a:sym typeface="Kanit"/>
                </a:endParaRPr>
              </a:p>
            </p:txBody>
          </p:sp>
          <p:pic>
            <p:nvPicPr>
              <p:cNvPr id="592" name="Google Shape;592;p30"/>
              <p:cNvPicPr preferRelativeResize="0"/>
              <p:nvPr/>
            </p:nvPicPr>
            <p:blipFill rotWithShape="1">
              <a:blip r:embed="rId3">
                <a:alphaModFix/>
              </a:blip>
              <a:srcRect/>
              <a:stretch/>
            </p:blipFill>
            <p:spPr>
              <a:xfrm>
                <a:off x="2969286" y="2925932"/>
                <a:ext cx="485902" cy="440150"/>
              </a:xfrm>
              <a:prstGeom prst="rect">
                <a:avLst/>
              </a:prstGeom>
              <a:noFill/>
              <a:ln>
                <a:noFill/>
              </a:ln>
            </p:spPr>
          </p:pic>
        </p:grpSp>
        <p:grpSp>
          <p:nvGrpSpPr>
            <p:cNvPr id="593" name="Google Shape;593;p30"/>
            <p:cNvGrpSpPr/>
            <p:nvPr/>
          </p:nvGrpSpPr>
          <p:grpSpPr>
            <a:xfrm>
              <a:off x="3270680" y="5821532"/>
              <a:ext cx="485902" cy="440173"/>
              <a:chOff x="2969286" y="2925909"/>
              <a:chExt cx="485902" cy="440173"/>
            </a:xfrm>
          </p:grpSpPr>
          <p:sp>
            <p:nvSpPr>
              <p:cNvPr id="594" name="Google Shape;594;p30"/>
              <p:cNvSpPr/>
              <p:nvPr/>
            </p:nvSpPr>
            <p:spPr>
              <a:xfrm>
                <a:off x="2969286" y="2925909"/>
                <a:ext cx="471551" cy="44015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Kanit"/>
                  <a:ea typeface="Kanit"/>
                  <a:cs typeface="Kanit"/>
                  <a:sym typeface="Kanit"/>
                </a:endParaRPr>
              </a:p>
            </p:txBody>
          </p:sp>
          <p:pic>
            <p:nvPicPr>
              <p:cNvPr id="595" name="Google Shape;595;p30"/>
              <p:cNvPicPr preferRelativeResize="0"/>
              <p:nvPr/>
            </p:nvPicPr>
            <p:blipFill rotWithShape="1">
              <a:blip r:embed="rId3">
                <a:alphaModFix/>
              </a:blip>
              <a:srcRect/>
              <a:stretch/>
            </p:blipFill>
            <p:spPr>
              <a:xfrm>
                <a:off x="2969286" y="2925932"/>
                <a:ext cx="485902" cy="440150"/>
              </a:xfrm>
              <a:prstGeom prst="rect">
                <a:avLst/>
              </a:prstGeom>
              <a:noFill/>
              <a:ln>
                <a:noFill/>
              </a:ln>
            </p:spPr>
          </p:pic>
        </p:gr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Shape 599"/>
        <p:cNvGrpSpPr/>
        <p:nvPr/>
      </p:nvGrpSpPr>
      <p:grpSpPr>
        <a:xfrm>
          <a:off x="0" y="0"/>
          <a:ext cx="0" cy="0"/>
          <a:chOff x="0" y="0"/>
          <a:chExt cx="0" cy="0"/>
        </a:xfrm>
      </p:grpSpPr>
      <p:sp>
        <p:nvSpPr>
          <p:cNvPr id="600" name="Google Shape;600;p31"/>
          <p:cNvSpPr txBox="1">
            <a:spLocks noGrp="1"/>
          </p:cNvSpPr>
          <p:nvPr>
            <p:ph type="title"/>
          </p:nvPr>
        </p:nvSpPr>
        <p:spPr>
          <a:prstGeom prst="rect">
            <a:avLst/>
          </a:prstGeom>
          <a:noFill/>
          <a:ln>
            <a:noFill/>
          </a:ln>
          <a:effectLst/>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spc="-150" dirty="0" err="1"/>
              <a:t>TaraVault</a:t>
            </a:r>
            <a:r>
              <a:rPr lang="en-US" spc="-150" dirty="0"/>
              <a:t>® - Source Code Management</a:t>
            </a:r>
            <a:endParaRPr spc="-150" dirty="0"/>
          </a:p>
        </p:txBody>
      </p:sp>
      <p:sp>
        <p:nvSpPr>
          <p:cNvPr id="601" name="Google Shape;601;p31"/>
          <p:cNvSpPr txBox="1">
            <a:spLocks noGrp="1"/>
          </p:cNvSpPr>
          <p:nvPr>
            <p:ph idx="1"/>
          </p:nvPr>
        </p:nvSpPr>
        <p:spPr>
          <a:xfrm>
            <a:off x="838199" y="5351867"/>
            <a:ext cx="9397753" cy="1430674"/>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Clr>
                <a:schemeClr val="dk1"/>
              </a:buClr>
              <a:buSzPts val="2400"/>
              <a:buFont typeface="Arial" panose="020B0604020202020204" pitchFamily="34" charset="0"/>
              <a:buChar char="•"/>
            </a:pPr>
            <a:r>
              <a:rPr lang="en-US" sz="2400" dirty="0"/>
              <a:t>Cloud-hosted code repositories (Git &amp; Subversion)</a:t>
            </a:r>
            <a:endParaRPr dirty="0"/>
          </a:p>
          <a:p>
            <a:pPr marL="342900" lvl="0" indent="-342900" algn="l" rtl="0">
              <a:lnSpc>
                <a:spcPct val="90000"/>
              </a:lnSpc>
              <a:spcBef>
                <a:spcPts val="1000"/>
              </a:spcBef>
              <a:spcAft>
                <a:spcPts val="0"/>
              </a:spcAft>
              <a:buClr>
                <a:schemeClr val="dk1"/>
              </a:buClr>
              <a:buSzPts val="2400"/>
              <a:buFont typeface="Arial" panose="020B0604020202020204" pitchFamily="34" charset="0"/>
              <a:buChar char="•"/>
            </a:pPr>
            <a:r>
              <a:rPr lang="en-US" sz="2400" dirty="0"/>
              <a:t>Integrated code viewing and artifact traceability</a:t>
            </a:r>
            <a:endParaRPr dirty="0"/>
          </a:p>
          <a:p>
            <a:pPr marL="342900" lvl="0" indent="-342900" algn="l" rtl="0">
              <a:lnSpc>
                <a:spcPct val="90000"/>
              </a:lnSpc>
              <a:spcBef>
                <a:spcPts val="1000"/>
              </a:spcBef>
              <a:spcAft>
                <a:spcPts val="0"/>
              </a:spcAft>
              <a:buClr>
                <a:schemeClr val="dk1"/>
              </a:buClr>
              <a:buSzPts val="2400"/>
              <a:buFont typeface="Arial" panose="020B0604020202020204" pitchFamily="34" charset="0"/>
              <a:buChar char="•"/>
            </a:pPr>
            <a:r>
              <a:rPr lang="en-US" sz="2400" dirty="0"/>
              <a:t>Support for pull requests and merge workflows</a:t>
            </a:r>
            <a:endParaRPr dirty="0"/>
          </a:p>
        </p:txBody>
      </p:sp>
      <p:pic>
        <p:nvPicPr>
          <p:cNvPr id="602" name="Google Shape;602;p31"/>
          <p:cNvPicPr preferRelativeResize="0"/>
          <p:nvPr/>
        </p:nvPicPr>
        <p:blipFill rotWithShape="1">
          <a:blip r:embed="rId3">
            <a:alphaModFix/>
          </a:blip>
          <a:srcRect/>
          <a:stretch/>
        </p:blipFill>
        <p:spPr>
          <a:xfrm>
            <a:off x="10912318" y="485949"/>
            <a:ext cx="882963" cy="1020185"/>
          </a:xfrm>
          <a:prstGeom prst="rect">
            <a:avLst/>
          </a:prstGeom>
          <a:noFill/>
          <a:ln>
            <a:noFill/>
          </a:ln>
        </p:spPr>
      </p:pic>
      <p:pic>
        <p:nvPicPr>
          <p:cNvPr id="603" name="Google Shape;603;p31"/>
          <p:cNvPicPr preferRelativeResize="0"/>
          <p:nvPr/>
        </p:nvPicPr>
        <p:blipFill rotWithShape="1">
          <a:blip r:embed="rId4">
            <a:alphaModFix/>
          </a:blip>
          <a:srcRect/>
          <a:stretch/>
        </p:blipFill>
        <p:spPr>
          <a:xfrm>
            <a:off x="920873" y="1506134"/>
            <a:ext cx="6070349" cy="3438728"/>
          </a:xfrm>
          <a:prstGeom prst="rect">
            <a:avLst/>
          </a:prstGeom>
          <a:noFill/>
          <a:ln w="9525" cap="flat" cmpd="sng">
            <a:solidFill>
              <a:srgbClr val="93A1A1"/>
            </a:solidFill>
            <a:prstDash val="solid"/>
            <a:round/>
            <a:headEnd type="none" w="sm" len="sm"/>
            <a:tailEnd type="none" w="sm" len="sm"/>
          </a:ln>
        </p:spPr>
      </p:pic>
      <p:pic>
        <p:nvPicPr>
          <p:cNvPr id="604" name="Google Shape;604;p31"/>
          <p:cNvPicPr preferRelativeResize="0"/>
          <p:nvPr/>
        </p:nvPicPr>
        <p:blipFill rotWithShape="1">
          <a:blip r:embed="rId5">
            <a:alphaModFix/>
          </a:blip>
          <a:srcRect/>
          <a:stretch/>
        </p:blipFill>
        <p:spPr>
          <a:xfrm>
            <a:off x="5495278" y="2203834"/>
            <a:ext cx="6161103" cy="3033408"/>
          </a:xfrm>
          <a:prstGeom prst="rect">
            <a:avLst/>
          </a:prstGeom>
          <a:noFill/>
          <a:ln w="9525" cap="flat" cmpd="sng">
            <a:solidFill>
              <a:srgbClr val="93A1A1"/>
            </a:solidFill>
            <a:prstDash val="solid"/>
            <a:round/>
            <a:headEnd type="none" w="sm" len="sm"/>
            <a:tailEnd type="none" w="sm" len="sm"/>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Shape 608"/>
        <p:cNvGrpSpPr/>
        <p:nvPr/>
      </p:nvGrpSpPr>
      <p:grpSpPr>
        <a:xfrm>
          <a:off x="0" y="0"/>
          <a:ext cx="0" cy="0"/>
          <a:chOff x="0" y="0"/>
          <a:chExt cx="0" cy="0"/>
        </a:xfrm>
      </p:grpSpPr>
      <p:sp>
        <p:nvSpPr>
          <p:cNvPr id="609" name="Google Shape;609;p32"/>
          <p:cNvSpPr txBox="1">
            <a:spLocks noGrp="1"/>
          </p:cNvSpPr>
          <p:nvPr>
            <p:ph type="title"/>
          </p:nvPr>
        </p:nvSpPr>
        <p:spPr>
          <a:prstGeom prst="rect">
            <a:avLst/>
          </a:prstGeom>
          <a:noFill/>
          <a:ln>
            <a:noFill/>
          </a:ln>
          <a:effectLst/>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spc="-150" dirty="0"/>
              <a:t>SpiraCapture™ - Exploratory Testing</a:t>
            </a:r>
            <a:endParaRPr spc="-150" dirty="0"/>
          </a:p>
        </p:txBody>
      </p:sp>
      <p:sp>
        <p:nvSpPr>
          <p:cNvPr id="610" name="Google Shape;610;p32"/>
          <p:cNvSpPr txBox="1">
            <a:spLocks noGrp="1"/>
          </p:cNvSpPr>
          <p:nvPr>
            <p:ph idx="1"/>
          </p:nvPr>
        </p:nvSpPr>
        <p:spPr>
          <a:xfrm>
            <a:off x="838200" y="5557422"/>
            <a:ext cx="10515600" cy="1065320"/>
          </a:xfrm>
          <a:prstGeom prst="rect">
            <a:avLst/>
          </a:prstGeom>
          <a:noFill/>
          <a:ln>
            <a:noFill/>
          </a:ln>
        </p:spPr>
        <p:txBody>
          <a:bodyPr spcFirstLastPara="1" wrap="square" lIns="91425" tIns="45700" rIns="91425" bIns="45700" anchor="t" anchorCtr="0">
            <a:normAutofit/>
          </a:bodyPr>
          <a:lstStyle/>
          <a:p>
            <a:pPr lvl="0" indent="-457200" algn="l" rtl="0">
              <a:lnSpc>
                <a:spcPct val="90000"/>
              </a:lnSpc>
              <a:spcBef>
                <a:spcPts val="0"/>
              </a:spcBef>
              <a:spcAft>
                <a:spcPts val="0"/>
              </a:spcAft>
              <a:buClr>
                <a:schemeClr val="dk1"/>
              </a:buClr>
              <a:buSzPts val="2800"/>
              <a:buFont typeface="Arial" panose="020B0604020202020204" pitchFamily="34" charset="0"/>
              <a:buChar char="•"/>
            </a:pPr>
            <a:r>
              <a:rPr lang="en-US" dirty="0"/>
              <a:t>Chrome extension that captures activity &amp; screenshots</a:t>
            </a:r>
            <a:endParaRPr dirty="0"/>
          </a:p>
          <a:p>
            <a:pPr lvl="0" indent="-457200" algn="l" rtl="0">
              <a:lnSpc>
                <a:spcPct val="90000"/>
              </a:lnSpc>
              <a:spcBef>
                <a:spcPts val="1000"/>
              </a:spcBef>
              <a:spcAft>
                <a:spcPts val="0"/>
              </a:spcAft>
              <a:buClr>
                <a:schemeClr val="dk1"/>
              </a:buClr>
              <a:buSzPts val="2800"/>
              <a:buFont typeface="Arial" panose="020B0604020202020204" pitchFamily="34" charset="0"/>
              <a:buChar char="•"/>
            </a:pPr>
            <a:r>
              <a:rPr lang="en-US" dirty="0"/>
              <a:t>Records and organizes your testing sessions</a:t>
            </a:r>
            <a:endParaRPr dirty="0"/>
          </a:p>
        </p:txBody>
      </p:sp>
      <p:pic>
        <p:nvPicPr>
          <p:cNvPr id="611" name="Google Shape;611;p32"/>
          <p:cNvPicPr preferRelativeResize="0"/>
          <p:nvPr/>
        </p:nvPicPr>
        <p:blipFill rotWithShape="1">
          <a:blip r:embed="rId3">
            <a:alphaModFix/>
          </a:blip>
          <a:srcRect/>
          <a:stretch/>
        </p:blipFill>
        <p:spPr>
          <a:xfrm>
            <a:off x="10221906" y="517813"/>
            <a:ext cx="1020185" cy="1020185"/>
          </a:xfrm>
          <a:prstGeom prst="rect">
            <a:avLst/>
          </a:prstGeom>
          <a:noFill/>
          <a:ln>
            <a:noFill/>
          </a:ln>
        </p:spPr>
      </p:pic>
      <p:pic>
        <p:nvPicPr>
          <p:cNvPr id="612" name="Google Shape;612;p32"/>
          <p:cNvPicPr preferRelativeResize="0"/>
          <p:nvPr/>
        </p:nvPicPr>
        <p:blipFill rotWithShape="1">
          <a:blip r:embed="rId4">
            <a:alphaModFix/>
          </a:blip>
          <a:srcRect/>
          <a:stretch/>
        </p:blipFill>
        <p:spPr>
          <a:xfrm>
            <a:off x="949909" y="1475431"/>
            <a:ext cx="7448367" cy="3775391"/>
          </a:xfrm>
          <a:prstGeom prst="rect">
            <a:avLst/>
          </a:prstGeom>
          <a:noFill/>
          <a:ln w="9525" cap="flat" cmpd="sng">
            <a:solidFill>
              <a:srgbClr val="93A1A1"/>
            </a:solidFill>
            <a:prstDash val="solid"/>
            <a:round/>
            <a:headEnd type="none" w="sm" len="sm"/>
            <a:tailEnd type="none" w="sm" len="sm"/>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Shape 616"/>
        <p:cNvGrpSpPr/>
        <p:nvPr/>
      </p:nvGrpSpPr>
      <p:grpSpPr>
        <a:xfrm>
          <a:off x="0" y="0"/>
          <a:ext cx="0" cy="0"/>
          <a:chOff x="0" y="0"/>
          <a:chExt cx="0" cy="0"/>
        </a:xfrm>
      </p:grpSpPr>
      <p:sp>
        <p:nvSpPr>
          <p:cNvPr id="617" name="Google Shape;617;p33"/>
          <p:cNvSpPr txBox="1">
            <a:spLocks noGrp="1"/>
          </p:cNvSpPr>
          <p:nvPr>
            <p:ph type="title"/>
          </p:nvPr>
        </p:nvSpPr>
        <p:spPr>
          <a:xfrm>
            <a:off x="719091" y="365125"/>
            <a:ext cx="10634709" cy="1325563"/>
          </a:xfrm>
          <a:prstGeom prst="rect">
            <a:avLst/>
          </a:prstGeom>
          <a:noFill/>
          <a:ln>
            <a:noFill/>
          </a:ln>
          <a:effectLst/>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spc="-150" dirty="0" err="1"/>
              <a:t>KronoDesk</a:t>
            </a:r>
            <a:r>
              <a:rPr lang="en-US" spc="-150" dirty="0"/>
              <a:t>® - Support &amp; Help Desk</a:t>
            </a:r>
            <a:endParaRPr spc="-150" dirty="0"/>
          </a:p>
        </p:txBody>
      </p:sp>
      <p:pic>
        <p:nvPicPr>
          <p:cNvPr id="618" name="Google Shape;618;p33"/>
          <p:cNvPicPr preferRelativeResize="0"/>
          <p:nvPr/>
        </p:nvPicPr>
        <p:blipFill rotWithShape="1">
          <a:blip r:embed="rId3">
            <a:alphaModFix/>
          </a:blip>
          <a:srcRect/>
          <a:stretch/>
        </p:blipFill>
        <p:spPr>
          <a:xfrm>
            <a:off x="10468821" y="585416"/>
            <a:ext cx="884979" cy="884979"/>
          </a:xfrm>
          <a:prstGeom prst="rect">
            <a:avLst/>
          </a:prstGeom>
          <a:noFill/>
          <a:ln>
            <a:noFill/>
          </a:ln>
        </p:spPr>
      </p:pic>
      <p:pic>
        <p:nvPicPr>
          <p:cNvPr id="619" name="Google Shape;619;p33"/>
          <p:cNvPicPr preferRelativeResize="0"/>
          <p:nvPr/>
        </p:nvPicPr>
        <p:blipFill rotWithShape="1">
          <a:blip r:embed="rId4">
            <a:alphaModFix/>
          </a:blip>
          <a:srcRect/>
          <a:stretch/>
        </p:blipFill>
        <p:spPr>
          <a:xfrm>
            <a:off x="719091" y="1622997"/>
            <a:ext cx="7998781" cy="3185131"/>
          </a:xfrm>
          <a:prstGeom prst="rect">
            <a:avLst/>
          </a:prstGeom>
          <a:noFill/>
          <a:ln w="9525" cap="flat" cmpd="sng">
            <a:solidFill>
              <a:srgbClr val="93A1A1"/>
            </a:solidFill>
            <a:prstDash val="solid"/>
            <a:round/>
            <a:headEnd type="none" w="sm" len="sm"/>
            <a:tailEnd type="none" w="sm" len="sm"/>
          </a:ln>
        </p:spPr>
      </p:pic>
      <p:pic>
        <p:nvPicPr>
          <p:cNvPr id="620" name="Google Shape;620;p33"/>
          <p:cNvPicPr preferRelativeResize="0"/>
          <p:nvPr/>
        </p:nvPicPr>
        <p:blipFill rotWithShape="1">
          <a:blip r:embed="rId5">
            <a:alphaModFix/>
          </a:blip>
          <a:srcRect/>
          <a:stretch/>
        </p:blipFill>
        <p:spPr>
          <a:xfrm>
            <a:off x="2129901" y="3725506"/>
            <a:ext cx="5663953" cy="3018994"/>
          </a:xfrm>
          <a:prstGeom prst="rect">
            <a:avLst/>
          </a:prstGeom>
          <a:noFill/>
          <a:ln w="9525" cap="flat" cmpd="sng">
            <a:solidFill>
              <a:srgbClr val="93A1A1"/>
            </a:solidFill>
            <a:prstDash val="solid"/>
            <a:round/>
            <a:headEnd type="none" w="sm" len="sm"/>
            <a:tailEnd type="none" w="sm" len="sm"/>
          </a:ln>
        </p:spPr>
      </p:pic>
      <p:pic>
        <p:nvPicPr>
          <p:cNvPr id="621" name="Google Shape;621;p33"/>
          <p:cNvPicPr preferRelativeResize="0"/>
          <p:nvPr/>
        </p:nvPicPr>
        <p:blipFill rotWithShape="1">
          <a:blip r:embed="rId6">
            <a:alphaModFix/>
          </a:blip>
          <a:srcRect/>
          <a:stretch/>
        </p:blipFill>
        <p:spPr>
          <a:xfrm>
            <a:off x="5441273" y="2156151"/>
            <a:ext cx="6391922" cy="3138710"/>
          </a:xfrm>
          <a:prstGeom prst="rect">
            <a:avLst/>
          </a:prstGeom>
          <a:noFill/>
          <a:ln w="9525" cap="flat" cmpd="sng">
            <a:solidFill>
              <a:srgbClr val="93A1A1"/>
            </a:solidFill>
            <a:prstDash val="solid"/>
            <a:round/>
            <a:headEnd type="none" w="sm" len="sm"/>
            <a:tailEnd type="none" w="sm" len="sm"/>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18"/>
          <p:cNvSpPr txBox="1">
            <a:spLocks noGrp="1"/>
          </p:cNvSpPr>
          <p:nvPr>
            <p:ph type="title"/>
          </p:nvPr>
        </p:nvSpPr>
        <p:spPr>
          <a:xfrm>
            <a:off x="838200" y="1951476"/>
            <a:ext cx="10515600" cy="3205162"/>
          </a:xfrm>
          <a:prstGeom prst="rect">
            <a:avLst/>
          </a:prstGeom>
          <a:noFill/>
          <a:ln>
            <a:noFill/>
          </a:ln>
          <a:effectLst>
            <a:glow rad="101600">
              <a:schemeClr val="accent4">
                <a:satMod val="175000"/>
                <a:alpha val="40000"/>
              </a:schemeClr>
            </a:glow>
          </a:effectLst>
          <a:scene3d>
            <a:camera prst="orthographicFront"/>
            <a:lightRig rig="threePt" dir="t"/>
          </a:scene3d>
          <a:sp3d/>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000"/>
              <a:buFont typeface="Josefin Sans"/>
              <a:buNone/>
            </a:pPr>
            <a:r>
              <a:rPr lang="en-US" dirty="0"/>
              <a:t>Our Customers</a:t>
            </a:r>
            <a:endParaRPr dirty="0"/>
          </a:p>
        </p:txBody>
      </p:sp>
    </p:spTree>
    <p:extLst>
      <p:ext uri="{BB962C8B-B14F-4D97-AF65-F5344CB8AC3E}">
        <p14:creationId xmlns:p14="http://schemas.microsoft.com/office/powerpoint/2010/main" val="34491806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a:extLst>
              <a:ext uri="{FF2B5EF4-FFF2-40B4-BE49-F238E27FC236}">
                <a16:creationId xmlns:a16="http://schemas.microsoft.com/office/drawing/2014/main" id="{C02D1711-7B7F-438E-89B8-35B74AB67F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0820" y="3085615"/>
            <a:ext cx="905326" cy="349958"/>
          </a:xfrm>
          <a:prstGeom prst="rect">
            <a:avLst/>
          </a:prstGeom>
          <a:noFill/>
          <a:extLst>
            <a:ext uri="{909E8E84-426E-40DD-AFC4-6F175D3DCCD1}">
              <a14:hiddenFill xmlns:a14="http://schemas.microsoft.com/office/drawing/2010/main">
                <a:solidFill>
                  <a:srgbClr val="FFFFFF"/>
                </a:solidFill>
              </a14:hiddenFill>
            </a:ext>
          </a:extLst>
        </p:spPr>
      </p:pic>
      <p:pic>
        <p:nvPicPr>
          <p:cNvPr id="2048" name="Picture 2047">
            <a:extLst>
              <a:ext uri="{FF2B5EF4-FFF2-40B4-BE49-F238E27FC236}">
                <a16:creationId xmlns:a16="http://schemas.microsoft.com/office/drawing/2014/main" id="{4B9BEA99-C476-40C6-AF8C-39F1DEBDE0AE}"/>
              </a:ext>
            </a:extLst>
          </p:cNvPr>
          <p:cNvPicPr>
            <a:picLocks noChangeAspect="1"/>
          </p:cNvPicPr>
          <p:nvPr/>
        </p:nvPicPr>
        <p:blipFill>
          <a:blip r:embed="rId3"/>
          <a:stretch>
            <a:fillRect/>
          </a:stretch>
        </p:blipFill>
        <p:spPr>
          <a:xfrm>
            <a:off x="6151547" y="3677719"/>
            <a:ext cx="881584" cy="317258"/>
          </a:xfrm>
          <a:prstGeom prst="rect">
            <a:avLst/>
          </a:prstGeom>
        </p:spPr>
      </p:pic>
      <p:sp>
        <p:nvSpPr>
          <p:cNvPr id="2" name="Titre 1">
            <a:extLst>
              <a:ext uri="{FF2B5EF4-FFF2-40B4-BE49-F238E27FC236}">
                <a16:creationId xmlns:a16="http://schemas.microsoft.com/office/drawing/2014/main" id="{ED5E8038-7182-1A49-ACFB-2ABE358E36A9}"/>
              </a:ext>
            </a:extLst>
          </p:cNvPr>
          <p:cNvSpPr>
            <a:spLocks noGrp="1"/>
          </p:cNvSpPr>
          <p:nvPr>
            <p:ph type="title"/>
          </p:nvPr>
        </p:nvSpPr>
        <p:spPr>
          <a:xfrm>
            <a:off x="206030" y="363594"/>
            <a:ext cx="10515600" cy="1325600"/>
          </a:xfrm>
          <a:effectLst/>
        </p:spPr>
        <p:txBody>
          <a:bodyPr/>
          <a:lstStyle/>
          <a:p>
            <a:r>
              <a:rPr lang="en-US" dirty="0"/>
              <a:t>Our Customers (USA/Canada)</a:t>
            </a:r>
          </a:p>
        </p:txBody>
      </p:sp>
      <p:sp>
        <p:nvSpPr>
          <p:cNvPr id="9" name="Rectangle 8">
            <a:extLst>
              <a:ext uri="{FF2B5EF4-FFF2-40B4-BE49-F238E27FC236}">
                <a16:creationId xmlns:a16="http://schemas.microsoft.com/office/drawing/2014/main" id="{2C52EBDB-A54E-974D-94EC-009F93E73BD5}"/>
              </a:ext>
            </a:extLst>
          </p:cNvPr>
          <p:cNvSpPr/>
          <p:nvPr/>
        </p:nvSpPr>
        <p:spPr>
          <a:xfrm>
            <a:off x="33940" y="1866651"/>
            <a:ext cx="2244525" cy="276999"/>
          </a:xfrm>
          <a:prstGeom prst="rect">
            <a:avLst/>
          </a:prstGeom>
        </p:spPr>
        <p:txBody>
          <a:bodyPr wrap="none">
            <a:spAutoFit/>
          </a:bodyPr>
          <a:lstStyle/>
          <a:p>
            <a:r>
              <a:rPr lang="en-US" sz="1200">
                <a:solidFill>
                  <a:schemeClr val="tx1"/>
                </a:solidFill>
                <a:latin typeface="Kanit" panose="020B0604020202020204" charset="-34"/>
                <a:ea typeface="+mn-ea"/>
                <a:cs typeface="Kanit" panose="020B0604020202020204" charset="-34"/>
              </a:rPr>
              <a:t>Energy, Industrial &amp; Transport</a:t>
            </a:r>
          </a:p>
        </p:txBody>
      </p:sp>
      <p:sp>
        <p:nvSpPr>
          <p:cNvPr id="25" name="Rectangle 24">
            <a:extLst>
              <a:ext uri="{FF2B5EF4-FFF2-40B4-BE49-F238E27FC236}">
                <a16:creationId xmlns:a16="http://schemas.microsoft.com/office/drawing/2014/main" id="{B6FE9B15-356E-4441-B4F4-16473BBE9C9C}"/>
              </a:ext>
            </a:extLst>
          </p:cNvPr>
          <p:cNvSpPr/>
          <p:nvPr/>
        </p:nvSpPr>
        <p:spPr>
          <a:xfrm>
            <a:off x="2518714" y="1855037"/>
            <a:ext cx="2223686" cy="276999"/>
          </a:xfrm>
          <a:prstGeom prst="rect">
            <a:avLst/>
          </a:prstGeom>
        </p:spPr>
        <p:txBody>
          <a:bodyPr wrap="none">
            <a:spAutoFit/>
          </a:bodyPr>
          <a:lstStyle/>
          <a:p>
            <a:r>
              <a:rPr lang="en-US" sz="1200">
                <a:solidFill>
                  <a:schemeClr val="tx1"/>
                </a:solidFill>
                <a:latin typeface="Kanit" panose="020B0604020202020204" charset="-34"/>
                <a:ea typeface="+mn-ea"/>
                <a:cs typeface="Kanit" panose="020B0604020202020204" charset="-34"/>
              </a:rPr>
              <a:t>Financial &amp; Business Services</a:t>
            </a:r>
          </a:p>
        </p:txBody>
      </p:sp>
      <p:sp>
        <p:nvSpPr>
          <p:cNvPr id="53" name="Rectangle 52">
            <a:extLst>
              <a:ext uri="{FF2B5EF4-FFF2-40B4-BE49-F238E27FC236}">
                <a16:creationId xmlns:a16="http://schemas.microsoft.com/office/drawing/2014/main" id="{909892DC-943C-ED46-9599-F4466B1CE258}"/>
              </a:ext>
            </a:extLst>
          </p:cNvPr>
          <p:cNvSpPr/>
          <p:nvPr/>
        </p:nvSpPr>
        <p:spPr>
          <a:xfrm>
            <a:off x="7456426" y="1791345"/>
            <a:ext cx="1784463" cy="276999"/>
          </a:xfrm>
          <a:prstGeom prst="rect">
            <a:avLst/>
          </a:prstGeom>
        </p:spPr>
        <p:txBody>
          <a:bodyPr wrap="none">
            <a:spAutoFit/>
          </a:bodyPr>
          <a:lstStyle/>
          <a:p>
            <a:r>
              <a:rPr lang="en-US" sz="1200">
                <a:solidFill>
                  <a:schemeClr val="tx1"/>
                </a:solidFill>
                <a:latin typeface="Kanit" panose="020B0604020202020204" charset="-34"/>
                <a:ea typeface="+mn-ea"/>
                <a:cs typeface="Kanit" panose="020B0604020202020204" charset="-34"/>
              </a:rPr>
              <a:t>Government &amp; Defense</a:t>
            </a:r>
          </a:p>
        </p:txBody>
      </p:sp>
      <p:sp>
        <p:nvSpPr>
          <p:cNvPr id="77" name="Rectangle 76">
            <a:extLst>
              <a:ext uri="{FF2B5EF4-FFF2-40B4-BE49-F238E27FC236}">
                <a16:creationId xmlns:a16="http://schemas.microsoft.com/office/drawing/2014/main" id="{597CA72B-E71C-334D-A8DC-3CA677CD3EF2}"/>
              </a:ext>
            </a:extLst>
          </p:cNvPr>
          <p:cNvSpPr/>
          <p:nvPr/>
        </p:nvSpPr>
        <p:spPr>
          <a:xfrm>
            <a:off x="9722949" y="1806554"/>
            <a:ext cx="2233304" cy="276999"/>
          </a:xfrm>
          <a:prstGeom prst="rect">
            <a:avLst/>
          </a:prstGeom>
        </p:spPr>
        <p:txBody>
          <a:bodyPr wrap="none">
            <a:spAutoFit/>
          </a:bodyPr>
          <a:lstStyle/>
          <a:p>
            <a:r>
              <a:rPr lang="en-US" sz="1200">
                <a:solidFill>
                  <a:schemeClr val="tx1"/>
                </a:solidFill>
                <a:latin typeface="Kanit" panose="020B0604020202020204" charset="-34"/>
                <a:ea typeface="+mn-ea"/>
                <a:cs typeface="Kanit" panose="020B0604020202020204" charset="-34"/>
              </a:rPr>
              <a:t>Healthcare &amp; Bio-Technology</a:t>
            </a:r>
          </a:p>
        </p:txBody>
      </p:sp>
      <p:pic>
        <p:nvPicPr>
          <p:cNvPr id="2090" name="Picture 42" descr="Paris Fintech Forum 2020">
            <a:extLst>
              <a:ext uri="{FF2B5EF4-FFF2-40B4-BE49-F238E27FC236}">
                <a16:creationId xmlns:a16="http://schemas.microsoft.com/office/drawing/2014/main" id="{00C23E0E-D4B4-5C42-AB48-C5983AAC56F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87" t="42783" r="53131" b="43124"/>
          <a:stretch/>
        </p:blipFill>
        <p:spPr bwMode="auto">
          <a:xfrm>
            <a:off x="2611100" y="5218701"/>
            <a:ext cx="1320873" cy="391413"/>
          </a:xfrm>
          <a:prstGeom prst="rect">
            <a:avLst/>
          </a:prstGeom>
          <a:noFill/>
          <a:extLst>
            <a:ext uri="{909E8E84-426E-40DD-AFC4-6F175D3DCCD1}">
              <a14:hiddenFill xmlns:a14="http://schemas.microsoft.com/office/drawing/2010/main">
                <a:solidFill>
                  <a:srgbClr val="FFFFFF"/>
                </a:solidFill>
              </a14:hiddenFill>
            </a:ext>
          </a:extLst>
        </p:spPr>
      </p:pic>
      <p:pic>
        <p:nvPicPr>
          <p:cNvPr id="2096" name="Picture 48" descr="EY (entreprise) — Wikipédia">
            <a:extLst>
              <a:ext uri="{FF2B5EF4-FFF2-40B4-BE49-F238E27FC236}">
                <a16:creationId xmlns:a16="http://schemas.microsoft.com/office/drawing/2014/main" id="{2C232DA8-0A94-074A-B7A4-D30D6DBED8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3127" y="4917124"/>
            <a:ext cx="470368" cy="470368"/>
          </a:xfrm>
          <a:prstGeom prst="rect">
            <a:avLst/>
          </a:prstGeom>
          <a:noFill/>
          <a:extLst>
            <a:ext uri="{909E8E84-426E-40DD-AFC4-6F175D3DCCD1}">
              <a14:hiddenFill xmlns:a14="http://schemas.microsoft.com/office/drawing/2010/main">
                <a:solidFill>
                  <a:srgbClr val="FFFFFF"/>
                </a:solidFill>
              </a14:hiddenFill>
            </a:ext>
          </a:extLst>
        </p:spPr>
      </p:pic>
      <p:sp>
        <p:nvSpPr>
          <p:cNvPr id="100" name="Rectangle : coins arrondis 99">
            <a:extLst>
              <a:ext uri="{FF2B5EF4-FFF2-40B4-BE49-F238E27FC236}">
                <a16:creationId xmlns:a16="http://schemas.microsoft.com/office/drawing/2014/main" id="{A55E7FB1-26EF-F747-A82A-27D0B405400D}"/>
              </a:ext>
            </a:extLst>
          </p:cNvPr>
          <p:cNvSpPr/>
          <p:nvPr/>
        </p:nvSpPr>
        <p:spPr>
          <a:xfrm>
            <a:off x="2596078" y="2193035"/>
            <a:ext cx="2173094" cy="3495359"/>
          </a:xfrm>
          <a:prstGeom prst="roundRect">
            <a:avLst>
              <a:gd name="adj" fmla="val 5446"/>
            </a:avLst>
          </a:prstGeom>
          <a:noFill/>
          <a:ln>
            <a:solidFill>
              <a:srgbClr val="FACB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67" dirty="0"/>
          </a:p>
        </p:txBody>
      </p:sp>
      <p:pic>
        <p:nvPicPr>
          <p:cNvPr id="2162" name="Picture 114" descr="Siemens Healthcare GmbH - CMOCRO">
            <a:extLst>
              <a:ext uri="{FF2B5EF4-FFF2-40B4-BE49-F238E27FC236}">
                <a16:creationId xmlns:a16="http://schemas.microsoft.com/office/drawing/2014/main" id="{87018064-9260-9444-BA98-8FE357DD9B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74516" y="4335888"/>
            <a:ext cx="1295244" cy="494408"/>
          </a:xfrm>
          <a:prstGeom prst="rect">
            <a:avLst/>
          </a:prstGeom>
          <a:noFill/>
          <a:extLst>
            <a:ext uri="{909E8E84-426E-40DD-AFC4-6F175D3DCCD1}">
              <a14:hiddenFill xmlns:a14="http://schemas.microsoft.com/office/drawing/2010/main">
                <a:solidFill>
                  <a:srgbClr val="FFFFFF"/>
                </a:solidFill>
              </a14:hiddenFill>
            </a:ext>
          </a:extLst>
        </p:spPr>
      </p:pic>
      <p:pic>
        <p:nvPicPr>
          <p:cNvPr id="2166" name="Picture 118" descr="Leica Biosystems améliore l'intégration de la pathologie numérique dans le  parcours de diagnostic grâce à l'imagerie DICOM">
            <a:extLst>
              <a:ext uri="{FF2B5EF4-FFF2-40B4-BE49-F238E27FC236}">
                <a16:creationId xmlns:a16="http://schemas.microsoft.com/office/drawing/2014/main" id="{E171C3DA-6A73-5E46-B537-20060701F41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77110" y="4986442"/>
            <a:ext cx="832636" cy="606915"/>
          </a:xfrm>
          <a:prstGeom prst="rect">
            <a:avLst/>
          </a:prstGeom>
          <a:noFill/>
          <a:extLst>
            <a:ext uri="{909E8E84-426E-40DD-AFC4-6F175D3DCCD1}">
              <a14:hiddenFill xmlns:a14="http://schemas.microsoft.com/office/drawing/2010/main">
                <a:solidFill>
                  <a:srgbClr val="FFFFFF"/>
                </a:solidFill>
              </a14:hiddenFill>
            </a:ext>
          </a:extLst>
        </p:spPr>
      </p:pic>
      <p:pic>
        <p:nvPicPr>
          <p:cNvPr id="2168" name="Picture 120" descr="La France - IQVIA">
            <a:extLst>
              <a:ext uri="{FF2B5EF4-FFF2-40B4-BE49-F238E27FC236}">
                <a16:creationId xmlns:a16="http://schemas.microsoft.com/office/drawing/2014/main" id="{848AD8AE-3C5A-2B4E-B79A-F082BF3D45A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21888" y="4938385"/>
            <a:ext cx="1029471" cy="182883"/>
          </a:xfrm>
          <a:prstGeom prst="rect">
            <a:avLst/>
          </a:prstGeom>
          <a:noFill/>
          <a:extLst>
            <a:ext uri="{909E8E84-426E-40DD-AFC4-6F175D3DCCD1}">
              <a14:hiddenFill xmlns:a14="http://schemas.microsoft.com/office/drawing/2010/main">
                <a:solidFill>
                  <a:srgbClr val="FFFFFF"/>
                </a:solidFill>
              </a14:hiddenFill>
            </a:ext>
          </a:extLst>
        </p:spPr>
      </p:pic>
      <p:sp>
        <p:nvSpPr>
          <p:cNvPr id="102" name="Rectangle : coins arrondis 101">
            <a:extLst>
              <a:ext uri="{FF2B5EF4-FFF2-40B4-BE49-F238E27FC236}">
                <a16:creationId xmlns:a16="http://schemas.microsoft.com/office/drawing/2014/main" id="{313FFADE-5A2B-2840-A818-56EE10F7AA5A}"/>
              </a:ext>
            </a:extLst>
          </p:cNvPr>
          <p:cNvSpPr/>
          <p:nvPr/>
        </p:nvSpPr>
        <p:spPr>
          <a:xfrm>
            <a:off x="9862403" y="2140158"/>
            <a:ext cx="2173094" cy="3548236"/>
          </a:xfrm>
          <a:prstGeom prst="roundRect">
            <a:avLst>
              <a:gd name="adj" fmla="val 5446"/>
            </a:avLst>
          </a:prstGeom>
          <a:noFill/>
          <a:ln>
            <a:solidFill>
              <a:srgbClr val="FACB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67" dirty="0"/>
          </a:p>
        </p:txBody>
      </p:sp>
      <p:sp>
        <p:nvSpPr>
          <p:cNvPr id="101" name="Rectangle : coins arrondis 100">
            <a:extLst>
              <a:ext uri="{FF2B5EF4-FFF2-40B4-BE49-F238E27FC236}">
                <a16:creationId xmlns:a16="http://schemas.microsoft.com/office/drawing/2014/main" id="{63BDB1FD-A2BE-CC44-B8A3-173E124E5333}"/>
              </a:ext>
            </a:extLst>
          </p:cNvPr>
          <p:cNvSpPr/>
          <p:nvPr/>
        </p:nvSpPr>
        <p:spPr>
          <a:xfrm>
            <a:off x="7439986" y="2140158"/>
            <a:ext cx="2173095" cy="3548236"/>
          </a:xfrm>
          <a:prstGeom prst="roundRect">
            <a:avLst>
              <a:gd name="adj" fmla="val 5446"/>
            </a:avLst>
          </a:prstGeom>
          <a:noFill/>
          <a:ln>
            <a:solidFill>
              <a:srgbClr val="FACB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67" dirty="0"/>
          </a:p>
        </p:txBody>
      </p:sp>
      <p:pic>
        <p:nvPicPr>
          <p:cNvPr id="2146" name="Picture 98">
            <a:extLst>
              <a:ext uri="{FF2B5EF4-FFF2-40B4-BE49-F238E27FC236}">
                <a16:creationId xmlns:a16="http://schemas.microsoft.com/office/drawing/2014/main" id="{78CE87EF-1DD7-0E49-94DC-E9545235985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06666" y="4371884"/>
            <a:ext cx="1989232" cy="488355"/>
          </a:xfrm>
          <a:prstGeom prst="rect">
            <a:avLst/>
          </a:prstGeom>
          <a:noFill/>
          <a:extLst>
            <a:ext uri="{909E8E84-426E-40DD-AFC4-6F175D3DCCD1}">
              <a14:hiddenFill xmlns:a14="http://schemas.microsoft.com/office/drawing/2010/main">
                <a:solidFill>
                  <a:srgbClr val="FFFFFF"/>
                </a:solidFill>
              </a14:hiddenFill>
            </a:ext>
          </a:extLst>
        </p:spPr>
      </p:pic>
      <p:pic>
        <p:nvPicPr>
          <p:cNvPr id="2120" name="Picture 72" descr="BAE Systems to get Collins GPS and Raytheon ATR businesses - GPS World">
            <a:extLst>
              <a:ext uri="{FF2B5EF4-FFF2-40B4-BE49-F238E27FC236}">
                <a16:creationId xmlns:a16="http://schemas.microsoft.com/office/drawing/2014/main" id="{C14DC570-ADEA-4E49-83E7-6E97692704A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31470" b="29371"/>
          <a:stretch/>
        </p:blipFill>
        <p:spPr bwMode="auto">
          <a:xfrm>
            <a:off x="7571839" y="4099764"/>
            <a:ext cx="1474620" cy="305338"/>
          </a:xfrm>
          <a:prstGeom prst="rect">
            <a:avLst/>
          </a:prstGeom>
          <a:noFill/>
          <a:extLst>
            <a:ext uri="{909E8E84-426E-40DD-AFC4-6F175D3DCCD1}">
              <a14:hiddenFill xmlns:a14="http://schemas.microsoft.com/office/drawing/2010/main">
                <a:solidFill>
                  <a:srgbClr val="FFFFFF"/>
                </a:solidFill>
              </a14:hiddenFill>
            </a:ext>
          </a:extLst>
        </p:spPr>
      </p:pic>
      <p:sp>
        <p:nvSpPr>
          <p:cNvPr id="111" name="Rectangle 110">
            <a:extLst>
              <a:ext uri="{FF2B5EF4-FFF2-40B4-BE49-F238E27FC236}">
                <a16:creationId xmlns:a16="http://schemas.microsoft.com/office/drawing/2014/main" id="{B07723D9-B0F6-4F49-979A-31D2273EDA41}"/>
              </a:ext>
            </a:extLst>
          </p:cNvPr>
          <p:cNvSpPr/>
          <p:nvPr/>
        </p:nvSpPr>
        <p:spPr>
          <a:xfrm>
            <a:off x="5430770" y="1837401"/>
            <a:ext cx="1369286" cy="492443"/>
          </a:xfrm>
          <a:prstGeom prst="rect">
            <a:avLst/>
          </a:prstGeom>
        </p:spPr>
        <p:txBody>
          <a:bodyPr wrap="none">
            <a:spAutoFit/>
          </a:bodyPr>
          <a:lstStyle/>
          <a:p>
            <a:r>
              <a:rPr lang="en-US" sz="1200">
                <a:solidFill>
                  <a:schemeClr val="tx1"/>
                </a:solidFill>
                <a:latin typeface="Kanit" panose="020B0604020202020204" charset="-34"/>
                <a:ea typeface="+mn-ea"/>
                <a:cs typeface="Kanit" panose="020B0604020202020204" charset="-34"/>
              </a:rPr>
              <a:t>Media &amp; Telecom</a:t>
            </a:r>
          </a:p>
          <a:p>
            <a:endParaRPr lang="en-US">
              <a:solidFill>
                <a:schemeClr val="tx1"/>
              </a:solidFill>
              <a:latin typeface="Kanit" panose="020B0604020202020204" charset="-34"/>
              <a:ea typeface="Hiragino Kaku Gothic StdN W8" panose="020B0800000000000000" pitchFamily="34" charset="-128"/>
              <a:cs typeface="Kanit" panose="020B0604020202020204" charset="-34"/>
            </a:endParaRPr>
          </a:p>
        </p:txBody>
      </p:sp>
      <p:pic>
        <p:nvPicPr>
          <p:cNvPr id="2194" name="Picture 146">
            <a:extLst>
              <a:ext uri="{FF2B5EF4-FFF2-40B4-BE49-F238E27FC236}">
                <a16:creationId xmlns:a16="http://schemas.microsoft.com/office/drawing/2014/main" id="{72E6D85E-7A15-1546-BBB4-C7B26EE4BEE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66526" y="5097686"/>
            <a:ext cx="1474620" cy="495671"/>
          </a:xfrm>
          <a:prstGeom prst="rect">
            <a:avLst/>
          </a:prstGeom>
          <a:noFill/>
          <a:extLst>
            <a:ext uri="{909E8E84-426E-40DD-AFC4-6F175D3DCCD1}">
              <a14:hiddenFill xmlns:a14="http://schemas.microsoft.com/office/drawing/2010/main">
                <a:solidFill>
                  <a:srgbClr val="FFFFFF"/>
                </a:solidFill>
              </a14:hiddenFill>
            </a:ext>
          </a:extLst>
        </p:spPr>
      </p:pic>
      <p:sp>
        <p:nvSpPr>
          <p:cNvPr id="110" name="Rectangle : coins arrondis 109">
            <a:extLst>
              <a:ext uri="{FF2B5EF4-FFF2-40B4-BE49-F238E27FC236}">
                <a16:creationId xmlns:a16="http://schemas.microsoft.com/office/drawing/2014/main" id="{BA9E7EEE-A999-9444-B31F-27760409D396}"/>
              </a:ext>
            </a:extLst>
          </p:cNvPr>
          <p:cNvSpPr/>
          <p:nvPr/>
        </p:nvSpPr>
        <p:spPr>
          <a:xfrm>
            <a:off x="5024511" y="2155367"/>
            <a:ext cx="2173095" cy="3533027"/>
          </a:xfrm>
          <a:prstGeom prst="roundRect">
            <a:avLst>
              <a:gd name="adj" fmla="val 5446"/>
            </a:avLst>
          </a:prstGeom>
          <a:noFill/>
          <a:ln>
            <a:solidFill>
              <a:srgbClr val="FACB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67" dirty="0"/>
          </a:p>
        </p:txBody>
      </p:sp>
      <p:pic>
        <p:nvPicPr>
          <p:cNvPr id="2192" name="Picture 144" descr="mobilezone - Wikidata">
            <a:extLst>
              <a:ext uri="{FF2B5EF4-FFF2-40B4-BE49-F238E27FC236}">
                <a16:creationId xmlns:a16="http://schemas.microsoft.com/office/drawing/2014/main" id="{F8A68B78-ABCC-3B4B-B6FE-2500CA7FAC6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96679" y="3123804"/>
            <a:ext cx="1315363" cy="352236"/>
          </a:xfrm>
          <a:prstGeom prst="rect">
            <a:avLst/>
          </a:prstGeom>
          <a:noFill/>
          <a:extLst>
            <a:ext uri="{909E8E84-426E-40DD-AFC4-6F175D3DCCD1}">
              <a14:hiddenFill xmlns:a14="http://schemas.microsoft.com/office/drawing/2010/main">
                <a:solidFill>
                  <a:srgbClr val="FFFFFF"/>
                </a:solidFill>
              </a14:hiddenFill>
            </a:ext>
          </a:extLst>
        </p:spPr>
      </p:pic>
      <p:pic>
        <p:nvPicPr>
          <p:cNvPr id="2186" name="Picture 138">
            <a:extLst>
              <a:ext uri="{FF2B5EF4-FFF2-40B4-BE49-F238E27FC236}">
                <a16:creationId xmlns:a16="http://schemas.microsoft.com/office/drawing/2014/main" id="{F1975C8C-2298-4542-BBC0-C705ACF9395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10569" y="2305993"/>
            <a:ext cx="1160769" cy="25634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Arcelormittal">
            <a:extLst>
              <a:ext uri="{FF2B5EF4-FFF2-40B4-BE49-F238E27FC236}">
                <a16:creationId xmlns:a16="http://schemas.microsoft.com/office/drawing/2014/main" id="{E1703978-F27C-B84B-B72C-614B348EAEB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78406" y="2205099"/>
            <a:ext cx="747316" cy="747316"/>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Nova Scotia Power Incorporated Issues $300 Million of Notes Due April 25,  2050 (unsecured), Series 2020-1 | Business Wire">
            <a:extLst>
              <a:ext uri="{FF2B5EF4-FFF2-40B4-BE49-F238E27FC236}">
                <a16:creationId xmlns:a16="http://schemas.microsoft.com/office/drawing/2014/main" id="{5D2D7CF5-F8B6-5E46-9CE5-DFAE6CA140AA}"/>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12371"/>
          <a:stretch/>
        </p:blipFill>
        <p:spPr bwMode="auto">
          <a:xfrm>
            <a:off x="202478" y="5074705"/>
            <a:ext cx="1221991" cy="535409"/>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 coins arrondis 34">
            <a:extLst>
              <a:ext uri="{FF2B5EF4-FFF2-40B4-BE49-F238E27FC236}">
                <a16:creationId xmlns:a16="http://schemas.microsoft.com/office/drawing/2014/main" id="{9C6D804E-072A-E443-8217-CFB9413A6E6A}"/>
              </a:ext>
            </a:extLst>
          </p:cNvPr>
          <p:cNvSpPr/>
          <p:nvPr/>
        </p:nvSpPr>
        <p:spPr>
          <a:xfrm>
            <a:off x="168646" y="2193035"/>
            <a:ext cx="2173095" cy="3495359"/>
          </a:xfrm>
          <a:prstGeom prst="roundRect">
            <a:avLst>
              <a:gd name="adj" fmla="val 5446"/>
            </a:avLst>
          </a:prstGeom>
          <a:noFill/>
          <a:ln>
            <a:solidFill>
              <a:srgbClr val="FACB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67" dirty="0"/>
          </a:p>
        </p:txBody>
      </p:sp>
      <p:pic>
        <p:nvPicPr>
          <p:cNvPr id="81" name="Google Shape;498;p24">
            <a:extLst>
              <a:ext uri="{FF2B5EF4-FFF2-40B4-BE49-F238E27FC236}">
                <a16:creationId xmlns:a16="http://schemas.microsoft.com/office/drawing/2014/main" id="{CE99228E-F381-447F-AA2F-F6CEF903D574}"/>
              </a:ext>
            </a:extLst>
          </p:cNvPr>
          <p:cNvPicPr preferRelativeResize="0"/>
          <p:nvPr/>
        </p:nvPicPr>
        <p:blipFill rotWithShape="1">
          <a:blip r:embed="rId16">
            <a:alphaModFix/>
          </a:blip>
          <a:srcRect/>
          <a:stretch/>
        </p:blipFill>
        <p:spPr>
          <a:xfrm>
            <a:off x="7621639" y="4878895"/>
            <a:ext cx="1877468" cy="127006"/>
          </a:xfrm>
          <a:prstGeom prst="rect">
            <a:avLst/>
          </a:prstGeom>
          <a:noFill/>
          <a:ln>
            <a:noFill/>
          </a:ln>
        </p:spPr>
      </p:pic>
      <p:pic>
        <p:nvPicPr>
          <p:cNvPr id="82" name="Google Shape;513;p24">
            <a:extLst>
              <a:ext uri="{FF2B5EF4-FFF2-40B4-BE49-F238E27FC236}">
                <a16:creationId xmlns:a16="http://schemas.microsoft.com/office/drawing/2014/main" id="{20703CD6-D18F-4B31-8940-C7BE66C44120}"/>
              </a:ext>
            </a:extLst>
          </p:cNvPr>
          <p:cNvPicPr preferRelativeResize="0"/>
          <p:nvPr/>
        </p:nvPicPr>
        <p:blipFill rotWithShape="1">
          <a:blip r:embed="rId17">
            <a:alphaModFix/>
          </a:blip>
          <a:srcRect/>
          <a:stretch/>
        </p:blipFill>
        <p:spPr>
          <a:xfrm>
            <a:off x="7570392" y="2318715"/>
            <a:ext cx="1221992" cy="405003"/>
          </a:xfrm>
          <a:prstGeom prst="rect">
            <a:avLst/>
          </a:prstGeom>
          <a:noFill/>
          <a:ln>
            <a:noFill/>
          </a:ln>
        </p:spPr>
      </p:pic>
      <p:pic>
        <p:nvPicPr>
          <p:cNvPr id="85" name="Google Shape;502;p24">
            <a:extLst>
              <a:ext uri="{FF2B5EF4-FFF2-40B4-BE49-F238E27FC236}">
                <a16:creationId xmlns:a16="http://schemas.microsoft.com/office/drawing/2014/main" id="{EB0B09C3-3BF4-4B34-B884-7E0065A274C6}"/>
              </a:ext>
            </a:extLst>
          </p:cNvPr>
          <p:cNvPicPr preferRelativeResize="0"/>
          <p:nvPr/>
        </p:nvPicPr>
        <p:blipFill rotWithShape="1">
          <a:blip r:embed="rId18">
            <a:alphaModFix/>
          </a:blip>
          <a:srcRect/>
          <a:stretch/>
        </p:blipFill>
        <p:spPr>
          <a:xfrm>
            <a:off x="2786411" y="4605165"/>
            <a:ext cx="1320828" cy="578287"/>
          </a:xfrm>
          <a:prstGeom prst="rect">
            <a:avLst/>
          </a:prstGeom>
          <a:noFill/>
          <a:ln>
            <a:noFill/>
          </a:ln>
        </p:spPr>
      </p:pic>
      <p:pic>
        <p:nvPicPr>
          <p:cNvPr id="86" name="Google Shape;503;p24">
            <a:extLst>
              <a:ext uri="{FF2B5EF4-FFF2-40B4-BE49-F238E27FC236}">
                <a16:creationId xmlns:a16="http://schemas.microsoft.com/office/drawing/2014/main" id="{D3DD1D12-0F03-4F78-B913-9B632CA9F4BD}"/>
              </a:ext>
            </a:extLst>
          </p:cNvPr>
          <p:cNvPicPr preferRelativeResize="0"/>
          <p:nvPr/>
        </p:nvPicPr>
        <p:blipFill rotWithShape="1">
          <a:blip r:embed="rId19">
            <a:alphaModFix/>
          </a:blip>
          <a:srcRect/>
          <a:stretch/>
        </p:blipFill>
        <p:spPr>
          <a:xfrm>
            <a:off x="5182182" y="2753452"/>
            <a:ext cx="1025306" cy="326182"/>
          </a:xfrm>
          <a:prstGeom prst="rect">
            <a:avLst/>
          </a:prstGeom>
          <a:noFill/>
          <a:ln>
            <a:noFill/>
          </a:ln>
        </p:spPr>
      </p:pic>
      <p:pic>
        <p:nvPicPr>
          <p:cNvPr id="84" name="Google Shape;511;p24">
            <a:extLst>
              <a:ext uri="{FF2B5EF4-FFF2-40B4-BE49-F238E27FC236}">
                <a16:creationId xmlns:a16="http://schemas.microsoft.com/office/drawing/2014/main" id="{C13D8803-9E3E-44B5-BBBB-16C58FEE2C52}"/>
              </a:ext>
            </a:extLst>
          </p:cNvPr>
          <p:cNvPicPr preferRelativeResize="0"/>
          <p:nvPr/>
        </p:nvPicPr>
        <p:blipFill rotWithShape="1">
          <a:blip r:embed="rId20">
            <a:alphaModFix/>
          </a:blip>
          <a:srcRect/>
          <a:stretch/>
        </p:blipFill>
        <p:spPr>
          <a:xfrm>
            <a:off x="2709259" y="4305721"/>
            <a:ext cx="820555" cy="512847"/>
          </a:xfrm>
          <a:prstGeom prst="rect">
            <a:avLst/>
          </a:prstGeom>
          <a:noFill/>
          <a:ln>
            <a:noFill/>
          </a:ln>
        </p:spPr>
      </p:pic>
      <p:pic>
        <p:nvPicPr>
          <p:cNvPr id="6" name="Picture 5">
            <a:extLst>
              <a:ext uri="{FF2B5EF4-FFF2-40B4-BE49-F238E27FC236}">
                <a16:creationId xmlns:a16="http://schemas.microsoft.com/office/drawing/2014/main" id="{528F4F93-FDE4-4645-8A9F-CB631D7CF1F5}"/>
              </a:ext>
            </a:extLst>
          </p:cNvPr>
          <p:cNvPicPr>
            <a:picLocks noChangeAspect="1"/>
          </p:cNvPicPr>
          <p:nvPr/>
        </p:nvPicPr>
        <p:blipFill>
          <a:blip r:embed="rId21"/>
          <a:stretch>
            <a:fillRect/>
          </a:stretch>
        </p:blipFill>
        <p:spPr>
          <a:xfrm>
            <a:off x="2765843" y="2265294"/>
            <a:ext cx="1320828" cy="363228"/>
          </a:xfrm>
          <a:prstGeom prst="rect">
            <a:avLst/>
          </a:prstGeom>
        </p:spPr>
      </p:pic>
      <p:pic>
        <p:nvPicPr>
          <p:cNvPr id="90" name="Google Shape;499;p24" descr="Active Network LLC">
            <a:extLst>
              <a:ext uri="{FF2B5EF4-FFF2-40B4-BE49-F238E27FC236}">
                <a16:creationId xmlns:a16="http://schemas.microsoft.com/office/drawing/2014/main" id="{9B52281B-1356-4A1B-8AE6-A066B9C88EDA}"/>
              </a:ext>
            </a:extLst>
          </p:cNvPr>
          <p:cNvPicPr preferRelativeResize="0"/>
          <p:nvPr/>
        </p:nvPicPr>
        <p:blipFill rotWithShape="1">
          <a:blip r:embed="rId22">
            <a:alphaModFix/>
          </a:blip>
          <a:srcRect/>
          <a:stretch/>
        </p:blipFill>
        <p:spPr>
          <a:xfrm>
            <a:off x="287350" y="2395012"/>
            <a:ext cx="1091536" cy="340042"/>
          </a:xfrm>
          <a:prstGeom prst="rect">
            <a:avLst/>
          </a:prstGeom>
          <a:noFill/>
          <a:ln>
            <a:noFill/>
          </a:ln>
        </p:spPr>
      </p:pic>
      <p:pic>
        <p:nvPicPr>
          <p:cNvPr id="10" name="Picture 9">
            <a:extLst>
              <a:ext uri="{FF2B5EF4-FFF2-40B4-BE49-F238E27FC236}">
                <a16:creationId xmlns:a16="http://schemas.microsoft.com/office/drawing/2014/main" id="{CBC4F842-77C7-4E1C-A9E5-9A89700ECD29}"/>
              </a:ext>
            </a:extLst>
          </p:cNvPr>
          <p:cNvPicPr>
            <a:picLocks noChangeAspect="1"/>
          </p:cNvPicPr>
          <p:nvPr/>
        </p:nvPicPr>
        <p:blipFill>
          <a:blip r:embed="rId23"/>
          <a:stretch>
            <a:fillRect/>
          </a:stretch>
        </p:blipFill>
        <p:spPr>
          <a:xfrm>
            <a:off x="11264223" y="4527573"/>
            <a:ext cx="688875" cy="433991"/>
          </a:xfrm>
          <a:prstGeom prst="rect">
            <a:avLst/>
          </a:prstGeom>
        </p:spPr>
      </p:pic>
      <p:pic>
        <p:nvPicPr>
          <p:cNvPr id="12" name="Picture 11">
            <a:extLst>
              <a:ext uri="{FF2B5EF4-FFF2-40B4-BE49-F238E27FC236}">
                <a16:creationId xmlns:a16="http://schemas.microsoft.com/office/drawing/2014/main" id="{C1C03760-4585-47C6-898D-1B9D544FB2E8}"/>
              </a:ext>
            </a:extLst>
          </p:cNvPr>
          <p:cNvPicPr>
            <a:picLocks noChangeAspect="1"/>
          </p:cNvPicPr>
          <p:nvPr/>
        </p:nvPicPr>
        <p:blipFill>
          <a:blip r:embed="rId24"/>
          <a:stretch>
            <a:fillRect/>
          </a:stretch>
        </p:blipFill>
        <p:spPr>
          <a:xfrm>
            <a:off x="10036245" y="3940714"/>
            <a:ext cx="862235" cy="317302"/>
          </a:xfrm>
          <a:prstGeom prst="rect">
            <a:avLst/>
          </a:prstGeom>
        </p:spPr>
      </p:pic>
      <p:pic>
        <p:nvPicPr>
          <p:cNvPr id="18" name="Picture 17">
            <a:extLst>
              <a:ext uri="{FF2B5EF4-FFF2-40B4-BE49-F238E27FC236}">
                <a16:creationId xmlns:a16="http://schemas.microsoft.com/office/drawing/2014/main" id="{9F741FFF-F92E-4FEB-9C7F-9836AC5044F7}"/>
              </a:ext>
            </a:extLst>
          </p:cNvPr>
          <p:cNvPicPr>
            <a:picLocks noChangeAspect="1"/>
          </p:cNvPicPr>
          <p:nvPr/>
        </p:nvPicPr>
        <p:blipFill>
          <a:blip r:embed="rId25"/>
          <a:stretch>
            <a:fillRect/>
          </a:stretch>
        </p:blipFill>
        <p:spPr>
          <a:xfrm>
            <a:off x="10000731" y="3546031"/>
            <a:ext cx="1120712" cy="414849"/>
          </a:xfrm>
          <a:prstGeom prst="rect">
            <a:avLst/>
          </a:prstGeom>
        </p:spPr>
      </p:pic>
      <p:pic>
        <p:nvPicPr>
          <p:cNvPr id="23" name="Picture 22">
            <a:extLst>
              <a:ext uri="{FF2B5EF4-FFF2-40B4-BE49-F238E27FC236}">
                <a16:creationId xmlns:a16="http://schemas.microsoft.com/office/drawing/2014/main" id="{2ED21CB5-8FE0-4913-93DD-F08EFFD81BCA}"/>
              </a:ext>
            </a:extLst>
          </p:cNvPr>
          <p:cNvPicPr>
            <a:picLocks noChangeAspect="1"/>
          </p:cNvPicPr>
          <p:nvPr/>
        </p:nvPicPr>
        <p:blipFill>
          <a:blip r:embed="rId26"/>
          <a:stretch>
            <a:fillRect/>
          </a:stretch>
        </p:blipFill>
        <p:spPr>
          <a:xfrm>
            <a:off x="10022006" y="2367015"/>
            <a:ext cx="1045900" cy="142994"/>
          </a:xfrm>
          <a:prstGeom prst="rect">
            <a:avLst/>
          </a:prstGeom>
        </p:spPr>
      </p:pic>
      <p:pic>
        <p:nvPicPr>
          <p:cNvPr id="26" name="Picture 25">
            <a:extLst>
              <a:ext uri="{FF2B5EF4-FFF2-40B4-BE49-F238E27FC236}">
                <a16:creationId xmlns:a16="http://schemas.microsoft.com/office/drawing/2014/main" id="{B3F2258C-33F0-45EF-9CDC-E7D3E71D411E}"/>
              </a:ext>
            </a:extLst>
          </p:cNvPr>
          <p:cNvPicPr>
            <a:picLocks noChangeAspect="1"/>
          </p:cNvPicPr>
          <p:nvPr/>
        </p:nvPicPr>
        <p:blipFill>
          <a:blip r:embed="rId27"/>
          <a:stretch>
            <a:fillRect/>
          </a:stretch>
        </p:blipFill>
        <p:spPr>
          <a:xfrm>
            <a:off x="9944412" y="3105356"/>
            <a:ext cx="1045900" cy="429087"/>
          </a:xfrm>
          <a:prstGeom prst="rect">
            <a:avLst/>
          </a:prstGeom>
        </p:spPr>
      </p:pic>
      <p:pic>
        <p:nvPicPr>
          <p:cNvPr id="27" name="Picture 26">
            <a:extLst>
              <a:ext uri="{FF2B5EF4-FFF2-40B4-BE49-F238E27FC236}">
                <a16:creationId xmlns:a16="http://schemas.microsoft.com/office/drawing/2014/main" id="{6D83C4D9-4558-4819-9F20-F3D8860D8B26}"/>
              </a:ext>
            </a:extLst>
          </p:cNvPr>
          <p:cNvPicPr>
            <a:picLocks noChangeAspect="1"/>
          </p:cNvPicPr>
          <p:nvPr/>
        </p:nvPicPr>
        <p:blipFill>
          <a:blip r:embed="rId28"/>
          <a:stretch>
            <a:fillRect/>
          </a:stretch>
        </p:blipFill>
        <p:spPr>
          <a:xfrm>
            <a:off x="11207581" y="3499706"/>
            <a:ext cx="689010" cy="376659"/>
          </a:xfrm>
          <a:prstGeom prst="rect">
            <a:avLst/>
          </a:prstGeom>
        </p:spPr>
      </p:pic>
      <p:pic>
        <p:nvPicPr>
          <p:cNvPr id="104" name="Picture 103">
            <a:extLst>
              <a:ext uri="{FF2B5EF4-FFF2-40B4-BE49-F238E27FC236}">
                <a16:creationId xmlns:a16="http://schemas.microsoft.com/office/drawing/2014/main" id="{8A471190-0BD4-4248-9951-0464C1A5DDBA}"/>
              </a:ext>
            </a:extLst>
          </p:cNvPr>
          <p:cNvPicPr>
            <a:picLocks noChangeAspect="1"/>
          </p:cNvPicPr>
          <p:nvPr/>
        </p:nvPicPr>
        <p:blipFill>
          <a:blip r:embed="rId29"/>
          <a:stretch>
            <a:fillRect/>
          </a:stretch>
        </p:blipFill>
        <p:spPr>
          <a:xfrm>
            <a:off x="11082833" y="3976672"/>
            <a:ext cx="779902" cy="376658"/>
          </a:xfrm>
          <a:prstGeom prst="rect">
            <a:avLst/>
          </a:prstGeom>
        </p:spPr>
      </p:pic>
      <p:pic>
        <p:nvPicPr>
          <p:cNvPr id="105" name="Picture 4" descr="AdventHealth | A Leader in Whole-Person Health Care">
            <a:extLst>
              <a:ext uri="{FF2B5EF4-FFF2-40B4-BE49-F238E27FC236}">
                <a16:creationId xmlns:a16="http://schemas.microsoft.com/office/drawing/2014/main" id="{0590B178-5301-4F0B-A7F2-9EF41AAF0389}"/>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10008194" y="5248902"/>
            <a:ext cx="1199387" cy="333474"/>
          </a:xfrm>
          <a:prstGeom prst="rect">
            <a:avLst/>
          </a:prstGeom>
          <a:noFill/>
          <a:extLst>
            <a:ext uri="{909E8E84-426E-40DD-AFC4-6F175D3DCCD1}">
              <a14:hiddenFill xmlns:a14="http://schemas.microsoft.com/office/drawing/2010/main">
                <a:solidFill>
                  <a:srgbClr val="FFFFFF"/>
                </a:solidFill>
              </a14:hiddenFill>
            </a:ext>
          </a:extLst>
        </p:spPr>
      </p:pic>
      <p:pic>
        <p:nvPicPr>
          <p:cNvPr id="29" name="Graphic 28">
            <a:extLst>
              <a:ext uri="{FF2B5EF4-FFF2-40B4-BE49-F238E27FC236}">
                <a16:creationId xmlns:a16="http://schemas.microsoft.com/office/drawing/2014/main" id="{D7F9950C-4BF5-4CAD-81B6-A0B4F14240CE}"/>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11113833" y="3067836"/>
            <a:ext cx="717902" cy="310902"/>
          </a:xfrm>
          <a:prstGeom prst="rect">
            <a:avLst/>
          </a:prstGeom>
        </p:spPr>
      </p:pic>
      <p:pic>
        <p:nvPicPr>
          <p:cNvPr id="32" name="Graphic 31">
            <a:extLst>
              <a:ext uri="{FF2B5EF4-FFF2-40B4-BE49-F238E27FC236}">
                <a16:creationId xmlns:a16="http://schemas.microsoft.com/office/drawing/2014/main" id="{54EF7D0F-F353-4FD6-B1E1-AD0DB6044EE4}"/>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10036244" y="2808220"/>
            <a:ext cx="722505" cy="220612"/>
          </a:xfrm>
          <a:prstGeom prst="rect">
            <a:avLst/>
          </a:prstGeom>
        </p:spPr>
      </p:pic>
      <p:pic>
        <p:nvPicPr>
          <p:cNvPr id="33" name="Picture 32">
            <a:extLst>
              <a:ext uri="{FF2B5EF4-FFF2-40B4-BE49-F238E27FC236}">
                <a16:creationId xmlns:a16="http://schemas.microsoft.com/office/drawing/2014/main" id="{8808FD1F-5CE5-42E1-9BBF-E3600414BD18}"/>
              </a:ext>
            </a:extLst>
          </p:cNvPr>
          <p:cNvPicPr>
            <a:picLocks noChangeAspect="1"/>
          </p:cNvPicPr>
          <p:nvPr/>
        </p:nvPicPr>
        <p:blipFill>
          <a:blip r:embed="rId35"/>
          <a:stretch>
            <a:fillRect/>
          </a:stretch>
        </p:blipFill>
        <p:spPr>
          <a:xfrm>
            <a:off x="10834641" y="2764403"/>
            <a:ext cx="1118457" cy="290799"/>
          </a:xfrm>
          <a:prstGeom prst="rect">
            <a:avLst/>
          </a:prstGeom>
        </p:spPr>
      </p:pic>
      <p:pic>
        <p:nvPicPr>
          <p:cNvPr id="41" name="Picture 40">
            <a:extLst>
              <a:ext uri="{FF2B5EF4-FFF2-40B4-BE49-F238E27FC236}">
                <a16:creationId xmlns:a16="http://schemas.microsoft.com/office/drawing/2014/main" id="{73A8C7E8-CD96-447E-BE11-8FC075EC5014}"/>
              </a:ext>
            </a:extLst>
          </p:cNvPr>
          <p:cNvPicPr>
            <a:picLocks noChangeAspect="1"/>
          </p:cNvPicPr>
          <p:nvPr/>
        </p:nvPicPr>
        <p:blipFill>
          <a:blip r:embed="rId36"/>
          <a:stretch>
            <a:fillRect/>
          </a:stretch>
        </p:blipFill>
        <p:spPr>
          <a:xfrm>
            <a:off x="11173620" y="2305993"/>
            <a:ext cx="724916" cy="284167"/>
          </a:xfrm>
          <a:prstGeom prst="rect">
            <a:avLst/>
          </a:prstGeom>
        </p:spPr>
      </p:pic>
      <p:pic>
        <p:nvPicPr>
          <p:cNvPr id="45" name="Picture 2">
            <a:extLst>
              <a:ext uri="{FF2B5EF4-FFF2-40B4-BE49-F238E27FC236}">
                <a16:creationId xmlns:a16="http://schemas.microsoft.com/office/drawing/2014/main" id="{C11F5C38-3FF9-40D6-9B37-795B124AEE64}"/>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8941146" y="5157103"/>
            <a:ext cx="585087" cy="36383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a:extLst>
              <a:ext uri="{FF2B5EF4-FFF2-40B4-BE49-F238E27FC236}">
                <a16:creationId xmlns:a16="http://schemas.microsoft.com/office/drawing/2014/main" id="{2D9C503D-0E66-4237-8953-CE639C693F9C}"/>
              </a:ext>
            </a:extLst>
          </p:cNvPr>
          <p:cNvPicPr>
            <a:picLocks noChangeAspect="1"/>
          </p:cNvPicPr>
          <p:nvPr/>
        </p:nvPicPr>
        <p:blipFill>
          <a:blip r:embed="rId38"/>
          <a:stretch>
            <a:fillRect/>
          </a:stretch>
        </p:blipFill>
        <p:spPr>
          <a:xfrm>
            <a:off x="8878301" y="2267275"/>
            <a:ext cx="602867" cy="622963"/>
          </a:xfrm>
          <a:prstGeom prst="rect">
            <a:avLst/>
          </a:prstGeom>
        </p:spPr>
      </p:pic>
      <p:pic>
        <p:nvPicPr>
          <p:cNvPr id="1028" name="Picture 4" descr="Leidos: Innovative Solutions through Information Technology, Engineering  and Science">
            <a:extLst>
              <a:ext uri="{FF2B5EF4-FFF2-40B4-BE49-F238E27FC236}">
                <a16:creationId xmlns:a16="http://schemas.microsoft.com/office/drawing/2014/main" id="{352F22A1-6B46-4982-8C55-2D639134552B}"/>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7572428" y="2821415"/>
            <a:ext cx="954105" cy="233787"/>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a:extLst>
              <a:ext uri="{FF2B5EF4-FFF2-40B4-BE49-F238E27FC236}">
                <a16:creationId xmlns:a16="http://schemas.microsoft.com/office/drawing/2014/main" id="{D470275F-3910-405B-A418-6014CC6ED7B2}"/>
              </a:ext>
            </a:extLst>
          </p:cNvPr>
          <p:cNvPicPr>
            <a:picLocks noChangeAspect="1"/>
          </p:cNvPicPr>
          <p:nvPr/>
        </p:nvPicPr>
        <p:blipFill>
          <a:blip r:embed="rId40"/>
          <a:stretch>
            <a:fillRect/>
          </a:stretch>
        </p:blipFill>
        <p:spPr>
          <a:xfrm>
            <a:off x="7535705" y="3175000"/>
            <a:ext cx="940648" cy="687042"/>
          </a:xfrm>
          <a:prstGeom prst="rect">
            <a:avLst/>
          </a:prstGeom>
        </p:spPr>
      </p:pic>
      <p:pic>
        <p:nvPicPr>
          <p:cNvPr id="54" name="Picture 53">
            <a:extLst>
              <a:ext uri="{FF2B5EF4-FFF2-40B4-BE49-F238E27FC236}">
                <a16:creationId xmlns:a16="http://schemas.microsoft.com/office/drawing/2014/main" id="{DAD31C71-B7F8-4EF5-8C96-1F052525CA79}"/>
              </a:ext>
            </a:extLst>
          </p:cNvPr>
          <p:cNvPicPr>
            <a:picLocks noChangeAspect="1"/>
          </p:cNvPicPr>
          <p:nvPr/>
        </p:nvPicPr>
        <p:blipFill>
          <a:blip r:embed="rId41"/>
          <a:stretch>
            <a:fillRect/>
          </a:stretch>
        </p:blipFill>
        <p:spPr>
          <a:xfrm>
            <a:off x="8685075" y="3017355"/>
            <a:ext cx="735927" cy="237077"/>
          </a:xfrm>
          <a:prstGeom prst="rect">
            <a:avLst/>
          </a:prstGeom>
        </p:spPr>
      </p:pic>
      <p:pic>
        <p:nvPicPr>
          <p:cNvPr id="57" name="Picture 56">
            <a:extLst>
              <a:ext uri="{FF2B5EF4-FFF2-40B4-BE49-F238E27FC236}">
                <a16:creationId xmlns:a16="http://schemas.microsoft.com/office/drawing/2014/main" id="{9AEF0BE6-F0B8-4C67-9648-3083613E095A}"/>
              </a:ext>
            </a:extLst>
          </p:cNvPr>
          <p:cNvPicPr>
            <a:picLocks noChangeAspect="1"/>
          </p:cNvPicPr>
          <p:nvPr/>
        </p:nvPicPr>
        <p:blipFill>
          <a:blip r:embed="rId42"/>
          <a:stretch>
            <a:fillRect/>
          </a:stretch>
        </p:blipFill>
        <p:spPr>
          <a:xfrm>
            <a:off x="8467669" y="3364525"/>
            <a:ext cx="431558" cy="290582"/>
          </a:xfrm>
          <a:prstGeom prst="rect">
            <a:avLst/>
          </a:prstGeom>
        </p:spPr>
      </p:pic>
      <p:pic>
        <p:nvPicPr>
          <p:cNvPr id="58" name="Picture 57">
            <a:extLst>
              <a:ext uri="{FF2B5EF4-FFF2-40B4-BE49-F238E27FC236}">
                <a16:creationId xmlns:a16="http://schemas.microsoft.com/office/drawing/2014/main" id="{51F7FE6C-8CC7-4C0A-9ADE-A8EE9148A52F}"/>
              </a:ext>
            </a:extLst>
          </p:cNvPr>
          <p:cNvPicPr>
            <a:picLocks noChangeAspect="1"/>
          </p:cNvPicPr>
          <p:nvPr/>
        </p:nvPicPr>
        <p:blipFill>
          <a:blip r:embed="rId43"/>
          <a:stretch>
            <a:fillRect/>
          </a:stretch>
        </p:blipFill>
        <p:spPr>
          <a:xfrm>
            <a:off x="9028986" y="3355674"/>
            <a:ext cx="445668" cy="299433"/>
          </a:xfrm>
          <a:prstGeom prst="rect">
            <a:avLst/>
          </a:prstGeom>
        </p:spPr>
      </p:pic>
      <p:pic>
        <p:nvPicPr>
          <p:cNvPr id="61" name="Picture 60">
            <a:extLst>
              <a:ext uri="{FF2B5EF4-FFF2-40B4-BE49-F238E27FC236}">
                <a16:creationId xmlns:a16="http://schemas.microsoft.com/office/drawing/2014/main" id="{AF642C75-1C48-474B-8614-026AF1C6F741}"/>
              </a:ext>
            </a:extLst>
          </p:cNvPr>
          <p:cNvPicPr>
            <a:picLocks noChangeAspect="1"/>
          </p:cNvPicPr>
          <p:nvPr/>
        </p:nvPicPr>
        <p:blipFill>
          <a:blip r:embed="rId44"/>
          <a:stretch>
            <a:fillRect/>
          </a:stretch>
        </p:blipFill>
        <p:spPr>
          <a:xfrm>
            <a:off x="8467046" y="3715569"/>
            <a:ext cx="474100" cy="323474"/>
          </a:xfrm>
          <a:prstGeom prst="rect">
            <a:avLst/>
          </a:prstGeom>
        </p:spPr>
      </p:pic>
      <p:pic>
        <p:nvPicPr>
          <p:cNvPr id="62" name="Picture 61">
            <a:extLst>
              <a:ext uri="{FF2B5EF4-FFF2-40B4-BE49-F238E27FC236}">
                <a16:creationId xmlns:a16="http://schemas.microsoft.com/office/drawing/2014/main" id="{86E9B660-62D0-444D-878B-AA7304FEF878}"/>
              </a:ext>
            </a:extLst>
          </p:cNvPr>
          <p:cNvPicPr>
            <a:picLocks noChangeAspect="1"/>
          </p:cNvPicPr>
          <p:nvPr/>
        </p:nvPicPr>
        <p:blipFill>
          <a:blip r:embed="rId45"/>
          <a:stretch>
            <a:fillRect/>
          </a:stretch>
        </p:blipFill>
        <p:spPr>
          <a:xfrm>
            <a:off x="9034006" y="3725008"/>
            <a:ext cx="474099" cy="323474"/>
          </a:xfrm>
          <a:prstGeom prst="rect">
            <a:avLst/>
          </a:prstGeom>
        </p:spPr>
      </p:pic>
      <p:pic>
        <p:nvPicPr>
          <p:cNvPr id="131" name="Picture 130">
            <a:extLst>
              <a:ext uri="{FF2B5EF4-FFF2-40B4-BE49-F238E27FC236}">
                <a16:creationId xmlns:a16="http://schemas.microsoft.com/office/drawing/2014/main" id="{A8C0D4D8-38E7-440B-BF27-316ECF41C5A8}"/>
              </a:ext>
            </a:extLst>
          </p:cNvPr>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6548283" y="2329844"/>
            <a:ext cx="472189" cy="365160"/>
          </a:xfrm>
          <a:prstGeom prst="rect">
            <a:avLst/>
          </a:prstGeom>
        </p:spPr>
      </p:pic>
      <p:pic>
        <p:nvPicPr>
          <p:cNvPr id="1032" name="Picture 8" descr="Evertz | Solutions by Product Type">
            <a:extLst>
              <a:ext uri="{FF2B5EF4-FFF2-40B4-BE49-F238E27FC236}">
                <a16:creationId xmlns:a16="http://schemas.microsoft.com/office/drawing/2014/main" id="{F6AABCF3-FA60-4384-A991-555F8CA0E9AE}"/>
              </a:ext>
            </a:extLst>
          </p:cNvPr>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6287823" y="2845776"/>
            <a:ext cx="803556" cy="22206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a:extLst>
              <a:ext uri="{FF2B5EF4-FFF2-40B4-BE49-F238E27FC236}">
                <a16:creationId xmlns:a16="http://schemas.microsoft.com/office/drawing/2014/main" id="{9D9D9A7A-BD9E-415A-802F-C001AAA82BC3}"/>
              </a:ext>
            </a:extLst>
          </p:cNvPr>
          <p:cNvPicPr>
            <a:picLocks noChangeAspect="1"/>
          </p:cNvPicPr>
          <p:nvPr/>
        </p:nvPicPr>
        <p:blipFill>
          <a:blip r:embed="rId48"/>
          <a:stretch>
            <a:fillRect/>
          </a:stretch>
        </p:blipFill>
        <p:spPr>
          <a:xfrm>
            <a:off x="6425541" y="3128306"/>
            <a:ext cx="591571" cy="500863"/>
          </a:xfrm>
          <a:prstGeom prst="rect">
            <a:avLst/>
          </a:prstGeom>
        </p:spPr>
      </p:pic>
      <p:pic>
        <p:nvPicPr>
          <p:cNvPr id="2049" name="Picture 2048">
            <a:extLst>
              <a:ext uri="{FF2B5EF4-FFF2-40B4-BE49-F238E27FC236}">
                <a16:creationId xmlns:a16="http://schemas.microsoft.com/office/drawing/2014/main" id="{13F58DE2-A535-4374-892D-DB312DF33E24}"/>
              </a:ext>
            </a:extLst>
          </p:cNvPr>
          <p:cNvPicPr>
            <a:picLocks noChangeAspect="1"/>
          </p:cNvPicPr>
          <p:nvPr/>
        </p:nvPicPr>
        <p:blipFill>
          <a:blip r:embed="rId49"/>
          <a:stretch>
            <a:fillRect/>
          </a:stretch>
        </p:blipFill>
        <p:spPr>
          <a:xfrm>
            <a:off x="5177418" y="3591556"/>
            <a:ext cx="870642" cy="266903"/>
          </a:xfrm>
          <a:prstGeom prst="rect">
            <a:avLst/>
          </a:prstGeom>
        </p:spPr>
      </p:pic>
      <p:pic>
        <p:nvPicPr>
          <p:cNvPr id="2051" name="Picture 2050">
            <a:extLst>
              <a:ext uri="{FF2B5EF4-FFF2-40B4-BE49-F238E27FC236}">
                <a16:creationId xmlns:a16="http://schemas.microsoft.com/office/drawing/2014/main" id="{77F1F6B6-4830-4E46-97B6-94AF4EF5D7C3}"/>
              </a:ext>
            </a:extLst>
          </p:cNvPr>
          <p:cNvPicPr>
            <a:picLocks noChangeAspect="1"/>
          </p:cNvPicPr>
          <p:nvPr/>
        </p:nvPicPr>
        <p:blipFill>
          <a:blip r:embed="rId50"/>
          <a:stretch>
            <a:fillRect/>
          </a:stretch>
        </p:blipFill>
        <p:spPr>
          <a:xfrm>
            <a:off x="5989602" y="4067774"/>
            <a:ext cx="1132499" cy="424141"/>
          </a:xfrm>
          <a:prstGeom prst="rect">
            <a:avLst/>
          </a:prstGeom>
        </p:spPr>
      </p:pic>
      <p:pic>
        <p:nvPicPr>
          <p:cNvPr id="2052" name="Picture 2051">
            <a:extLst>
              <a:ext uri="{FF2B5EF4-FFF2-40B4-BE49-F238E27FC236}">
                <a16:creationId xmlns:a16="http://schemas.microsoft.com/office/drawing/2014/main" id="{26C49085-C238-477B-B1D2-F99E44E6BECE}"/>
              </a:ext>
            </a:extLst>
          </p:cNvPr>
          <p:cNvPicPr>
            <a:picLocks noChangeAspect="1"/>
          </p:cNvPicPr>
          <p:nvPr/>
        </p:nvPicPr>
        <p:blipFill>
          <a:blip r:embed="rId51"/>
          <a:stretch>
            <a:fillRect/>
          </a:stretch>
        </p:blipFill>
        <p:spPr>
          <a:xfrm>
            <a:off x="6058879" y="4582281"/>
            <a:ext cx="1025307" cy="176291"/>
          </a:xfrm>
          <a:prstGeom prst="rect">
            <a:avLst/>
          </a:prstGeom>
        </p:spPr>
      </p:pic>
      <p:pic>
        <p:nvPicPr>
          <p:cNvPr id="2053" name="Picture 2052">
            <a:extLst>
              <a:ext uri="{FF2B5EF4-FFF2-40B4-BE49-F238E27FC236}">
                <a16:creationId xmlns:a16="http://schemas.microsoft.com/office/drawing/2014/main" id="{B6BAE3A4-B0EB-4B01-95A7-F0A9E6113708}"/>
              </a:ext>
            </a:extLst>
          </p:cNvPr>
          <p:cNvPicPr>
            <a:picLocks noChangeAspect="1"/>
          </p:cNvPicPr>
          <p:nvPr/>
        </p:nvPicPr>
        <p:blipFill>
          <a:blip r:embed="rId52"/>
          <a:stretch>
            <a:fillRect/>
          </a:stretch>
        </p:blipFill>
        <p:spPr>
          <a:xfrm>
            <a:off x="5191910" y="3962191"/>
            <a:ext cx="658945" cy="566693"/>
          </a:xfrm>
          <a:prstGeom prst="rect">
            <a:avLst/>
          </a:prstGeom>
        </p:spPr>
      </p:pic>
      <p:pic>
        <p:nvPicPr>
          <p:cNvPr id="2054" name="Picture 2053">
            <a:extLst>
              <a:ext uri="{FF2B5EF4-FFF2-40B4-BE49-F238E27FC236}">
                <a16:creationId xmlns:a16="http://schemas.microsoft.com/office/drawing/2014/main" id="{83E9F721-B620-46E8-8092-5F1BCE87514E}"/>
              </a:ext>
            </a:extLst>
          </p:cNvPr>
          <p:cNvPicPr>
            <a:picLocks noChangeAspect="1"/>
          </p:cNvPicPr>
          <p:nvPr/>
        </p:nvPicPr>
        <p:blipFill>
          <a:blip r:embed="rId53"/>
          <a:stretch>
            <a:fillRect/>
          </a:stretch>
        </p:blipFill>
        <p:spPr>
          <a:xfrm>
            <a:off x="5205749" y="4700079"/>
            <a:ext cx="597791" cy="589820"/>
          </a:xfrm>
          <a:prstGeom prst="rect">
            <a:avLst/>
          </a:prstGeom>
        </p:spPr>
      </p:pic>
      <p:pic>
        <p:nvPicPr>
          <p:cNvPr id="2055" name="Picture 2054">
            <a:extLst>
              <a:ext uri="{FF2B5EF4-FFF2-40B4-BE49-F238E27FC236}">
                <a16:creationId xmlns:a16="http://schemas.microsoft.com/office/drawing/2014/main" id="{811C9F92-FAB7-41F9-88FA-9255E599C71B}"/>
              </a:ext>
            </a:extLst>
          </p:cNvPr>
          <p:cNvPicPr>
            <a:picLocks noChangeAspect="1"/>
          </p:cNvPicPr>
          <p:nvPr/>
        </p:nvPicPr>
        <p:blipFill>
          <a:blip r:embed="rId54"/>
          <a:stretch>
            <a:fillRect/>
          </a:stretch>
        </p:blipFill>
        <p:spPr>
          <a:xfrm>
            <a:off x="5947890" y="4894223"/>
            <a:ext cx="1073200" cy="243173"/>
          </a:xfrm>
          <a:prstGeom prst="rect">
            <a:avLst/>
          </a:prstGeom>
        </p:spPr>
      </p:pic>
      <p:pic>
        <p:nvPicPr>
          <p:cNvPr id="2056" name="Picture 2055">
            <a:extLst>
              <a:ext uri="{FF2B5EF4-FFF2-40B4-BE49-F238E27FC236}">
                <a16:creationId xmlns:a16="http://schemas.microsoft.com/office/drawing/2014/main" id="{0D04AD80-A009-4CC0-A731-C31D6B228190}"/>
              </a:ext>
            </a:extLst>
          </p:cNvPr>
          <p:cNvPicPr>
            <a:picLocks noChangeAspect="1"/>
          </p:cNvPicPr>
          <p:nvPr/>
        </p:nvPicPr>
        <p:blipFill>
          <a:blip r:embed="rId55"/>
          <a:stretch>
            <a:fillRect/>
          </a:stretch>
        </p:blipFill>
        <p:spPr>
          <a:xfrm>
            <a:off x="5948691" y="5205747"/>
            <a:ext cx="622841" cy="365400"/>
          </a:xfrm>
          <a:prstGeom prst="rect">
            <a:avLst/>
          </a:prstGeom>
        </p:spPr>
      </p:pic>
      <p:pic>
        <p:nvPicPr>
          <p:cNvPr id="2057" name="Picture 2056">
            <a:extLst>
              <a:ext uri="{FF2B5EF4-FFF2-40B4-BE49-F238E27FC236}">
                <a16:creationId xmlns:a16="http://schemas.microsoft.com/office/drawing/2014/main" id="{190123FD-6B96-41FB-A4AF-A107158F8CC0}"/>
              </a:ext>
            </a:extLst>
          </p:cNvPr>
          <p:cNvPicPr>
            <a:picLocks noChangeAspect="1"/>
          </p:cNvPicPr>
          <p:nvPr/>
        </p:nvPicPr>
        <p:blipFill>
          <a:blip r:embed="rId56"/>
          <a:stretch>
            <a:fillRect/>
          </a:stretch>
        </p:blipFill>
        <p:spPr>
          <a:xfrm>
            <a:off x="2786411" y="2669941"/>
            <a:ext cx="915260" cy="201357"/>
          </a:xfrm>
          <a:prstGeom prst="rect">
            <a:avLst/>
          </a:prstGeom>
        </p:spPr>
      </p:pic>
      <p:pic>
        <p:nvPicPr>
          <p:cNvPr id="2058" name="Picture 2057">
            <a:extLst>
              <a:ext uri="{FF2B5EF4-FFF2-40B4-BE49-F238E27FC236}">
                <a16:creationId xmlns:a16="http://schemas.microsoft.com/office/drawing/2014/main" id="{50A56477-1116-4175-8B72-96DD200419DB}"/>
              </a:ext>
            </a:extLst>
          </p:cNvPr>
          <p:cNvPicPr>
            <a:picLocks noChangeAspect="1"/>
          </p:cNvPicPr>
          <p:nvPr/>
        </p:nvPicPr>
        <p:blipFill>
          <a:blip r:embed="rId57"/>
          <a:stretch>
            <a:fillRect/>
          </a:stretch>
        </p:blipFill>
        <p:spPr>
          <a:xfrm>
            <a:off x="4172272" y="2368387"/>
            <a:ext cx="468728" cy="464592"/>
          </a:xfrm>
          <a:prstGeom prst="rect">
            <a:avLst/>
          </a:prstGeom>
        </p:spPr>
      </p:pic>
      <p:pic>
        <p:nvPicPr>
          <p:cNvPr id="1034" name="Picture 10">
            <a:extLst>
              <a:ext uri="{FF2B5EF4-FFF2-40B4-BE49-F238E27FC236}">
                <a16:creationId xmlns:a16="http://schemas.microsoft.com/office/drawing/2014/main" id="{74B3ADE1-C7ED-47E9-9A05-DEF20B3C4894}"/>
              </a:ext>
            </a:extLst>
          </p:cNvPr>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2781455" y="2966381"/>
            <a:ext cx="1133475" cy="323850"/>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2058">
            <a:extLst>
              <a:ext uri="{FF2B5EF4-FFF2-40B4-BE49-F238E27FC236}">
                <a16:creationId xmlns:a16="http://schemas.microsoft.com/office/drawing/2014/main" id="{7861CE15-A9F7-490D-95A7-477CBA218243}"/>
              </a:ext>
            </a:extLst>
          </p:cNvPr>
          <p:cNvPicPr>
            <a:picLocks noChangeAspect="1"/>
          </p:cNvPicPr>
          <p:nvPr/>
        </p:nvPicPr>
        <p:blipFill>
          <a:blip r:embed="rId59"/>
          <a:stretch>
            <a:fillRect/>
          </a:stretch>
        </p:blipFill>
        <p:spPr>
          <a:xfrm>
            <a:off x="2684366" y="3343763"/>
            <a:ext cx="1039542" cy="450309"/>
          </a:xfrm>
          <a:prstGeom prst="rect">
            <a:avLst/>
          </a:prstGeom>
        </p:spPr>
      </p:pic>
      <p:pic>
        <p:nvPicPr>
          <p:cNvPr id="2063" name="Picture 2062">
            <a:extLst>
              <a:ext uri="{FF2B5EF4-FFF2-40B4-BE49-F238E27FC236}">
                <a16:creationId xmlns:a16="http://schemas.microsoft.com/office/drawing/2014/main" id="{43A2F52E-193D-4A62-81FB-B53F46F7DF01}"/>
              </a:ext>
            </a:extLst>
          </p:cNvPr>
          <p:cNvPicPr>
            <a:picLocks noChangeAspect="1"/>
          </p:cNvPicPr>
          <p:nvPr/>
        </p:nvPicPr>
        <p:blipFill>
          <a:blip r:embed="rId60"/>
          <a:stretch>
            <a:fillRect/>
          </a:stretch>
        </p:blipFill>
        <p:spPr>
          <a:xfrm>
            <a:off x="3917672" y="3614511"/>
            <a:ext cx="634918" cy="495061"/>
          </a:xfrm>
          <a:prstGeom prst="rect">
            <a:avLst/>
          </a:prstGeom>
        </p:spPr>
      </p:pic>
      <p:pic>
        <p:nvPicPr>
          <p:cNvPr id="2067" name="Picture 2066">
            <a:extLst>
              <a:ext uri="{FF2B5EF4-FFF2-40B4-BE49-F238E27FC236}">
                <a16:creationId xmlns:a16="http://schemas.microsoft.com/office/drawing/2014/main" id="{7BB78836-7CBD-426D-A2FE-7BB4A983C24D}"/>
              </a:ext>
            </a:extLst>
          </p:cNvPr>
          <p:cNvPicPr>
            <a:picLocks noChangeAspect="1"/>
          </p:cNvPicPr>
          <p:nvPr/>
        </p:nvPicPr>
        <p:blipFill>
          <a:blip r:embed="rId61"/>
          <a:stretch>
            <a:fillRect/>
          </a:stretch>
        </p:blipFill>
        <p:spPr>
          <a:xfrm>
            <a:off x="2753070" y="3892850"/>
            <a:ext cx="902133" cy="316805"/>
          </a:xfrm>
          <a:prstGeom prst="rect">
            <a:avLst/>
          </a:prstGeom>
        </p:spPr>
      </p:pic>
      <p:pic>
        <p:nvPicPr>
          <p:cNvPr id="2069" name="Picture 2068">
            <a:extLst>
              <a:ext uri="{FF2B5EF4-FFF2-40B4-BE49-F238E27FC236}">
                <a16:creationId xmlns:a16="http://schemas.microsoft.com/office/drawing/2014/main" id="{11766A4C-0517-40A6-88B4-06D8C30E722E}"/>
              </a:ext>
            </a:extLst>
          </p:cNvPr>
          <p:cNvPicPr>
            <a:picLocks noChangeAspect="1"/>
          </p:cNvPicPr>
          <p:nvPr/>
        </p:nvPicPr>
        <p:blipFill>
          <a:blip r:embed="rId62"/>
          <a:stretch>
            <a:fillRect/>
          </a:stretch>
        </p:blipFill>
        <p:spPr>
          <a:xfrm>
            <a:off x="3628277" y="4237890"/>
            <a:ext cx="1075655" cy="284948"/>
          </a:xfrm>
          <a:prstGeom prst="rect">
            <a:avLst/>
          </a:prstGeom>
        </p:spPr>
      </p:pic>
      <p:pic>
        <p:nvPicPr>
          <p:cNvPr id="2071" name="Picture 2070">
            <a:extLst>
              <a:ext uri="{FF2B5EF4-FFF2-40B4-BE49-F238E27FC236}">
                <a16:creationId xmlns:a16="http://schemas.microsoft.com/office/drawing/2014/main" id="{D99D1011-BA57-4657-91D0-B98F887A704D}"/>
              </a:ext>
            </a:extLst>
          </p:cNvPr>
          <p:cNvPicPr>
            <a:picLocks noChangeAspect="1"/>
          </p:cNvPicPr>
          <p:nvPr/>
        </p:nvPicPr>
        <p:blipFill>
          <a:blip r:embed="rId63"/>
          <a:stretch>
            <a:fillRect/>
          </a:stretch>
        </p:blipFill>
        <p:spPr>
          <a:xfrm>
            <a:off x="287350" y="2856447"/>
            <a:ext cx="935717" cy="243200"/>
          </a:xfrm>
          <a:prstGeom prst="rect">
            <a:avLst/>
          </a:prstGeom>
        </p:spPr>
      </p:pic>
      <p:pic>
        <p:nvPicPr>
          <p:cNvPr id="2073" name="Picture 2072">
            <a:extLst>
              <a:ext uri="{FF2B5EF4-FFF2-40B4-BE49-F238E27FC236}">
                <a16:creationId xmlns:a16="http://schemas.microsoft.com/office/drawing/2014/main" id="{630921CD-6BFE-4D99-AA48-4B150AEE584E}"/>
              </a:ext>
            </a:extLst>
          </p:cNvPr>
          <p:cNvPicPr>
            <a:picLocks noChangeAspect="1"/>
          </p:cNvPicPr>
          <p:nvPr/>
        </p:nvPicPr>
        <p:blipFill>
          <a:blip r:embed="rId64"/>
          <a:stretch>
            <a:fillRect/>
          </a:stretch>
        </p:blipFill>
        <p:spPr>
          <a:xfrm>
            <a:off x="260206" y="3200590"/>
            <a:ext cx="979790" cy="234984"/>
          </a:xfrm>
          <a:prstGeom prst="rect">
            <a:avLst/>
          </a:prstGeom>
        </p:spPr>
      </p:pic>
      <p:pic>
        <p:nvPicPr>
          <p:cNvPr id="2074" name="Picture 2073">
            <a:extLst>
              <a:ext uri="{FF2B5EF4-FFF2-40B4-BE49-F238E27FC236}">
                <a16:creationId xmlns:a16="http://schemas.microsoft.com/office/drawing/2014/main" id="{CF977049-B08C-40CB-8BD6-C4D148261423}"/>
              </a:ext>
            </a:extLst>
          </p:cNvPr>
          <p:cNvPicPr>
            <a:picLocks noChangeAspect="1"/>
          </p:cNvPicPr>
          <p:nvPr/>
        </p:nvPicPr>
        <p:blipFill>
          <a:blip r:embed="rId65"/>
          <a:stretch>
            <a:fillRect/>
          </a:stretch>
        </p:blipFill>
        <p:spPr>
          <a:xfrm>
            <a:off x="1305040" y="2953189"/>
            <a:ext cx="927392" cy="204026"/>
          </a:xfrm>
          <a:prstGeom prst="rect">
            <a:avLst/>
          </a:prstGeom>
        </p:spPr>
      </p:pic>
      <p:pic>
        <p:nvPicPr>
          <p:cNvPr id="2075" name="Picture 2074">
            <a:extLst>
              <a:ext uri="{FF2B5EF4-FFF2-40B4-BE49-F238E27FC236}">
                <a16:creationId xmlns:a16="http://schemas.microsoft.com/office/drawing/2014/main" id="{CAE06EDE-A9B7-4346-820A-3ED535994BDD}"/>
              </a:ext>
            </a:extLst>
          </p:cNvPr>
          <p:cNvPicPr>
            <a:picLocks noChangeAspect="1"/>
          </p:cNvPicPr>
          <p:nvPr/>
        </p:nvPicPr>
        <p:blipFill>
          <a:blip r:embed="rId66"/>
          <a:stretch>
            <a:fillRect/>
          </a:stretch>
        </p:blipFill>
        <p:spPr>
          <a:xfrm>
            <a:off x="1331555" y="3230699"/>
            <a:ext cx="938729" cy="269007"/>
          </a:xfrm>
          <a:prstGeom prst="rect">
            <a:avLst/>
          </a:prstGeom>
        </p:spPr>
      </p:pic>
      <p:pic>
        <p:nvPicPr>
          <p:cNvPr id="1038" name="Picture 14">
            <a:extLst>
              <a:ext uri="{FF2B5EF4-FFF2-40B4-BE49-F238E27FC236}">
                <a16:creationId xmlns:a16="http://schemas.microsoft.com/office/drawing/2014/main" id="{540F2864-45AA-4666-8C7F-75907964EE22}"/>
              </a:ext>
            </a:extLst>
          </p:cNvPr>
          <p:cNvPicPr>
            <a:picLocks noChangeAspect="1" noChangeArrowheads="1"/>
          </p:cNvPicPr>
          <p:nvPr/>
        </p:nvPicPr>
        <p:blipFill>
          <a:blip r:embed="rId67">
            <a:extLst>
              <a:ext uri="{28A0092B-C50C-407E-A947-70E740481C1C}">
                <a14:useLocalDpi xmlns:a14="http://schemas.microsoft.com/office/drawing/2010/main" val="0"/>
              </a:ext>
            </a:extLst>
          </a:blip>
          <a:srcRect/>
          <a:stretch>
            <a:fillRect/>
          </a:stretch>
        </p:blipFill>
        <p:spPr bwMode="auto">
          <a:xfrm>
            <a:off x="282270" y="3539548"/>
            <a:ext cx="806043" cy="35899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C3EFCD5E-CE56-4B8A-9B04-C7F34B66D043}"/>
              </a:ext>
            </a:extLst>
          </p:cNvPr>
          <p:cNvPicPr>
            <a:picLocks noChangeAspect="1" noChangeArrowheads="1"/>
          </p:cNvPicPr>
          <p:nvPr/>
        </p:nvPicPr>
        <p:blipFill>
          <a:blip r:embed="rId68">
            <a:extLst>
              <a:ext uri="{28A0092B-C50C-407E-A947-70E740481C1C}">
                <a14:useLocalDpi xmlns:a14="http://schemas.microsoft.com/office/drawing/2010/main" val="0"/>
              </a:ext>
            </a:extLst>
          </a:blip>
          <a:srcRect/>
          <a:stretch>
            <a:fillRect/>
          </a:stretch>
        </p:blipFill>
        <p:spPr bwMode="auto">
          <a:xfrm>
            <a:off x="1347822" y="3676279"/>
            <a:ext cx="700301" cy="200086"/>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075">
            <a:extLst>
              <a:ext uri="{FF2B5EF4-FFF2-40B4-BE49-F238E27FC236}">
                <a16:creationId xmlns:a16="http://schemas.microsoft.com/office/drawing/2014/main" id="{A50356F5-234E-4BF6-B0AD-8F69DE4FBEEF}"/>
              </a:ext>
            </a:extLst>
          </p:cNvPr>
          <p:cNvPicPr>
            <a:picLocks noChangeAspect="1"/>
          </p:cNvPicPr>
          <p:nvPr/>
        </p:nvPicPr>
        <p:blipFill>
          <a:blip r:embed="rId69"/>
          <a:stretch>
            <a:fillRect/>
          </a:stretch>
        </p:blipFill>
        <p:spPr>
          <a:xfrm>
            <a:off x="322059" y="4014247"/>
            <a:ext cx="870911" cy="243769"/>
          </a:xfrm>
          <a:prstGeom prst="rect">
            <a:avLst/>
          </a:prstGeom>
        </p:spPr>
      </p:pic>
      <p:pic>
        <p:nvPicPr>
          <p:cNvPr id="2077" name="Picture 2076">
            <a:extLst>
              <a:ext uri="{FF2B5EF4-FFF2-40B4-BE49-F238E27FC236}">
                <a16:creationId xmlns:a16="http://schemas.microsoft.com/office/drawing/2014/main" id="{15063875-3CD6-4B65-957F-EFAC7FF00260}"/>
              </a:ext>
            </a:extLst>
          </p:cNvPr>
          <p:cNvPicPr>
            <a:picLocks noChangeAspect="1"/>
          </p:cNvPicPr>
          <p:nvPr/>
        </p:nvPicPr>
        <p:blipFill>
          <a:blip r:embed="rId70"/>
          <a:stretch>
            <a:fillRect/>
          </a:stretch>
        </p:blipFill>
        <p:spPr>
          <a:xfrm>
            <a:off x="310680" y="4353330"/>
            <a:ext cx="985617" cy="295581"/>
          </a:xfrm>
          <a:prstGeom prst="rect">
            <a:avLst/>
          </a:prstGeom>
        </p:spPr>
      </p:pic>
      <p:pic>
        <p:nvPicPr>
          <p:cNvPr id="2079" name="Picture 2078">
            <a:extLst>
              <a:ext uri="{FF2B5EF4-FFF2-40B4-BE49-F238E27FC236}">
                <a16:creationId xmlns:a16="http://schemas.microsoft.com/office/drawing/2014/main" id="{DC7C7899-4C11-4B28-A03F-191F1784AAAB}"/>
              </a:ext>
            </a:extLst>
          </p:cNvPr>
          <p:cNvPicPr>
            <a:picLocks noChangeAspect="1"/>
          </p:cNvPicPr>
          <p:nvPr/>
        </p:nvPicPr>
        <p:blipFill>
          <a:blip r:embed="rId71"/>
          <a:stretch>
            <a:fillRect/>
          </a:stretch>
        </p:blipFill>
        <p:spPr>
          <a:xfrm>
            <a:off x="1349613" y="3976403"/>
            <a:ext cx="811546" cy="400102"/>
          </a:xfrm>
          <a:prstGeom prst="rect">
            <a:avLst/>
          </a:prstGeom>
        </p:spPr>
      </p:pic>
      <p:pic>
        <p:nvPicPr>
          <p:cNvPr id="65" name="Picture 64">
            <a:extLst>
              <a:ext uri="{FF2B5EF4-FFF2-40B4-BE49-F238E27FC236}">
                <a16:creationId xmlns:a16="http://schemas.microsoft.com/office/drawing/2014/main" id="{AEFB15F1-0604-4D52-908A-D53841BEF036}"/>
              </a:ext>
            </a:extLst>
          </p:cNvPr>
          <p:cNvPicPr>
            <a:picLocks noChangeAspect="1"/>
          </p:cNvPicPr>
          <p:nvPr/>
        </p:nvPicPr>
        <p:blipFill>
          <a:blip r:embed="rId72"/>
          <a:stretch>
            <a:fillRect/>
          </a:stretch>
        </p:blipFill>
        <p:spPr>
          <a:xfrm>
            <a:off x="1408411" y="4476543"/>
            <a:ext cx="688948" cy="447816"/>
          </a:xfrm>
          <a:prstGeom prst="rect">
            <a:avLst/>
          </a:prstGeom>
        </p:spPr>
      </p:pic>
      <p:graphicFrame>
        <p:nvGraphicFramePr>
          <p:cNvPr id="66" name="Object 65">
            <a:extLst>
              <a:ext uri="{FF2B5EF4-FFF2-40B4-BE49-F238E27FC236}">
                <a16:creationId xmlns:a16="http://schemas.microsoft.com/office/drawing/2014/main" id="{3F53AF24-754B-4B6C-949C-203B88E67DCA}"/>
              </a:ext>
            </a:extLst>
          </p:cNvPr>
          <p:cNvGraphicFramePr>
            <a:graphicFrameLocks noChangeAspect="1"/>
          </p:cNvGraphicFramePr>
          <p:nvPr>
            <p:extLst>
              <p:ext uri="{D42A27DB-BD31-4B8C-83A1-F6EECF244321}">
                <p14:modId xmlns:p14="http://schemas.microsoft.com/office/powerpoint/2010/main" val="3587851411"/>
              </p:ext>
            </p:extLst>
          </p:nvPr>
        </p:nvGraphicFramePr>
        <p:xfrm>
          <a:off x="223755" y="4641071"/>
          <a:ext cx="561148" cy="378449"/>
        </p:xfrm>
        <a:graphic>
          <a:graphicData uri="http://schemas.openxmlformats.org/presentationml/2006/ole">
            <mc:AlternateContent xmlns:mc="http://schemas.openxmlformats.org/markup-compatibility/2006">
              <mc:Choice xmlns:v="urn:schemas-microsoft-com:vml" Requires="v">
                <p:oleObj r:id="rId73" imgW="1091880" imgH="736200" progId="">
                  <p:embed/>
                </p:oleObj>
              </mc:Choice>
              <mc:Fallback>
                <p:oleObj r:id="rId73" imgW="1091880" imgH="736200" progId="">
                  <p:embed/>
                  <p:pic>
                    <p:nvPicPr>
                      <p:cNvPr id="0" name=""/>
                      <p:cNvPicPr/>
                      <p:nvPr/>
                    </p:nvPicPr>
                    <p:blipFill>
                      <a:blip r:embed="rId74"/>
                      <a:stretch>
                        <a:fillRect/>
                      </a:stretch>
                    </p:blipFill>
                    <p:spPr>
                      <a:xfrm>
                        <a:off x="223755" y="4641071"/>
                        <a:ext cx="561148" cy="378449"/>
                      </a:xfrm>
                      <a:prstGeom prst="rect">
                        <a:avLst/>
                      </a:prstGeom>
                    </p:spPr>
                  </p:pic>
                </p:oleObj>
              </mc:Fallback>
            </mc:AlternateContent>
          </a:graphicData>
        </a:graphic>
      </p:graphicFrame>
      <p:pic>
        <p:nvPicPr>
          <p:cNvPr id="68" name="Picture 67">
            <a:extLst>
              <a:ext uri="{FF2B5EF4-FFF2-40B4-BE49-F238E27FC236}">
                <a16:creationId xmlns:a16="http://schemas.microsoft.com/office/drawing/2014/main" id="{AA15589E-8480-4B93-86F4-92BC71B7A228}"/>
              </a:ext>
            </a:extLst>
          </p:cNvPr>
          <p:cNvPicPr>
            <a:picLocks noChangeAspect="1"/>
          </p:cNvPicPr>
          <p:nvPr/>
        </p:nvPicPr>
        <p:blipFill>
          <a:blip r:embed="rId75"/>
          <a:stretch>
            <a:fillRect/>
          </a:stretch>
        </p:blipFill>
        <p:spPr>
          <a:xfrm>
            <a:off x="1522841" y="4960720"/>
            <a:ext cx="702881" cy="576363"/>
          </a:xfrm>
          <a:prstGeom prst="rect">
            <a:avLst/>
          </a:prstGeom>
        </p:spPr>
      </p:pic>
    </p:spTree>
    <p:extLst>
      <p:ext uri="{BB962C8B-B14F-4D97-AF65-F5344CB8AC3E}">
        <p14:creationId xmlns:p14="http://schemas.microsoft.com/office/powerpoint/2010/main" val="32541994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8" name="Picture 100" descr="Offres pour University of Portsmouth - Academic Positions">
            <a:extLst>
              <a:ext uri="{FF2B5EF4-FFF2-40B4-BE49-F238E27FC236}">
                <a16:creationId xmlns:a16="http://schemas.microsoft.com/office/drawing/2014/main" id="{E657AEE3-D9EF-834C-A138-5BAE4312FC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0455" y="2490964"/>
            <a:ext cx="686684" cy="764057"/>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ED5E8038-7182-1A49-ACFB-2ABE358E36A9}"/>
              </a:ext>
            </a:extLst>
          </p:cNvPr>
          <p:cNvSpPr>
            <a:spLocks noGrp="1"/>
          </p:cNvSpPr>
          <p:nvPr>
            <p:ph type="title"/>
          </p:nvPr>
        </p:nvSpPr>
        <p:spPr>
          <a:xfrm>
            <a:off x="206030" y="363594"/>
            <a:ext cx="10515600" cy="1325600"/>
          </a:xfrm>
          <a:effectLst/>
        </p:spPr>
        <p:txBody>
          <a:bodyPr/>
          <a:lstStyle/>
          <a:p>
            <a:r>
              <a:rPr lang="en-US" dirty="0"/>
              <a:t>Our Customers (Europe)</a:t>
            </a:r>
          </a:p>
        </p:txBody>
      </p:sp>
      <p:sp>
        <p:nvSpPr>
          <p:cNvPr id="9" name="Rectangle 8">
            <a:extLst>
              <a:ext uri="{FF2B5EF4-FFF2-40B4-BE49-F238E27FC236}">
                <a16:creationId xmlns:a16="http://schemas.microsoft.com/office/drawing/2014/main" id="{2C52EBDB-A54E-974D-94EC-009F93E73BD5}"/>
              </a:ext>
            </a:extLst>
          </p:cNvPr>
          <p:cNvSpPr/>
          <p:nvPr/>
        </p:nvSpPr>
        <p:spPr>
          <a:xfrm>
            <a:off x="33940" y="1866651"/>
            <a:ext cx="2244525" cy="276999"/>
          </a:xfrm>
          <a:prstGeom prst="rect">
            <a:avLst/>
          </a:prstGeom>
        </p:spPr>
        <p:txBody>
          <a:bodyPr wrap="none">
            <a:spAutoFit/>
          </a:bodyPr>
          <a:lstStyle/>
          <a:p>
            <a:r>
              <a:rPr lang="en-US" sz="1200">
                <a:solidFill>
                  <a:schemeClr val="tx1"/>
                </a:solidFill>
                <a:latin typeface="Kanit" panose="020B0604020202020204" charset="-34"/>
                <a:ea typeface="+mn-ea"/>
                <a:cs typeface="Kanit" panose="020B0604020202020204" charset="-34"/>
              </a:rPr>
              <a:t>Energy, Industrial &amp; Transport</a:t>
            </a:r>
          </a:p>
        </p:txBody>
      </p:sp>
      <p:sp>
        <p:nvSpPr>
          <p:cNvPr id="25" name="Rectangle 24">
            <a:extLst>
              <a:ext uri="{FF2B5EF4-FFF2-40B4-BE49-F238E27FC236}">
                <a16:creationId xmlns:a16="http://schemas.microsoft.com/office/drawing/2014/main" id="{B6FE9B15-356E-4441-B4F4-16473BBE9C9C}"/>
              </a:ext>
            </a:extLst>
          </p:cNvPr>
          <p:cNvSpPr/>
          <p:nvPr/>
        </p:nvSpPr>
        <p:spPr>
          <a:xfrm>
            <a:off x="2518714" y="1855037"/>
            <a:ext cx="2223686" cy="276999"/>
          </a:xfrm>
          <a:prstGeom prst="rect">
            <a:avLst/>
          </a:prstGeom>
        </p:spPr>
        <p:txBody>
          <a:bodyPr wrap="none">
            <a:spAutoFit/>
          </a:bodyPr>
          <a:lstStyle/>
          <a:p>
            <a:r>
              <a:rPr lang="en-US" sz="1200">
                <a:solidFill>
                  <a:schemeClr val="tx1"/>
                </a:solidFill>
                <a:latin typeface="Kanit" panose="020B0604020202020204" charset="-34"/>
                <a:ea typeface="+mn-ea"/>
                <a:cs typeface="Kanit" panose="020B0604020202020204" charset="-34"/>
              </a:rPr>
              <a:t>Financial &amp; Business Services</a:t>
            </a:r>
          </a:p>
        </p:txBody>
      </p:sp>
      <p:sp>
        <p:nvSpPr>
          <p:cNvPr id="53" name="Rectangle 52">
            <a:extLst>
              <a:ext uri="{FF2B5EF4-FFF2-40B4-BE49-F238E27FC236}">
                <a16:creationId xmlns:a16="http://schemas.microsoft.com/office/drawing/2014/main" id="{909892DC-943C-ED46-9599-F4466B1CE258}"/>
              </a:ext>
            </a:extLst>
          </p:cNvPr>
          <p:cNvSpPr/>
          <p:nvPr/>
        </p:nvSpPr>
        <p:spPr>
          <a:xfrm>
            <a:off x="7456426" y="1791345"/>
            <a:ext cx="1835759" cy="276999"/>
          </a:xfrm>
          <a:prstGeom prst="rect">
            <a:avLst/>
          </a:prstGeom>
        </p:spPr>
        <p:txBody>
          <a:bodyPr wrap="none">
            <a:spAutoFit/>
          </a:bodyPr>
          <a:lstStyle/>
          <a:p>
            <a:r>
              <a:rPr lang="en-US" sz="1200">
                <a:solidFill>
                  <a:schemeClr val="tx1"/>
                </a:solidFill>
                <a:latin typeface="Kanit" panose="020B0604020202020204" charset="-34"/>
                <a:ea typeface="+mn-ea"/>
                <a:cs typeface="Kanit" panose="020B0604020202020204" charset="-34"/>
              </a:rPr>
              <a:t>Government &amp; Defense</a:t>
            </a:r>
          </a:p>
        </p:txBody>
      </p:sp>
      <p:sp>
        <p:nvSpPr>
          <p:cNvPr id="77" name="Rectangle 76">
            <a:extLst>
              <a:ext uri="{FF2B5EF4-FFF2-40B4-BE49-F238E27FC236}">
                <a16:creationId xmlns:a16="http://schemas.microsoft.com/office/drawing/2014/main" id="{597CA72B-E71C-334D-A8DC-3CA677CD3EF2}"/>
              </a:ext>
            </a:extLst>
          </p:cNvPr>
          <p:cNvSpPr/>
          <p:nvPr/>
        </p:nvSpPr>
        <p:spPr>
          <a:xfrm>
            <a:off x="9722949" y="1806554"/>
            <a:ext cx="2318263" cy="276999"/>
          </a:xfrm>
          <a:prstGeom prst="rect">
            <a:avLst/>
          </a:prstGeom>
        </p:spPr>
        <p:txBody>
          <a:bodyPr wrap="none">
            <a:spAutoFit/>
          </a:bodyPr>
          <a:lstStyle/>
          <a:p>
            <a:r>
              <a:rPr lang="en-US" sz="1200">
                <a:solidFill>
                  <a:schemeClr val="tx1"/>
                </a:solidFill>
                <a:latin typeface="Kanit" panose="020B0604020202020204" charset="-34"/>
                <a:ea typeface="+mn-ea"/>
                <a:cs typeface="Kanit" panose="020B0604020202020204" charset="-34"/>
              </a:rPr>
              <a:t>Healthcare &amp; Bio-Technology</a:t>
            </a:r>
          </a:p>
        </p:txBody>
      </p:sp>
      <p:grpSp>
        <p:nvGrpSpPr>
          <p:cNvPr id="43" name="Groupe 42">
            <a:extLst>
              <a:ext uri="{FF2B5EF4-FFF2-40B4-BE49-F238E27FC236}">
                <a16:creationId xmlns:a16="http://schemas.microsoft.com/office/drawing/2014/main" id="{85D5CA29-C828-7C48-B1A5-2A4002643E35}"/>
              </a:ext>
            </a:extLst>
          </p:cNvPr>
          <p:cNvGrpSpPr/>
          <p:nvPr/>
        </p:nvGrpSpPr>
        <p:grpSpPr>
          <a:xfrm>
            <a:off x="2568303" y="2193035"/>
            <a:ext cx="2200869" cy="3495359"/>
            <a:chOff x="1926373" y="1622226"/>
            <a:chExt cx="1650652" cy="2621519"/>
          </a:xfrm>
        </p:grpSpPr>
        <p:pic>
          <p:nvPicPr>
            <p:cNvPr id="2108" name="Picture 60" descr="Landwirtschaftliche Rentenbank. Information about the issuer. (LEI  529900Z3J0N6S0F7CT25, Swift LAREDEFFXXX). News and credit ratings. Tables  with accounting and financial reports.">
              <a:extLst>
                <a:ext uri="{FF2B5EF4-FFF2-40B4-BE49-F238E27FC236}">
                  <a16:creationId xmlns:a16="http://schemas.microsoft.com/office/drawing/2014/main" id="{38C703C4-2D34-DC41-8000-8BB82736E1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434" y="2533587"/>
              <a:ext cx="806908" cy="806908"/>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 14">
              <a:extLst>
                <a:ext uri="{FF2B5EF4-FFF2-40B4-BE49-F238E27FC236}">
                  <a16:creationId xmlns:a16="http://schemas.microsoft.com/office/drawing/2014/main" id="{98823AD5-1C80-BE4F-B01F-ABF6B9FE2E9A}"/>
                </a:ext>
              </a:extLst>
            </p:cNvPr>
            <p:cNvPicPr>
              <a:picLocks noChangeAspect="1"/>
            </p:cNvPicPr>
            <p:nvPr/>
          </p:nvPicPr>
          <p:blipFill>
            <a:blip r:embed="rId4"/>
            <a:stretch>
              <a:fillRect/>
            </a:stretch>
          </p:blipFill>
          <p:spPr>
            <a:xfrm>
              <a:off x="2617319" y="2603703"/>
              <a:ext cx="485642" cy="293560"/>
            </a:xfrm>
            <a:prstGeom prst="rect">
              <a:avLst/>
            </a:prstGeom>
          </p:spPr>
        </p:pic>
        <p:pic>
          <p:nvPicPr>
            <p:cNvPr id="2078" name="Picture 30" descr="Basler Versicherungen - Wikidata">
              <a:extLst>
                <a:ext uri="{FF2B5EF4-FFF2-40B4-BE49-F238E27FC236}">
                  <a16:creationId xmlns:a16="http://schemas.microsoft.com/office/drawing/2014/main" id="{ECFDA0B0-7B6F-F94E-9D7A-035AF64587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9082" y="1733228"/>
              <a:ext cx="616686" cy="181729"/>
            </a:xfrm>
            <a:prstGeom prst="rect">
              <a:avLst/>
            </a:prstGeom>
            <a:noFill/>
            <a:extLst>
              <a:ext uri="{909E8E84-426E-40DD-AFC4-6F175D3DCCD1}">
                <a14:hiddenFill xmlns:a14="http://schemas.microsoft.com/office/drawing/2010/main">
                  <a:solidFill>
                    <a:srgbClr val="FFFFFF"/>
                  </a:solidFill>
                </a14:hiddenFill>
              </a:ext>
            </a:extLst>
          </p:spPr>
        </p:pic>
        <p:pic>
          <p:nvPicPr>
            <p:cNvPr id="2090" name="Picture 42" descr="Paris Fintech Forum 2020">
              <a:extLst>
                <a:ext uri="{FF2B5EF4-FFF2-40B4-BE49-F238E27FC236}">
                  <a16:creationId xmlns:a16="http://schemas.microsoft.com/office/drawing/2014/main" id="{00C23E0E-D4B4-5C42-AB48-C5983AAC56F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87" t="42783" r="53131" b="43124"/>
            <a:stretch/>
          </p:blipFill>
          <p:spPr bwMode="auto">
            <a:xfrm>
              <a:off x="1926373" y="1978383"/>
              <a:ext cx="990655" cy="293560"/>
            </a:xfrm>
            <a:prstGeom prst="rect">
              <a:avLst/>
            </a:prstGeom>
            <a:noFill/>
            <a:extLst>
              <a:ext uri="{909E8E84-426E-40DD-AFC4-6F175D3DCCD1}">
                <a14:hiddenFill xmlns:a14="http://schemas.microsoft.com/office/drawing/2010/main">
                  <a:solidFill>
                    <a:srgbClr val="FFFFFF"/>
                  </a:solidFill>
                </a14:hiddenFill>
              </a:ext>
            </a:extLst>
          </p:spPr>
        </p:pic>
        <p:pic>
          <p:nvPicPr>
            <p:cNvPr id="2094" name="Picture 46" descr="Deutsche Bundesbank - Wikipedia">
              <a:extLst>
                <a:ext uri="{FF2B5EF4-FFF2-40B4-BE49-F238E27FC236}">
                  <a16:creationId xmlns:a16="http://schemas.microsoft.com/office/drawing/2014/main" id="{9E7B6CA4-3C5B-3542-91CE-4FFE5B3BCA5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78709" y="2325260"/>
              <a:ext cx="733347" cy="280814"/>
            </a:xfrm>
            <a:prstGeom prst="rect">
              <a:avLst/>
            </a:prstGeom>
            <a:noFill/>
            <a:extLst>
              <a:ext uri="{909E8E84-426E-40DD-AFC4-6F175D3DCCD1}">
                <a14:hiddenFill xmlns:a14="http://schemas.microsoft.com/office/drawing/2010/main">
                  <a:solidFill>
                    <a:srgbClr val="FFFFFF"/>
                  </a:solidFill>
                </a14:hiddenFill>
              </a:ext>
            </a:extLst>
          </p:spPr>
        </p:pic>
        <p:pic>
          <p:nvPicPr>
            <p:cNvPr id="2096" name="Picture 48" descr="EY (entreprise) — Wikipédia">
              <a:extLst>
                <a:ext uri="{FF2B5EF4-FFF2-40B4-BE49-F238E27FC236}">
                  <a16:creationId xmlns:a16="http://schemas.microsoft.com/office/drawing/2014/main" id="{2C232DA8-0A94-074A-B7A4-D30D6DBED86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00636" y="3164954"/>
              <a:ext cx="352776" cy="352776"/>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 15">
              <a:extLst>
                <a:ext uri="{FF2B5EF4-FFF2-40B4-BE49-F238E27FC236}">
                  <a16:creationId xmlns:a16="http://schemas.microsoft.com/office/drawing/2014/main" id="{4B8D5F0A-16A6-7A45-9487-FB040D51548A}"/>
                </a:ext>
              </a:extLst>
            </p:cNvPr>
            <p:cNvPicPr>
              <a:picLocks noChangeAspect="1"/>
            </p:cNvPicPr>
            <p:nvPr/>
          </p:nvPicPr>
          <p:blipFill>
            <a:blip r:embed="rId9"/>
            <a:stretch>
              <a:fillRect/>
            </a:stretch>
          </p:blipFill>
          <p:spPr>
            <a:xfrm>
              <a:off x="2821550" y="3539165"/>
              <a:ext cx="699599" cy="549378"/>
            </a:xfrm>
            <a:prstGeom prst="rect">
              <a:avLst/>
            </a:prstGeom>
          </p:spPr>
        </p:pic>
        <p:pic>
          <p:nvPicPr>
            <p:cNvPr id="17" name="Image 16">
              <a:extLst>
                <a:ext uri="{FF2B5EF4-FFF2-40B4-BE49-F238E27FC236}">
                  <a16:creationId xmlns:a16="http://schemas.microsoft.com/office/drawing/2014/main" id="{F67FCB8E-8B37-5C4B-85A2-5E244E2F4C68}"/>
                </a:ext>
              </a:extLst>
            </p:cNvPr>
            <p:cNvPicPr>
              <a:picLocks noChangeAspect="1"/>
            </p:cNvPicPr>
            <p:nvPr/>
          </p:nvPicPr>
          <p:blipFill>
            <a:blip r:embed="rId10"/>
            <a:stretch>
              <a:fillRect/>
            </a:stretch>
          </p:blipFill>
          <p:spPr>
            <a:xfrm>
              <a:off x="1994304" y="2667926"/>
              <a:ext cx="527263" cy="476565"/>
            </a:xfrm>
            <a:prstGeom prst="rect">
              <a:avLst/>
            </a:prstGeom>
          </p:spPr>
        </p:pic>
        <p:pic>
          <p:nvPicPr>
            <p:cNvPr id="2104" name="Picture 56">
              <a:extLst>
                <a:ext uri="{FF2B5EF4-FFF2-40B4-BE49-F238E27FC236}">
                  <a16:creationId xmlns:a16="http://schemas.microsoft.com/office/drawing/2014/main" id="{8F1FDD34-9C63-234B-A0B4-09287B78454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94502" y="3915398"/>
              <a:ext cx="612413" cy="195560"/>
            </a:xfrm>
            <a:prstGeom prst="rect">
              <a:avLst/>
            </a:prstGeom>
            <a:noFill/>
            <a:extLst>
              <a:ext uri="{909E8E84-426E-40DD-AFC4-6F175D3DCCD1}">
                <a14:hiddenFill xmlns:a14="http://schemas.microsoft.com/office/drawing/2010/main">
                  <a:solidFill>
                    <a:srgbClr val="FFFFFF"/>
                  </a:solidFill>
                </a14:hiddenFill>
              </a:ext>
            </a:extLst>
          </p:spPr>
        </p:pic>
        <p:pic>
          <p:nvPicPr>
            <p:cNvPr id="2114" name="Picture 66" descr="Tryg — Wikipédia">
              <a:extLst>
                <a:ext uri="{FF2B5EF4-FFF2-40B4-BE49-F238E27FC236}">
                  <a16:creationId xmlns:a16="http://schemas.microsoft.com/office/drawing/2014/main" id="{F7B18A88-FF25-E04D-B4EA-B6D78098460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82701" y="1685818"/>
              <a:ext cx="580167" cy="248643"/>
            </a:xfrm>
            <a:prstGeom prst="rect">
              <a:avLst/>
            </a:prstGeom>
            <a:noFill/>
            <a:extLst>
              <a:ext uri="{909E8E84-426E-40DD-AFC4-6F175D3DCCD1}">
                <a14:hiddenFill xmlns:a14="http://schemas.microsoft.com/office/drawing/2010/main">
                  <a:solidFill>
                    <a:srgbClr val="FFFFFF"/>
                  </a:solidFill>
                </a14:hiddenFill>
              </a:ext>
            </a:extLst>
          </p:spPr>
        </p:pic>
        <p:pic>
          <p:nvPicPr>
            <p:cNvPr id="2116" name="Picture 68" descr="Generali Versicherungen">
              <a:extLst>
                <a:ext uri="{FF2B5EF4-FFF2-40B4-BE49-F238E27FC236}">
                  <a16:creationId xmlns:a16="http://schemas.microsoft.com/office/drawing/2014/main" id="{BE661297-FDE1-3644-9934-388727C80C87}"/>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5237" t="24754" r="14656" b="26007"/>
            <a:stretch/>
          </p:blipFill>
          <p:spPr bwMode="auto">
            <a:xfrm>
              <a:off x="2556099" y="3171083"/>
              <a:ext cx="948349" cy="370038"/>
            </a:xfrm>
            <a:prstGeom prst="rect">
              <a:avLst/>
            </a:prstGeom>
            <a:noFill/>
            <a:extLst>
              <a:ext uri="{909E8E84-426E-40DD-AFC4-6F175D3DCCD1}">
                <a14:hiddenFill xmlns:a14="http://schemas.microsoft.com/office/drawing/2010/main">
                  <a:solidFill>
                    <a:srgbClr val="FFFFFF"/>
                  </a:solidFill>
                </a14:hiddenFill>
              </a:ext>
            </a:extLst>
          </p:spPr>
        </p:pic>
        <p:sp>
          <p:nvSpPr>
            <p:cNvPr id="100" name="Rectangle : coins arrondis 99">
              <a:extLst>
                <a:ext uri="{FF2B5EF4-FFF2-40B4-BE49-F238E27FC236}">
                  <a16:creationId xmlns:a16="http://schemas.microsoft.com/office/drawing/2014/main" id="{A55E7FB1-26EF-F747-A82A-27D0B405400D}"/>
                </a:ext>
              </a:extLst>
            </p:cNvPr>
            <p:cNvSpPr/>
            <p:nvPr/>
          </p:nvSpPr>
          <p:spPr>
            <a:xfrm>
              <a:off x="1947204" y="1622226"/>
              <a:ext cx="1629821" cy="2621519"/>
            </a:xfrm>
            <a:prstGeom prst="roundRect">
              <a:avLst>
                <a:gd name="adj" fmla="val 5446"/>
              </a:avLst>
            </a:prstGeom>
            <a:noFill/>
            <a:ln>
              <a:solidFill>
                <a:srgbClr val="FACB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67" dirty="0"/>
            </a:p>
          </p:txBody>
        </p:sp>
        <p:pic>
          <p:nvPicPr>
            <p:cNvPr id="2178" name="Picture 130" descr="SCOR logo">
              <a:extLst>
                <a:ext uri="{FF2B5EF4-FFF2-40B4-BE49-F238E27FC236}">
                  <a16:creationId xmlns:a16="http://schemas.microsoft.com/office/drawing/2014/main" id="{D34F7BF6-EA85-4246-B21E-F21D9ED6EA0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47329" y="3621512"/>
              <a:ext cx="771461" cy="21898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e 36">
            <a:extLst>
              <a:ext uri="{FF2B5EF4-FFF2-40B4-BE49-F238E27FC236}">
                <a16:creationId xmlns:a16="http://schemas.microsoft.com/office/drawing/2014/main" id="{351F9E0B-1C0E-3C46-928E-CECAADB728AD}"/>
              </a:ext>
            </a:extLst>
          </p:cNvPr>
          <p:cNvGrpSpPr/>
          <p:nvPr/>
        </p:nvGrpSpPr>
        <p:grpSpPr>
          <a:xfrm>
            <a:off x="9862403" y="2140158"/>
            <a:ext cx="2190141" cy="3548236"/>
            <a:chOff x="5838387" y="1622226"/>
            <a:chExt cx="1642606" cy="2621519"/>
          </a:xfrm>
        </p:grpSpPr>
        <p:pic>
          <p:nvPicPr>
            <p:cNvPr id="2152" name="Picture 104" descr="EUBREAST">
              <a:extLst>
                <a:ext uri="{FF2B5EF4-FFF2-40B4-BE49-F238E27FC236}">
                  <a16:creationId xmlns:a16="http://schemas.microsoft.com/office/drawing/2014/main" id="{95431234-2806-8340-9178-C8156DC3C72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884373" y="3715400"/>
              <a:ext cx="462879" cy="495281"/>
            </a:xfrm>
            <a:prstGeom prst="rect">
              <a:avLst/>
            </a:prstGeom>
            <a:noFill/>
            <a:extLst>
              <a:ext uri="{909E8E84-426E-40DD-AFC4-6F175D3DCCD1}">
                <a14:hiddenFill xmlns:a14="http://schemas.microsoft.com/office/drawing/2010/main">
                  <a:solidFill>
                    <a:srgbClr val="FFFFFF"/>
                  </a:solidFill>
                </a14:hiddenFill>
              </a:ext>
            </a:extLst>
          </p:spPr>
        </p:pic>
        <p:pic>
          <p:nvPicPr>
            <p:cNvPr id="2160" name="Picture 112" descr="Cerba Research - Immuno Series US: Virtual">
              <a:extLst>
                <a:ext uri="{FF2B5EF4-FFF2-40B4-BE49-F238E27FC236}">
                  <a16:creationId xmlns:a16="http://schemas.microsoft.com/office/drawing/2014/main" id="{0E2FD504-5F10-A046-B531-D3E220FF5B7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422258" y="2607037"/>
              <a:ext cx="1006622" cy="485136"/>
            </a:xfrm>
            <a:prstGeom prst="rect">
              <a:avLst/>
            </a:prstGeom>
            <a:noFill/>
            <a:extLst>
              <a:ext uri="{909E8E84-426E-40DD-AFC4-6F175D3DCCD1}">
                <a14:hiddenFill xmlns:a14="http://schemas.microsoft.com/office/drawing/2010/main">
                  <a:solidFill>
                    <a:srgbClr val="FFFFFF"/>
                  </a:solidFill>
                </a14:hiddenFill>
              </a:ext>
            </a:extLst>
          </p:spPr>
        </p:pic>
        <p:pic>
          <p:nvPicPr>
            <p:cNvPr id="2162" name="Picture 114" descr="Siemens Healthcare GmbH - CMOCRO">
              <a:extLst>
                <a:ext uri="{FF2B5EF4-FFF2-40B4-BE49-F238E27FC236}">
                  <a16:creationId xmlns:a16="http://schemas.microsoft.com/office/drawing/2014/main" id="{87018064-9260-9444-BA98-8FE357DD9B9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920904" y="2004453"/>
              <a:ext cx="971433" cy="365280"/>
            </a:xfrm>
            <a:prstGeom prst="rect">
              <a:avLst/>
            </a:prstGeom>
            <a:noFill/>
            <a:extLst>
              <a:ext uri="{909E8E84-426E-40DD-AFC4-6F175D3DCCD1}">
                <a14:hiddenFill xmlns:a14="http://schemas.microsoft.com/office/drawing/2010/main">
                  <a:solidFill>
                    <a:srgbClr val="FFFFFF"/>
                  </a:solidFill>
                </a14:hiddenFill>
              </a:ext>
            </a:extLst>
          </p:spPr>
        </p:pic>
        <p:pic>
          <p:nvPicPr>
            <p:cNvPr id="2164" name="Picture 116">
              <a:extLst>
                <a:ext uri="{FF2B5EF4-FFF2-40B4-BE49-F238E27FC236}">
                  <a16:creationId xmlns:a16="http://schemas.microsoft.com/office/drawing/2014/main" id="{F2388331-3A4E-6E48-8746-521785F2DC7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791650" y="3403368"/>
              <a:ext cx="689343" cy="289640"/>
            </a:xfrm>
            <a:prstGeom prst="rect">
              <a:avLst/>
            </a:prstGeom>
            <a:noFill/>
            <a:extLst>
              <a:ext uri="{909E8E84-426E-40DD-AFC4-6F175D3DCCD1}">
                <a14:hiddenFill xmlns:a14="http://schemas.microsoft.com/office/drawing/2010/main">
                  <a:solidFill>
                    <a:srgbClr val="FFFFFF"/>
                  </a:solidFill>
                </a14:hiddenFill>
              </a:ext>
            </a:extLst>
          </p:spPr>
        </p:pic>
        <p:pic>
          <p:nvPicPr>
            <p:cNvPr id="30" name="Image 29">
              <a:extLst>
                <a:ext uri="{FF2B5EF4-FFF2-40B4-BE49-F238E27FC236}">
                  <a16:creationId xmlns:a16="http://schemas.microsoft.com/office/drawing/2014/main" id="{E102742B-ECC5-2C4E-A704-B2CEBA6CF0B9}"/>
                </a:ext>
              </a:extLst>
            </p:cNvPr>
            <p:cNvPicPr>
              <a:picLocks noChangeAspect="1"/>
            </p:cNvPicPr>
            <p:nvPr/>
          </p:nvPicPr>
          <p:blipFill rotWithShape="1">
            <a:blip r:embed="rId19"/>
            <a:srcRect l="712" t="6714" r="38155" b="-3079"/>
            <a:stretch/>
          </p:blipFill>
          <p:spPr>
            <a:xfrm>
              <a:off x="5845552" y="3902370"/>
              <a:ext cx="1006622" cy="250035"/>
            </a:xfrm>
            <a:prstGeom prst="rect">
              <a:avLst/>
            </a:prstGeom>
          </p:spPr>
        </p:pic>
        <p:pic>
          <p:nvPicPr>
            <p:cNvPr id="2166" name="Picture 118" descr="Leica Biosystems améliore l'intégration de la pathologie numérique dans le  parcours de diagnostic grâce à l'imagerie DICOM">
              <a:extLst>
                <a:ext uri="{FF2B5EF4-FFF2-40B4-BE49-F238E27FC236}">
                  <a16:creationId xmlns:a16="http://schemas.microsoft.com/office/drawing/2014/main" id="{E171C3DA-6A73-5E46-B537-20060701F41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894194" y="2350218"/>
              <a:ext cx="624477" cy="448403"/>
            </a:xfrm>
            <a:prstGeom prst="rect">
              <a:avLst/>
            </a:prstGeom>
            <a:noFill/>
            <a:extLst>
              <a:ext uri="{909E8E84-426E-40DD-AFC4-6F175D3DCCD1}">
                <a14:hiddenFill xmlns:a14="http://schemas.microsoft.com/office/drawing/2010/main">
                  <a:solidFill>
                    <a:srgbClr val="FFFFFF"/>
                  </a:solidFill>
                </a14:hiddenFill>
              </a:ext>
            </a:extLst>
          </p:spPr>
        </p:pic>
        <p:pic>
          <p:nvPicPr>
            <p:cNvPr id="2168" name="Picture 120" descr="La France - IQVIA">
              <a:extLst>
                <a:ext uri="{FF2B5EF4-FFF2-40B4-BE49-F238E27FC236}">
                  <a16:creationId xmlns:a16="http://schemas.microsoft.com/office/drawing/2014/main" id="{848AD8AE-3C5A-2B4E-B79A-F082BF3D45A2}"/>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883001" y="3610853"/>
              <a:ext cx="772103" cy="135118"/>
            </a:xfrm>
            <a:prstGeom prst="rect">
              <a:avLst/>
            </a:prstGeom>
            <a:noFill/>
            <a:extLst>
              <a:ext uri="{909E8E84-426E-40DD-AFC4-6F175D3DCCD1}">
                <a14:hiddenFill xmlns:a14="http://schemas.microsoft.com/office/drawing/2010/main">
                  <a:solidFill>
                    <a:srgbClr val="FFFFFF"/>
                  </a:solidFill>
                </a14:hiddenFill>
              </a:ext>
            </a:extLst>
          </p:spPr>
        </p:pic>
        <p:pic>
          <p:nvPicPr>
            <p:cNvPr id="2170" name="Picture 122" descr="Docobo Ltd">
              <a:extLst>
                <a:ext uri="{FF2B5EF4-FFF2-40B4-BE49-F238E27FC236}">
                  <a16:creationId xmlns:a16="http://schemas.microsoft.com/office/drawing/2014/main" id="{F97D8572-CA54-9B44-982D-31EC6E1D393F}"/>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t="28578" b="37660"/>
            <a:stretch/>
          </p:blipFill>
          <p:spPr bwMode="auto">
            <a:xfrm>
              <a:off x="5894221" y="3227363"/>
              <a:ext cx="787633" cy="265925"/>
            </a:xfrm>
            <a:prstGeom prst="rect">
              <a:avLst/>
            </a:prstGeom>
            <a:noFill/>
            <a:extLst>
              <a:ext uri="{909E8E84-426E-40DD-AFC4-6F175D3DCCD1}">
                <a14:hiddenFill xmlns:a14="http://schemas.microsoft.com/office/drawing/2010/main">
                  <a:solidFill>
                    <a:srgbClr val="FFFFFF"/>
                  </a:solidFill>
                </a14:hiddenFill>
              </a:ext>
            </a:extLst>
          </p:spPr>
        </p:pic>
        <p:pic>
          <p:nvPicPr>
            <p:cNvPr id="34" name="Image 33">
              <a:extLst>
                <a:ext uri="{FF2B5EF4-FFF2-40B4-BE49-F238E27FC236}">
                  <a16:creationId xmlns:a16="http://schemas.microsoft.com/office/drawing/2014/main" id="{A7D1F6C8-97C0-7342-BB98-CECC52647C19}"/>
                </a:ext>
              </a:extLst>
            </p:cNvPr>
            <p:cNvPicPr>
              <a:picLocks noChangeAspect="1"/>
            </p:cNvPicPr>
            <p:nvPr/>
          </p:nvPicPr>
          <p:blipFill>
            <a:blip r:embed="rId23"/>
            <a:stretch>
              <a:fillRect/>
            </a:stretch>
          </p:blipFill>
          <p:spPr>
            <a:xfrm>
              <a:off x="6886776" y="1694172"/>
              <a:ext cx="502526" cy="502526"/>
            </a:xfrm>
            <a:prstGeom prst="rect">
              <a:avLst/>
            </a:prstGeom>
          </p:spPr>
        </p:pic>
        <p:pic>
          <p:nvPicPr>
            <p:cNvPr id="2172" name="Picture 124" descr="Sasatchewan Cancer Agency">
              <a:extLst>
                <a:ext uri="{FF2B5EF4-FFF2-40B4-BE49-F238E27FC236}">
                  <a16:creationId xmlns:a16="http://schemas.microsoft.com/office/drawing/2014/main" id="{1CD06185-46E5-2A47-82BA-7794470A46F8}"/>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966256" y="2797220"/>
              <a:ext cx="391364" cy="417807"/>
            </a:xfrm>
            <a:prstGeom prst="rect">
              <a:avLst/>
            </a:prstGeom>
            <a:noFill/>
            <a:extLst>
              <a:ext uri="{909E8E84-426E-40DD-AFC4-6F175D3DCCD1}">
                <a14:hiddenFill xmlns:a14="http://schemas.microsoft.com/office/drawing/2010/main">
                  <a:solidFill>
                    <a:srgbClr val="FFFFFF"/>
                  </a:solidFill>
                </a14:hiddenFill>
              </a:ext>
            </a:extLst>
          </p:spPr>
        </p:pic>
        <p:pic>
          <p:nvPicPr>
            <p:cNvPr id="2174" name="Picture 126" descr="Logo">
              <a:extLst>
                <a:ext uri="{FF2B5EF4-FFF2-40B4-BE49-F238E27FC236}">
                  <a16:creationId xmlns:a16="http://schemas.microsoft.com/office/drawing/2014/main" id="{F842F924-2034-7A4D-8FEB-7BEB4E929FD3}"/>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b="26125"/>
            <a:stretch/>
          </p:blipFill>
          <p:spPr bwMode="auto">
            <a:xfrm>
              <a:off x="6707425" y="3073995"/>
              <a:ext cx="747575" cy="276135"/>
            </a:xfrm>
            <a:prstGeom prst="rect">
              <a:avLst/>
            </a:prstGeom>
            <a:noFill/>
            <a:extLst>
              <a:ext uri="{909E8E84-426E-40DD-AFC4-6F175D3DCCD1}">
                <a14:hiddenFill xmlns:a14="http://schemas.microsoft.com/office/drawing/2010/main">
                  <a:solidFill>
                    <a:srgbClr val="FFFFFF"/>
                  </a:solidFill>
                </a14:hiddenFill>
              </a:ext>
            </a:extLst>
          </p:spPr>
        </p:pic>
        <p:pic>
          <p:nvPicPr>
            <p:cNvPr id="2150" name="Picture 102" descr="Menarini Group - Quality comes first">
              <a:extLst>
                <a:ext uri="{FF2B5EF4-FFF2-40B4-BE49-F238E27FC236}">
                  <a16:creationId xmlns:a16="http://schemas.microsoft.com/office/drawing/2014/main" id="{B40D4781-6AC6-6147-A5A4-74C055DC62F1}"/>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10737" t="22831" r="11163" b="26473"/>
            <a:stretch/>
          </p:blipFill>
          <p:spPr bwMode="auto">
            <a:xfrm>
              <a:off x="5883001" y="1694172"/>
              <a:ext cx="931725" cy="340693"/>
            </a:xfrm>
            <a:prstGeom prst="rect">
              <a:avLst/>
            </a:prstGeom>
            <a:noFill/>
            <a:extLst>
              <a:ext uri="{909E8E84-426E-40DD-AFC4-6F175D3DCCD1}">
                <a14:hiddenFill xmlns:a14="http://schemas.microsoft.com/office/drawing/2010/main">
                  <a:solidFill>
                    <a:srgbClr val="FFFFFF"/>
                  </a:solidFill>
                </a14:hiddenFill>
              </a:ext>
            </a:extLst>
          </p:spPr>
        </p:pic>
        <p:sp>
          <p:nvSpPr>
            <p:cNvPr id="102" name="Rectangle : coins arrondis 101">
              <a:extLst>
                <a:ext uri="{FF2B5EF4-FFF2-40B4-BE49-F238E27FC236}">
                  <a16:creationId xmlns:a16="http://schemas.microsoft.com/office/drawing/2014/main" id="{313FFADE-5A2B-2840-A818-56EE10F7AA5A}"/>
                </a:ext>
              </a:extLst>
            </p:cNvPr>
            <p:cNvSpPr/>
            <p:nvPr/>
          </p:nvSpPr>
          <p:spPr>
            <a:xfrm>
              <a:off x="5838387" y="1622226"/>
              <a:ext cx="1629821" cy="2621519"/>
            </a:xfrm>
            <a:prstGeom prst="roundRect">
              <a:avLst>
                <a:gd name="adj" fmla="val 5446"/>
              </a:avLst>
            </a:prstGeom>
            <a:noFill/>
            <a:ln>
              <a:solidFill>
                <a:srgbClr val="FACB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67" dirty="0"/>
            </a:p>
          </p:txBody>
        </p:sp>
        <p:pic>
          <p:nvPicPr>
            <p:cNvPr id="2154" name="Picture 106">
              <a:extLst>
                <a:ext uri="{FF2B5EF4-FFF2-40B4-BE49-F238E27FC236}">
                  <a16:creationId xmlns:a16="http://schemas.microsoft.com/office/drawing/2014/main" id="{53E73746-F2BF-A04E-B514-E5CA84FD5688}"/>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742151" y="2286217"/>
              <a:ext cx="700421" cy="311952"/>
            </a:xfrm>
            <a:prstGeom prst="rect">
              <a:avLst/>
            </a:prstGeom>
            <a:noFill/>
            <a:extLst>
              <a:ext uri="{909E8E84-426E-40DD-AFC4-6F175D3DCCD1}">
                <a14:hiddenFill xmlns:a14="http://schemas.microsoft.com/office/drawing/2010/main">
                  <a:solidFill>
                    <a:srgbClr val="FFFFFF"/>
                  </a:solidFill>
                </a14:hiddenFill>
              </a:ext>
            </a:extLst>
          </p:spPr>
        </p:pic>
        <p:pic>
          <p:nvPicPr>
            <p:cNvPr id="106" name="Image 105">
              <a:extLst>
                <a:ext uri="{FF2B5EF4-FFF2-40B4-BE49-F238E27FC236}">
                  <a16:creationId xmlns:a16="http://schemas.microsoft.com/office/drawing/2014/main" id="{B0AEE3D1-B0C3-8442-BFEC-89D8DBDD5B33}"/>
                </a:ext>
              </a:extLst>
            </p:cNvPr>
            <p:cNvPicPr>
              <a:picLocks noChangeAspect="1"/>
            </p:cNvPicPr>
            <p:nvPr/>
          </p:nvPicPr>
          <p:blipFill rotWithShape="1">
            <a:blip r:embed="rId19"/>
            <a:srcRect l="61328" t="32892" b="26991"/>
            <a:stretch/>
          </p:blipFill>
          <p:spPr>
            <a:xfrm>
              <a:off x="6177954" y="4080089"/>
              <a:ext cx="636772" cy="104090"/>
            </a:xfrm>
            <a:prstGeom prst="rect">
              <a:avLst/>
            </a:prstGeom>
          </p:spPr>
        </p:pic>
      </p:grpSp>
      <p:grpSp>
        <p:nvGrpSpPr>
          <p:cNvPr id="38" name="Groupe 37">
            <a:extLst>
              <a:ext uri="{FF2B5EF4-FFF2-40B4-BE49-F238E27FC236}">
                <a16:creationId xmlns:a16="http://schemas.microsoft.com/office/drawing/2014/main" id="{5D500608-50BC-BC4D-A67D-37A06A1692AF}"/>
              </a:ext>
            </a:extLst>
          </p:cNvPr>
          <p:cNvGrpSpPr/>
          <p:nvPr/>
        </p:nvGrpSpPr>
        <p:grpSpPr>
          <a:xfrm>
            <a:off x="7439986" y="2140158"/>
            <a:ext cx="2173095" cy="3548236"/>
            <a:chOff x="3923563" y="1622226"/>
            <a:chExt cx="1629821" cy="2621519"/>
          </a:xfrm>
        </p:grpSpPr>
        <p:pic>
          <p:nvPicPr>
            <p:cNvPr id="20" name="Image 19">
              <a:extLst>
                <a:ext uri="{FF2B5EF4-FFF2-40B4-BE49-F238E27FC236}">
                  <a16:creationId xmlns:a16="http://schemas.microsoft.com/office/drawing/2014/main" id="{ADBA524D-D13D-C74E-BDC6-2FCB1D3FC30D}"/>
                </a:ext>
              </a:extLst>
            </p:cNvPr>
            <p:cNvPicPr>
              <a:picLocks noChangeAspect="1"/>
            </p:cNvPicPr>
            <p:nvPr/>
          </p:nvPicPr>
          <p:blipFill>
            <a:blip r:embed="rId28"/>
            <a:stretch>
              <a:fillRect/>
            </a:stretch>
          </p:blipFill>
          <p:spPr>
            <a:xfrm>
              <a:off x="4479401" y="2033720"/>
              <a:ext cx="581240" cy="383747"/>
            </a:xfrm>
            <a:prstGeom prst="rect">
              <a:avLst/>
            </a:prstGeom>
          </p:spPr>
        </p:pic>
        <p:pic>
          <p:nvPicPr>
            <p:cNvPr id="2128" name="Picture 80" descr="Home | Merseyside Police">
              <a:extLst>
                <a:ext uri="{FF2B5EF4-FFF2-40B4-BE49-F238E27FC236}">
                  <a16:creationId xmlns:a16="http://schemas.microsoft.com/office/drawing/2014/main" id="{6662CB8D-8AD3-E64B-BD38-59C665CA912C}"/>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986454" y="3168681"/>
              <a:ext cx="828878" cy="319153"/>
            </a:xfrm>
            <a:prstGeom prst="rect">
              <a:avLst/>
            </a:prstGeom>
            <a:noFill/>
            <a:extLst>
              <a:ext uri="{909E8E84-426E-40DD-AFC4-6F175D3DCCD1}">
                <a14:hiddenFill xmlns:a14="http://schemas.microsoft.com/office/drawing/2010/main">
                  <a:solidFill>
                    <a:srgbClr val="FFFFFF"/>
                  </a:solidFill>
                </a14:hiddenFill>
              </a:ext>
            </a:extLst>
          </p:spPr>
        </p:pic>
        <p:pic>
          <p:nvPicPr>
            <p:cNvPr id="2136" name="Picture 88" descr="Statut d'autonomie de la communauté de Madrid — Wikipédia">
              <a:extLst>
                <a:ext uri="{FF2B5EF4-FFF2-40B4-BE49-F238E27FC236}">
                  <a16:creationId xmlns:a16="http://schemas.microsoft.com/office/drawing/2014/main" id="{AFC1E25A-AC54-F84E-ABCE-1A9976D7CB3F}"/>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3986454" y="1951176"/>
              <a:ext cx="420897" cy="546952"/>
            </a:xfrm>
            <a:prstGeom prst="rect">
              <a:avLst/>
            </a:prstGeom>
            <a:noFill/>
            <a:extLst>
              <a:ext uri="{909E8E84-426E-40DD-AFC4-6F175D3DCCD1}">
                <a14:hiddenFill xmlns:a14="http://schemas.microsoft.com/office/drawing/2010/main">
                  <a:solidFill>
                    <a:srgbClr val="FFFFFF"/>
                  </a:solidFill>
                </a14:hiddenFill>
              </a:ext>
            </a:extLst>
          </p:spPr>
        </p:pic>
        <p:pic>
          <p:nvPicPr>
            <p:cNvPr id="21" name="Image 20">
              <a:extLst>
                <a:ext uri="{FF2B5EF4-FFF2-40B4-BE49-F238E27FC236}">
                  <a16:creationId xmlns:a16="http://schemas.microsoft.com/office/drawing/2014/main" id="{C50391CD-7CFD-1B4C-A4AB-77F8DF892FFB}"/>
                </a:ext>
              </a:extLst>
            </p:cNvPr>
            <p:cNvPicPr>
              <a:picLocks noChangeAspect="1"/>
            </p:cNvPicPr>
            <p:nvPr/>
          </p:nvPicPr>
          <p:blipFill rotWithShape="1">
            <a:blip r:embed="rId31"/>
            <a:srcRect l="48633" t="45198"/>
            <a:stretch/>
          </p:blipFill>
          <p:spPr>
            <a:xfrm>
              <a:off x="4745219" y="2448008"/>
              <a:ext cx="728342" cy="325557"/>
            </a:xfrm>
            <a:prstGeom prst="rect">
              <a:avLst/>
            </a:prstGeom>
          </p:spPr>
        </p:pic>
        <p:pic>
          <p:nvPicPr>
            <p:cNvPr id="2144" name="Picture 96" descr="Norwegian Ministry of Foreign Affairs (MFA) – design.dep.no">
              <a:extLst>
                <a:ext uri="{FF2B5EF4-FFF2-40B4-BE49-F238E27FC236}">
                  <a16:creationId xmlns:a16="http://schemas.microsoft.com/office/drawing/2014/main" id="{A112ADBD-A9D2-BB40-A85D-84BC961D6703}"/>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4093485" y="1667816"/>
              <a:ext cx="1218041" cy="274059"/>
            </a:xfrm>
            <a:prstGeom prst="rect">
              <a:avLst/>
            </a:prstGeom>
            <a:noFill/>
            <a:extLst>
              <a:ext uri="{909E8E84-426E-40DD-AFC4-6F175D3DCCD1}">
                <a14:hiddenFill xmlns:a14="http://schemas.microsoft.com/office/drawing/2010/main">
                  <a:solidFill>
                    <a:srgbClr val="FFFFFF"/>
                  </a:solidFill>
                </a14:hiddenFill>
              </a:ext>
            </a:extLst>
          </p:spPr>
        </p:pic>
        <p:sp>
          <p:nvSpPr>
            <p:cNvPr id="101" name="Rectangle : coins arrondis 100">
              <a:extLst>
                <a:ext uri="{FF2B5EF4-FFF2-40B4-BE49-F238E27FC236}">
                  <a16:creationId xmlns:a16="http://schemas.microsoft.com/office/drawing/2014/main" id="{63BDB1FD-A2BE-CC44-B8A3-173E124E5333}"/>
                </a:ext>
              </a:extLst>
            </p:cNvPr>
            <p:cNvSpPr/>
            <p:nvPr/>
          </p:nvSpPr>
          <p:spPr>
            <a:xfrm>
              <a:off x="3923563" y="1622226"/>
              <a:ext cx="1629821" cy="2621519"/>
            </a:xfrm>
            <a:prstGeom prst="roundRect">
              <a:avLst>
                <a:gd name="adj" fmla="val 5446"/>
              </a:avLst>
            </a:prstGeom>
            <a:noFill/>
            <a:ln>
              <a:solidFill>
                <a:srgbClr val="FACB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67" dirty="0"/>
            </a:p>
          </p:txBody>
        </p:sp>
        <p:pic>
          <p:nvPicPr>
            <p:cNvPr id="2146" name="Picture 98">
              <a:extLst>
                <a:ext uri="{FF2B5EF4-FFF2-40B4-BE49-F238E27FC236}">
                  <a16:creationId xmlns:a16="http://schemas.microsoft.com/office/drawing/2014/main" id="{78CE87EF-1DD7-0E49-94DC-E95452359858}"/>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4048573" y="2909436"/>
              <a:ext cx="1491924" cy="360808"/>
            </a:xfrm>
            <a:prstGeom prst="rect">
              <a:avLst/>
            </a:prstGeom>
            <a:noFill/>
            <a:extLst>
              <a:ext uri="{909E8E84-426E-40DD-AFC4-6F175D3DCCD1}">
                <a14:hiddenFill xmlns:a14="http://schemas.microsoft.com/office/drawing/2010/main">
                  <a:solidFill>
                    <a:srgbClr val="FFFFFF"/>
                  </a:solidFill>
                </a14:hiddenFill>
              </a:ext>
            </a:extLst>
          </p:spPr>
        </p:pic>
        <p:pic>
          <p:nvPicPr>
            <p:cNvPr id="2140" name="Picture 92">
              <a:extLst>
                <a:ext uri="{FF2B5EF4-FFF2-40B4-BE49-F238E27FC236}">
                  <a16:creationId xmlns:a16="http://schemas.microsoft.com/office/drawing/2014/main" id="{8A658D04-2F19-A645-8CD8-C78F5A66A1CC}"/>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4180612" y="3516629"/>
              <a:ext cx="1291931" cy="283792"/>
            </a:xfrm>
            <a:prstGeom prst="rect">
              <a:avLst/>
            </a:prstGeom>
            <a:noFill/>
            <a:extLst>
              <a:ext uri="{909E8E84-426E-40DD-AFC4-6F175D3DCCD1}">
                <a14:hiddenFill xmlns:a14="http://schemas.microsoft.com/office/drawing/2010/main">
                  <a:solidFill>
                    <a:srgbClr val="FFFFFF"/>
                  </a:solidFill>
                </a14:hiddenFill>
              </a:ext>
            </a:extLst>
          </p:spPr>
        </p:pic>
        <p:pic>
          <p:nvPicPr>
            <p:cNvPr id="2132" name="Picture 84">
              <a:extLst>
                <a:ext uri="{FF2B5EF4-FFF2-40B4-BE49-F238E27FC236}">
                  <a16:creationId xmlns:a16="http://schemas.microsoft.com/office/drawing/2014/main" id="{6D11638F-2668-004E-A959-D5C6AC99CD8B}"/>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4970679" y="3681552"/>
              <a:ext cx="500032" cy="500032"/>
            </a:xfrm>
            <a:prstGeom prst="rect">
              <a:avLst/>
            </a:prstGeom>
            <a:noFill/>
            <a:extLst>
              <a:ext uri="{909E8E84-426E-40DD-AFC4-6F175D3DCCD1}">
                <a14:hiddenFill xmlns:a14="http://schemas.microsoft.com/office/drawing/2010/main">
                  <a:solidFill>
                    <a:srgbClr val="FFFFFF"/>
                  </a:solidFill>
                </a14:hiddenFill>
              </a:ext>
            </a:extLst>
          </p:spPr>
        </p:pic>
        <p:pic>
          <p:nvPicPr>
            <p:cNvPr id="2120" name="Picture 72" descr="BAE Systems to get Collins GPS and Raytheon ATR businesses - GPS World">
              <a:extLst>
                <a:ext uri="{FF2B5EF4-FFF2-40B4-BE49-F238E27FC236}">
                  <a16:creationId xmlns:a16="http://schemas.microsoft.com/office/drawing/2014/main" id="{C14DC570-ADEA-4E49-83E7-6E97692704A1}"/>
                </a:ext>
              </a:extLst>
            </p:cNvPr>
            <p:cNvPicPr>
              <a:picLocks noChangeAspect="1" noChangeArrowheads="1"/>
            </p:cNvPicPr>
            <p:nvPr/>
          </p:nvPicPr>
          <p:blipFill rotWithShape="1">
            <a:blip r:embed="rId36">
              <a:extLst>
                <a:ext uri="{28A0092B-C50C-407E-A947-70E740481C1C}">
                  <a14:useLocalDpi xmlns:a14="http://schemas.microsoft.com/office/drawing/2010/main" val="0"/>
                </a:ext>
              </a:extLst>
            </a:blip>
            <a:srcRect t="31470" b="29371"/>
            <a:stretch/>
          </p:blipFill>
          <p:spPr bwMode="auto">
            <a:xfrm>
              <a:off x="4022453" y="2757373"/>
              <a:ext cx="1105965" cy="225591"/>
            </a:xfrm>
            <a:prstGeom prst="rect">
              <a:avLst/>
            </a:prstGeom>
            <a:noFill/>
            <a:extLst>
              <a:ext uri="{909E8E84-426E-40DD-AFC4-6F175D3DCCD1}">
                <a14:hiddenFill xmlns:a14="http://schemas.microsoft.com/office/drawing/2010/main">
                  <a:solidFill>
                    <a:srgbClr val="FFFFFF"/>
                  </a:solidFill>
                </a14:hiddenFill>
              </a:ext>
            </a:extLst>
          </p:spPr>
        </p:pic>
      </p:grpSp>
      <p:sp>
        <p:nvSpPr>
          <p:cNvPr id="111" name="Rectangle 110">
            <a:extLst>
              <a:ext uri="{FF2B5EF4-FFF2-40B4-BE49-F238E27FC236}">
                <a16:creationId xmlns:a16="http://schemas.microsoft.com/office/drawing/2014/main" id="{B07723D9-B0F6-4F49-979A-31D2273EDA41}"/>
              </a:ext>
            </a:extLst>
          </p:cNvPr>
          <p:cNvSpPr/>
          <p:nvPr/>
        </p:nvSpPr>
        <p:spPr>
          <a:xfrm>
            <a:off x="5430770" y="1837401"/>
            <a:ext cx="1398140" cy="502766"/>
          </a:xfrm>
          <a:prstGeom prst="rect">
            <a:avLst/>
          </a:prstGeom>
        </p:spPr>
        <p:txBody>
          <a:bodyPr wrap="none">
            <a:spAutoFit/>
          </a:bodyPr>
          <a:lstStyle/>
          <a:p>
            <a:r>
              <a:rPr lang="en-US" sz="1200">
                <a:solidFill>
                  <a:schemeClr val="tx1"/>
                </a:solidFill>
                <a:latin typeface="Kanit" panose="020B0604020202020204" charset="-34"/>
                <a:ea typeface="+mn-ea"/>
                <a:cs typeface="Kanit" panose="020B0604020202020204" charset="-34"/>
              </a:rPr>
              <a:t>Media &amp; Telecom</a:t>
            </a:r>
          </a:p>
          <a:p>
            <a:endParaRPr lang="en-US" sz="1467">
              <a:solidFill>
                <a:schemeClr val="tx1"/>
              </a:solidFill>
              <a:latin typeface="Kanit" panose="020B0604020202020204" charset="-34"/>
              <a:ea typeface="Hiragino Kaku Gothic StdN W8" panose="020B0800000000000000" pitchFamily="34" charset="-128"/>
              <a:cs typeface="Kanit" panose="020B0604020202020204" charset="-34"/>
            </a:endParaRPr>
          </a:p>
        </p:txBody>
      </p:sp>
      <p:pic>
        <p:nvPicPr>
          <p:cNvPr id="2194" name="Picture 146">
            <a:extLst>
              <a:ext uri="{FF2B5EF4-FFF2-40B4-BE49-F238E27FC236}">
                <a16:creationId xmlns:a16="http://schemas.microsoft.com/office/drawing/2014/main" id="{72E6D85E-7A15-1546-BBB4-C7B26EE4BEE1}"/>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7466526" y="5147345"/>
            <a:ext cx="1326885" cy="446012"/>
          </a:xfrm>
          <a:prstGeom prst="rect">
            <a:avLst/>
          </a:prstGeom>
          <a:noFill/>
          <a:extLst>
            <a:ext uri="{909E8E84-426E-40DD-AFC4-6F175D3DCCD1}">
              <a14:hiddenFill xmlns:a14="http://schemas.microsoft.com/office/drawing/2010/main">
                <a:solidFill>
                  <a:srgbClr val="FFFFFF"/>
                </a:solidFill>
              </a14:hiddenFill>
            </a:ext>
          </a:extLst>
        </p:spPr>
      </p:pic>
      <p:pic>
        <p:nvPicPr>
          <p:cNvPr id="40" name="Image 39">
            <a:extLst>
              <a:ext uri="{FF2B5EF4-FFF2-40B4-BE49-F238E27FC236}">
                <a16:creationId xmlns:a16="http://schemas.microsoft.com/office/drawing/2014/main" id="{905D605A-3FF3-B343-875E-892040B3EA0F}"/>
              </a:ext>
            </a:extLst>
          </p:cNvPr>
          <p:cNvPicPr>
            <a:picLocks noChangeAspect="1"/>
          </p:cNvPicPr>
          <p:nvPr/>
        </p:nvPicPr>
        <p:blipFill>
          <a:blip r:embed="rId38"/>
          <a:stretch>
            <a:fillRect/>
          </a:stretch>
        </p:blipFill>
        <p:spPr>
          <a:xfrm>
            <a:off x="7520489" y="3352478"/>
            <a:ext cx="899760" cy="329911"/>
          </a:xfrm>
          <a:prstGeom prst="rect">
            <a:avLst/>
          </a:prstGeom>
        </p:spPr>
      </p:pic>
      <p:pic>
        <p:nvPicPr>
          <p:cNvPr id="2196" name="Picture 148" descr="Startseite">
            <a:extLst>
              <a:ext uri="{FF2B5EF4-FFF2-40B4-BE49-F238E27FC236}">
                <a16:creationId xmlns:a16="http://schemas.microsoft.com/office/drawing/2014/main" id="{C8730C6E-6652-8D40-910E-6D5430E5F612}"/>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5931865" y="4074392"/>
            <a:ext cx="1349596" cy="488525"/>
          </a:xfrm>
          <a:prstGeom prst="rect">
            <a:avLst/>
          </a:prstGeom>
          <a:noFill/>
          <a:extLst>
            <a:ext uri="{909E8E84-426E-40DD-AFC4-6F175D3DCCD1}">
              <a14:hiddenFill xmlns:a14="http://schemas.microsoft.com/office/drawing/2010/main">
                <a:solidFill>
                  <a:srgbClr val="FFFFFF"/>
                </a:solidFill>
              </a14:hiddenFill>
            </a:ext>
          </a:extLst>
        </p:spPr>
      </p:pic>
      <p:grpSp>
        <p:nvGrpSpPr>
          <p:cNvPr id="47" name="Groupe 46">
            <a:extLst>
              <a:ext uri="{FF2B5EF4-FFF2-40B4-BE49-F238E27FC236}">
                <a16:creationId xmlns:a16="http://schemas.microsoft.com/office/drawing/2014/main" id="{EA2F1FE2-3E83-DF40-98A9-935F92A5B9E3}"/>
              </a:ext>
            </a:extLst>
          </p:cNvPr>
          <p:cNvGrpSpPr/>
          <p:nvPr/>
        </p:nvGrpSpPr>
        <p:grpSpPr>
          <a:xfrm>
            <a:off x="4950090" y="2155367"/>
            <a:ext cx="2247516" cy="3533027"/>
            <a:chOff x="3712567" y="1616525"/>
            <a:chExt cx="1685637" cy="2621519"/>
          </a:xfrm>
        </p:grpSpPr>
        <p:pic>
          <p:nvPicPr>
            <p:cNvPr id="2184" name="Picture 136">
              <a:extLst>
                <a:ext uri="{FF2B5EF4-FFF2-40B4-BE49-F238E27FC236}">
                  <a16:creationId xmlns:a16="http://schemas.microsoft.com/office/drawing/2014/main" id="{24E675B9-96D4-CA4F-94A5-7A7050252FED}"/>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3712567" y="2802231"/>
              <a:ext cx="950142" cy="415188"/>
            </a:xfrm>
            <a:prstGeom prst="rect">
              <a:avLst/>
            </a:prstGeom>
            <a:noFill/>
            <a:extLst>
              <a:ext uri="{909E8E84-426E-40DD-AFC4-6F175D3DCCD1}">
                <a14:hiddenFill xmlns:a14="http://schemas.microsoft.com/office/drawing/2010/main">
                  <a:solidFill>
                    <a:srgbClr val="FFFFFF"/>
                  </a:solidFill>
                </a14:hiddenFill>
              </a:ext>
            </a:extLst>
          </p:spPr>
        </p:pic>
        <p:sp>
          <p:nvSpPr>
            <p:cNvPr id="110" name="Rectangle : coins arrondis 109">
              <a:extLst>
                <a:ext uri="{FF2B5EF4-FFF2-40B4-BE49-F238E27FC236}">
                  <a16:creationId xmlns:a16="http://schemas.microsoft.com/office/drawing/2014/main" id="{BA9E7EEE-A999-9444-B31F-27760409D396}"/>
                </a:ext>
              </a:extLst>
            </p:cNvPr>
            <p:cNvSpPr/>
            <p:nvPr/>
          </p:nvSpPr>
          <p:spPr>
            <a:xfrm>
              <a:off x="3768383" y="1616525"/>
              <a:ext cx="1629821" cy="2621519"/>
            </a:xfrm>
            <a:prstGeom prst="roundRect">
              <a:avLst>
                <a:gd name="adj" fmla="val 5446"/>
              </a:avLst>
            </a:prstGeom>
            <a:noFill/>
            <a:ln>
              <a:solidFill>
                <a:srgbClr val="FACB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67" dirty="0"/>
            </a:p>
          </p:txBody>
        </p:sp>
        <p:pic>
          <p:nvPicPr>
            <p:cNvPr id="2180" name="Picture 132">
              <a:extLst>
                <a:ext uri="{FF2B5EF4-FFF2-40B4-BE49-F238E27FC236}">
                  <a16:creationId xmlns:a16="http://schemas.microsoft.com/office/drawing/2014/main" id="{4C22152F-F4D0-D64F-88E2-503E8AD22A54}"/>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3929242" y="1788323"/>
              <a:ext cx="534382" cy="534382"/>
            </a:xfrm>
            <a:prstGeom prst="rect">
              <a:avLst/>
            </a:prstGeom>
            <a:noFill/>
            <a:extLst>
              <a:ext uri="{909E8E84-426E-40DD-AFC4-6F175D3DCCD1}">
                <a14:hiddenFill xmlns:a14="http://schemas.microsoft.com/office/drawing/2010/main">
                  <a:solidFill>
                    <a:srgbClr val="FFFFFF"/>
                  </a:solidFill>
                </a14:hiddenFill>
              </a:ext>
            </a:extLst>
          </p:spPr>
        </p:pic>
        <p:pic>
          <p:nvPicPr>
            <p:cNvPr id="2182" name="Picture 134" descr="Integrated Workflow Intelligence | Ascom">
              <a:extLst>
                <a:ext uri="{FF2B5EF4-FFF2-40B4-BE49-F238E27FC236}">
                  <a16:creationId xmlns:a16="http://schemas.microsoft.com/office/drawing/2014/main" id="{6E3622B4-784A-914C-BCE5-C4E6D4DE6319}"/>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4634897" y="2095957"/>
              <a:ext cx="654864" cy="135545"/>
            </a:xfrm>
            <a:prstGeom prst="rect">
              <a:avLst/>
            </a:prstGeom>
            <a:noFill/>
            <a:extLst>
              <a:ext uri="{909E8E84-426E-40DD-AFC4-6F175D3DCCD1}">
                <a14:hiddenFill xmlns:a14="http://schemas.microsoft.com/office/drawing/2010/main">
                  <a:solidFill>
                    <a:srgbClr val="FFFFFF"/>
                  </a:solidFill>
                </a14:hiddenFill>
              </a:ext>
            </a:extLst>
          </p:spPr>
        </p:pic>
        <p:pic>
          <p:nvPicPr>
            <p:cNvPr id="2192" name="Picture 144" descr="mobilezone - Wikidata">
              <a:extLst>
                <a:ext uri="{FF2B5EF4-FFF2-40B4-BE49-F238E27FC236}">
                  <a16:creationId xmlns:a16="http://schemas.microsoft.com/office/drawing/2014/main" id="{F8A68B78-ABCC-3B4B-B6FE-2500CA7FAC67}"/>
                </a:ext>
              </a:extLst>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3858221" y="2362998"/>
              <a:ext cx="1178399" cy="312194"/>
            </a:xfrm>
            <a:prstGeom prst="rect">
              <a:avLst/>
            </a:prstGeom>
            <a:noFill/>
            <a:extLst>
              <a:ext uri="{909E8E84-426E-40DD-AFC4-6F175D3DCCD1}">
                <a14:hiddenFill xmlns:a14="http://schemas.microsoft.com/office/drawing/2010/main">
                  <a:solidFill>
                    <a:srgbClr val="FFFFFF"/>
                  </a:solidFill>
                </a14:hiddenFill>
              </a:ext>
            </a:extLst>
          </p:spPr>
        </p:pic>
        <p:pic>
          <p:nvPicPr>
            <p:cNvPr id="44" name="Image 43">
              <a:extLst>
                <a:ext uri="{FF2B5EF4-FFF2-40B4-BE49-F238E27FC236}">
                  <a16:creationId xmlns:a16="http://schemas.microsoft.com/office/drawing/2014/main" id="{DA3A0C7E-A9F0-8C44-89EB-FA21F3C569CC}"/>
                </a:ext>
              </a:extLst>
            </p:cNvPr>
            <p:cNvPicPr>
              <a:picLocks noChangeAspect="1"/>
            </p:cNvPicPr>
            <p:nvPr/>
          </p:nvPicPr>
          <p:blipFill>
            <a:blip r:embed="rId44"/>
            <a:stretch>
              <a:fillRect/>
            </a:stretch>
          </p:blipFill>
          <p:spPr>
            <a:xfrm>
              <a:off x="4090552" y="2647932"/>
              <a:ext cx="1138794" cy="222105"/>
            </a:xfrm>
            <a:prstGeom prst="rect">
              <a:avLst/>
            </a:prstGeom>
          </p:spPr>
        </p:pic>
        <p:pic>
          <p:nvPicPr>
            <p:cNvPr id="2198" name="Picture 150">
              <a:extLst>
                <a:ext uri="{FF2B5EF4-FFF2-40B4-BE49-F238E27FC236}">
                  <a16:creationId xmlns:a16="http://schemas.microsoft.com/office/drawing/2014/main" id="{8A0F0AA0-F070-E94C-A55E-33194D617BB6}"/>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3840039" y="3897383"/>
              <a:ext cx="708028" cy="218845"/>
            </a:xfrm>
            <a:prstGeom prst="rect">
              <a:avLst/>
            </a:prstGeom>
            <a:noFill/>
            <a:extLst>
              <a:ext uri="{909E8E84-426E-40DD-AFC4-6F175D3DCCD1}">
                <a14:hiddenFill xmlns:a14="http://schemas.microsoft.com/office/drawing/2010/main">
                  <a:solidFill>
                    <a:srgbClr val="FFFFFF"/>
                  </a:solidFill>
                </a14:hiddenFill>
              </a:ext>
            </a:extLst>
          </p:spPr>
        </p:pic>
        <p:pic>
          <p:nvPicPr>
            <p:cNvPr id="2202" name="Picture 154" descr="SIGOS: expérience numérique - 120 opérateurs de réseaux mobiles de 60 pays  différents se rassemblent à Nuremberg | Business Wire">
              <a:extLst>
                <a:ext uri="{FF2B5EF4-FFF2-40B4-BE49-F238E27FC236}">
                  <a16:creationId xmlns:a16="http://schemas.microsoft.com/office/drawing/2014/main" id="{35BAED8B-B2E4-EE4B-84B6-F3C518CED9AE}"/>
                </a:ext>
              </a:extLst>
            </p:cNvPr>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4687474" y="3502072"/>
              <a:ext cx="657089" cy="190210"/>
            </a:xfrm>
            <a:prstGeom prst="rect">
              <a:avLst/>
            </a:prstGeom>
            <a:noFill/>
            <a:extLst>
              <a:ext uri="{909E8E84-426E-40DD-AFC4-6F175D3DCCD1}">
                <a14:hiddenFill xmlns:a14="http://schemas.microsoft.com/office/drawing/2010/main">
                  <a:solidFill>
                    <a:srgbClr val="FFFFFF"/>
                  </a:solidFill>
                </a14:hiddenFill>
              </a:ext>
            </a:extLst>
          </p:spPr>
        </p:pic>
        <p:pic>
          <p:nvPicPr>
            <p:cNvPr id="2208" name="Picture 160" descr="ST Engineering - UNLEASH">
              <a:extLst>
                <a:ext uri="{FF2B5EF4-FFF2-40B4-BE49-F238E27FC236}">
                  <a16:creationId xmlns:a16="http://schemas.microsoft.com/office/drawing/2014/main" id="{853A85B5-FE58-294F-968F-0D682835D7A3}"/>
                </a:ext>
              </a:extLst>
            </p:cNvPr>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3789372" y="3083610"/>
              <a:ext cx="870577" cy="870577"/>
            </a:xfrm>
            <a:prstGeom prst="rect">
              <a:avLst/>
            </a:prstGeom>
            <a:noFill/>
            <a:extLst>
              <a:ext uri="{909E8E84-426E-40DD-AFC4-6F175D3DCCD1}">
                <a14:hiddenFill xmlns:a14="http://schemas.microsoft.com/office/drawing/2010/main">
                  <a:solidFill>
                    <a:srgbClr val="FFFFFF"/>
                  </a:solidFill>
                </a14:hiddenFill>
              </a:ext>
            </a:extLst>
          </p:spPr>
        </p:pic>
        <p:pic>
          <p:nvPicPr>
            <p:cNvPr id="2210" name="Picture 162" descr="Sytel Reply Logo">
              <a:extLst>
                <a:ext uri="{FF2B5EF4-FFF2-40B4-BE49-F238E27FC236}">
                  <a16:creationId xmlns:a16="http://schemas.microsoft.com/office/drawing/2014/main" id="{507A987E-39EE-5E42-9853-33134F6F84AB}"/>
                </a:ext>
              </a:extLst>
            </p:cNvPr>
            <p:cNvPicPr>
              <a:picLocks noChangeAspect="1" noChangeArrowheads="1"/>
            </p:cNvPicPr>
            <p:nvPr/>
          </p:nvPicPr>
          <p:blipFill rotWithShape="1">
            <a:blip r:embed="rId48">
              <a:extLst>
                <a:ext uri="{28A0092B-C50C-407E-A947-70E740481C1C}">
                  <a14:useLocalDpi xmlns:a14="http://schemas.microsoft.com/office/drawing/2010/main" val="0"/>
                </a:ext>
              </a:extLst>
            </a:blip>
            <a:srcRect r="40136" b="-7620"/>
            <a:stretch/>
          </p:blipFill>
          <p:spPr bwMode="auto">
            <a:xfrm>
              <a:off x="4498203" y="1756002"/>
              <a:ext cx="832218" cy="270264"/>
            </a:xfrm>
            <a:prstGeom prst="rect">
              <a:avLst/>
            </a:prstGeom>
            <a:noFill/>
            <a:extLst>
              <a:ext uri="{909E8E84-426E-40DD-AFC4-6F175D3DCCD1}">
                <a14:hiddenFill xmlns:a14="http://schemas.microsoft.com/office/drawing/2010/main">
                  <a:solidFill>
                    <a:srgbClr val="FFFFFF"/>
                  </a:solidFill>
                </a14:hiddenFill>
              </a:ext>
            </a:extLst>
          </p:spPr>
        </p:pic>
        <p:pic>
          <p:nvPicPr>
            <p:cNvPr id="2186" name="Picture 138">
              <a:extLst>
                <a:ext uri="{FF2B5EF4-FFF2-40B4-BE49-F238E27FC236}">
                  <a16:creationId xmlns:a16="http://schemas.microsoft.com/office/drawing/2014/main" id="{F1975C8C-2298-4542-BBC0-C705ACF93956}"/>
                </a:ext>
              </a:extLst>
            </p:cNvPr>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4450749" y="3797505"/>
              <a:ext cx="870577" cy="190210"/>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Image 2">
            <a:extLst>
              <a:ext uri="{FF2B5EF4-FFF2-40B4-BE49-F238E27FC236}">
                <a16:creationId xmlns:a16="http://schemas.microsoft.com/office/drawing/2014/main" id="{E9EA1CFE-8244-C146-BEEC-97FD03E8631B}"/>
              </a:ext>
            </a:extLst>
          </p:cNvPr>
          <p:cNvPicPr>
            <a:picLocks noChangeAspect="1"/>
          </p:cNvPicPr>
          <p:nvPr/>
        </p:nvPicPr>
        <p:blipFill>
          <a:blip r:embed="rId50"/>
          <a:stretch>
            <a:fillRect/>
          </a:stretch>
        </p:blipFill>
        <p:spPr>
          <a:xfrm>
            <a:off x="3678490" y="3040223"/>
            <a:ext cx="1041205" cy="387900"/>
          </a:xfrm>
          <a:prstGeom prst="rect">
            <a:avLst/>
          </a:prstGeom>
        </p:spPr>
      </p:pic>
      <p:pic>
        <p:nvPicPr>
          <p:cNvPr id="1026" name="Picture 2" descr="Business Stream logo | The Union">
            <a:extLst>
              <a:ext uri="{FF2B5EF4-FFF2-40B4-BE49-F238E27FC236}">
                <a16:creationId xmlns:a16="http://schemas.microsoft.com/office/drawing/2014/main" id="{3DBD133D-8A22-184C-875B-CB7B720C8769}"/>
              </a:ext>
            </a:extLst>
          </p:cNvPr>
          <p:cNvPicPr>
            <a:picLocks noChangeAspect="1" noChangeArrowheads="1"/>
          </p:cNvPicPr>
          <p:nvPr/>
        </p:nvPicPr>
        <p:blipFill rotWithShape="1">
          <a:blip r:embed="rId51">
            <a:extLst>
              <a:ext uri="{28A0092B-C50C-407E-A947-70E740481C1C}">
                <a14:useLocalDpi xmlns:a14="http://schemas.microsoft.com/office/drawing/2010/main" val="0"/>
              </a:ext>
            </a:extLst>
          </a:blip>
          <a:srcRect l="15606" t="37688" r="11618" b="31990"/>
          <a:stretch/>
        </p:blipFill>
        <p:spPr bwMode="auto">
          <a:xfrm>
            <a:off x="244249" y="2780659"/>
            <a:ext cx="1257935" cy="403573"/>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e 41">
            <a:extLst>
              <a:ext uri="{FF2B5EF4-FFF2-40B4-BE49-F238E27FC236}">
                <a16:creationId xmlns:a16="http://schemas.microsoft.com/office/drawing/2014/main" id="{AC861B95-B4C3-064F-8A31-290899A5152E}"/>
              </a:ext>
            </a:extLst>
          </p:cNvPr>
          <p:cNvGrpSpPr/>
          <p:nvPr/>
        </p:nvGrpSpPr>
        <p:grpSpPr>
          <a:xfrm>
            <a:off x="100630" y="2193035"/>
            <a:ext cx="2244212" cy="3495359"/>
            <a:chOff x="75472" y="1644776"/>
            <a:chExt cx="1683159" cy="2621519"/>
          </a:xfrm>
        </p:grpSpPr>
        <p:pic>
          <p:nvPicPr>
            <p:cNvPr id="2060" name="Picture 12" descr="Arcelormittal">
              <a:extLst>
                <a:ext uri="{FF2B5EF4-FFF2-40B4-BE49-F238E27FC236}">
                  <a16:creationId xmlns:a16="http://schemas.microsoft.com/office/drawing/2014/main" id="{E1703978-F27C-B84B-B72C-614B348EAEB6}"/>
                </a:ext>
              </a:extLst>
            </p:cNvPr>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1108804" y="1653824"/>
              <a:ext cx="560487" cy="560487"/>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82F0329D-A5F6-354B-A0D5-245295E4F212}"/>
                </a:ext>
              </a:extLst>
            </p:cNvPr>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937900" y="3167041"/>
              <a:ext cx="752558" cy="297715"/>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Eaton - icon | Automation brands">
              <a:extLst>
                <a:ext uri="{FF2B5EF4-FFF2-40B4-BE49-F238E27FC236}">
                  <a16:creationId xmlns:a16="http://schemas.microsoft.com/office/drawing/2014/main" id="{2F74CA61-8DB5-4846-8FF2-DB3AB294295C}"/>
                </a:ext>
              </a:extLst>
            </p:cNvPr>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75472" y="2398254"/>
              <a:ext cx="719383" cy="302680"/>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Logo Sauter Ag Vector Logo - Download Free SVG Icon | Worldvectorlogo">
              <a:extLst>
                <a:ext uri="{FF2B5EF4-FFF2-40B4-BE49-F238E27FC236}">
                  <a16:creationId xmlns:a16="http://schemas.microsoft.com/office/drawing/2014/main" id="{368B5FD7-325B-1249-84DB-9FF3DFB93F50}"/>
                </a:ext>
              </a:extLst>
            </p:cNvPr>
            <p:cNvPicPr>
              <a:picLocks noChangeAspect="1" noChangeArrowheads="1"/>
            </p:cNvPicPr>
            <p:nvPr/>
          </p:nvPicPr>
          <p:blipFill rotWithShape="1">
            <a:blip r:embed="rId55">
              <a:extLst>
                <a:ext uri="{28A0092B-C50C-407E-A947-70E740481C1C}">
                  <a14:useLocalDpi xmlns:a14="http://schemas.microsoft.com/office/drawing/2010/main" val="0"/>
                </a:ext>
              </a:extLst>
            </a:blip>
            <a:srcRect l="9614" t="16768" r="10481" b="305"/>
            <a:stretch/>
          </p:blipFill>
          <p:spPr bwMode="auto">
            <a:xfrm>
              <a:off x="121248" y="2752575"/>
              <a:ext cx="804383" cy="128069"/>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Nova Scotia Power Incorporated Issues $300 Million of Notes Due April 25,  2050 (unsecured), Series 2020-1 | Business Wire">
              <a:extLst>
                <a:ext uri="{FF2B5EF4-FFF2-40B4-BE49-F238E27FC236}">
                  <a16:creationId xmlns:a16="http://schemas.microsoft.com/office/drawing/2014/main" id="{5D2D7CF5-F8B6-5E46-9CE5-DFAE6CA140AA}"/>
                </a:ext>
              </a:extLst>
            </p:cNvPr>
            <p:cNvPicPr>
              <a:picLocks noChangeAspect="1" noChangeArrowheads="1"/>
            </p:cNvPicPr>
            <p:nvPr/>
          </p:nvPicPr>
          <p:blipFill rotWithShape="1">
            <a:blip r:embed="rId56">
              <a:extLst>
                <a:ext uri="{28A0092B-C50C-407E-A947-70E740481C1C}">
                  <a14:useLocalDpi xmlns:a14="http://schemas.microsoft.com/office/drawing/2010/main" val="0"/>
                </a:ext>
              </a:extLst>
            </a:blip>
            <a:srcRect t="12371"/>
            <a:stretch/>
          </p:blipFill>
          <p:spPr bwMode="auto">
            <a:xfrm>
              <a:off x="151858" y="3806028"/>
              <a:ext cx="916493" cy="401557"/>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BIC en France | BicWorld">
              <a:extLst>
                <a:ext uri="{FF2B5EF4-FFF2-40B4-BE49-F238E27FC236}">
                  <a16:creationId xmlns:a16="http://schemas.microsoft.com/office/drawing/2014/main" id="{45A6A43C-ECEB-D747-8D5D-C2CCAF397787}"/>
                </a:ext>
              </a:extLst>
            </p:cNvPr>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936187" y="2751385"/>
              <a:ext cx="804384" cy="280060"/>
            </a:xfrm>
            <a:prstGeom prst="rect">
              <a:avLst/>
            </a:prstGeom>
            <a:noFill/>
            <a:extLst>
              <a:ext uri="{909E8E84-426E-40DD-AFC4-6F175D3DCCD1}">
                <a14:hiddenFill xmlns:a14="http://schemas.microsoft.com/office/drawing/2010/main">
                  <a:solidFill>
                    <a:srgbClr val="FFFFFF"/>
                  </a:solidFill>
                </a14:hiddenFill>
              </a:ext>
            </a:extLst>
          </p:spPr>
        </p:pic>
        <p:pic>
          <p:nvPicPr>
            <p:cNvPr id="2092" name="Picture 44" descr="Pietro Fiorentini Spa - Enlit Europe 365 - Enlit Europe 2021 - The NEW  unifying brand for European Utility Week and POWERGEN Europe">
              <a:extLst>
                <a:ext uri="{FF2B5EF4-FFF2-40B4-BE49-F238E27FC236}">
                  <a16:creationId xmlns:a16="http://schemas.microsoft.com/office/drawing/2014/main" id="{E72AB048-D43B-7042-9241-3EFE77BF63D6}"/>
                </a:ext>
              </a:extLst>
            </p:cNvPr>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867501" y="3486768"/>
              <a:ext cx="891130" cy="363053"/>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10">
              <a:extLst>
                <a:ext uri="{FF2B5EF4-FFF2-40B4-BE49-F238E27FC236}">
                  <a16:creationId xmlns:a16="http://schemas.microsoft.com/office/drawing/2014/main" id="{03140F17-DA7C-734C-A3DD-3E6CD678E97A}"/>
                </a:ext>
              </a:extLst>
            </p:cNvPr>
            <p:cNvPicPr>
              <a:picLocks noChangeAspect="1"/>
            </p:cNvPicPr>
            <p:nvPr/>
          </p:nvPicPr>
          <p:blipFill>
            <a:blip r:embed="rId59"/>
            <a:stretch>
              <a:fillRect/>
            </a:stretch>
          </p:blipFill>
          <p:spPr>
            <a:xfrm>
              <a:off x="1047401" y="3843424"/>
              <a:ext cx="609928" cy="363052"/>
            </a:xfrm>
            <a:prstGeom prst="rect">
              <a:avLst/>
            </a:prstGeom>
          </p:spPr>
        </p:pic>
        <p:sp>
          <p:nvSpPr>
            <p:cNvPr id="35" name="Rectangle : coins arrondis 34">
              <a:extLst>
                <a:ext uri="{FF2B5EF4-FFF2-40B4-BE49-F238E27FC236}">
                  <a16:creationId xmlns:a16="http://schemas.microsoft.com/office/drawing/2014/main" id="{9C6D804E-072A-E443-8217-CFB9413A6E6A}"/>
                </a:ext>
              </a:extLst>
            </p:cNvPr>
            <p:cNvSpPr/>
            <p:nvPr/>
          </p:nvSpPr>
          <p:spPr>
            <a:xfrm>
              <a:off x="126484" y="1644776"/>
              <a:ext cx="1629821" cy="2621519"/>
            </a:xfrm>
            <a:prstGeom prst="roundRect">
              <a:avLst>
                <a:gd name="adj" fmla="val 5446"/>
              </a:avLst>
            </a:prstGeom>
            <a:noFill/>
            <a:ln>
              <a:solidFill>
                <a:srgbClr val="FACB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67" dirty="0"/>
            </a:p>
          </p:txBody>
        </p:sp>
        <p:pic>
          <p:nvPicPr>
            <p:cNvPr id="2188" name="Picture 140" descr="Network Visibility Case Study | Gatwick Airport | Aruba">
              <a:extLst>
                <a:ext uri="{FF2B5EF4-FFF2-40B4-BE49-F238E27FC236}">
                  <a16:creationId xmlns:a16="http://schemas.microsoft.com/office/drawing/2014/main" id="{19488AF4-38BE-C744-BEE5-D066443DE218}"/>
                </a:ext>
              </a:extLst>
            </p:cNvPr>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183282" y="1780114"/>
              <a:ext cx="917087" cy="306569"/>
            </a:xfrm>
            <a:prstGeom prst="rect">
              <a:avLst/>
            </a:prstGeom>
            <a:noFill/>
            <a:extLst>
              <a:ext uri="{909E8E84-426E-40DD-AFC4-6F175D3DCCD1}">
                <a14:hiddenFill xmlns:a14="http://schemas.microsoft.com/office/drawing/2010/main">
                  <a:solidFill>
                    <a:srgbClr val="FFFFFF"/>
                  </a:solidFill>
                </a14:hiddenFill>
              </a:ext>
            </a:extLst>
          </p:spPr>
        </p:pic>
        <p:pic>
          <p:nvPicPr>
            <p:cNvPr id="2190" name="Picture 142">
              <a:extLst>
                <a:ext uri="{FF2B5EF4-FFF2-40B4-BE49-F238E27FC236}">
                  <a16:creationId xmlns:a16="http://schemas.microsoft.com/office/drawing/2014/main" id="{458ED4D9-81DD-F24E-A06A-6A226AE22A43}"/>
                </a:ext>
              </a:extLst>
            </p:cNvPr>
            <p:cNvPicPr>
              <a:picLocks noChangeAspect="1" noChangeArrowheads="1"/>
            </p:cNvPicPr>
            <p:nvPr/>
          </p:nvPicPr>
          <p:blipFill rotWithShape="1">
            <a:blip r:embed="rId61">
              <a:extLst>
                <a:ext uri="{28A0092B-C50C-407E-A947-70E740481C1C}">
                  <a14:useLocalDpi xmlns:a14="http://schemas.microsoft.com/office/drawing/2010/main" val="0"/>
                </a:ext>
              </a:extLst>
            </a:blip>
            <a:srcRect l="5179" t="18633" r="5589" b="24666"/>
            <a:stretch/>
          </p:blipFill>
          <p:spPr bwMode="auto">
            <a:xfrm>
              <a:off x="200020" y="3317596"/>
              <a:ext cx="671414" cy="42664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A6416BDE-B986-3543-A7A7-5AC0904F8105}"/>
                </a:ext>
              </a:extLst>
            </p:cNvPr>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140229" y="2959591"/>
              <a:ext cx="766423" cy="306569"/>
            </a:xfrm>
            <a:prstGeom prst="rect">
              <a:avLst/>
            </a:prstGeom>
            <a:noFill/>
            <a:extLst>
              <a:ext uri="{909E8E84-426E-40DD-AFC4-6F175D3DCCD1}">
                <a14:hiddenFill xmlns:a14="http://schemas.microsoft.com/office/drawing/2010/main">
                  <a:solidFill>
                    <a:srgbClr val="FFFFFF"/>
                  </a:solidFill>
                </a14:hiddenFill>
              </a:ext>
            </a:extLst>
          </p:spPr>
        </p:pic>
        <p:pic>
          <p:nvPicPr>
            <p:cNvPr id="39" name="Image 38">
              <a:extLst>
                <a:ext uri="{FF2B5EF4-FFF2-40B4-BE49-F238E27FC236}">
                  <a16:creationId xmlns:a16="http://schemas.microsoft.com/office/drawing/2014/main" id="{2135D19B-6732-B949-AC3F-BB47E7148026}"/>
                </a:ext>
              </a:extLst>
            </p:cNvPr>
            <p:cNvPicPr>
              <a:picLocks noChangeAspect="1"/>
            </p:cNvPicPr>
            <p:nvPr/>
          </p:nvPicPr>
          <p:blipFill>
            <a:blip r:embed="rId63"/>
            <a:stretch>
              <a:fillRect/>
            </a:stretch>
          </p:blipFill>
          <p:spPr>
            <a:xfrm>
              <a:off x="754468" y="2342624"/>
              <a:ext cx="970287" cy="280060"/>
            </a:xfrm>
            <a:prstGeom prst="rect">
              <a:avLst/>
            </a:prstGeom>
          </p:spPr>
        </p:pic>
      </p:grpSp>
    </p:spTree>
    <p:extLst>
      <p:ext uri="{BB962C8B-B14F-4D97-AF65-F5344CB8AC3E}">
        <p14:creationId xmlns:p14="http://schemas.microsoft.com/office/powerpoint/2010/main" val="37986790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 coins arrondis 34">
            <a:extLst>
              <a:ext uri="{FF2B5EF4-FFF2-40B4-BE49-F238E27FC236}">
                <a16:creationId xmlns:a16="http://schemas.microsoft.com/office/drawing/2014/main" id="{9C6D804E-072A-E443-8217-CFB9413A6E6A}"/>
              </a:ext>
            </a:extLst>
          </p:cNvPr>
          <p:cNvSpPr/>
          <p:nvPr/>
        </p:nvSpPr>
        <p:spPr>
          <a:xfrm>
            <a:off x="168646" y="2193035"/>
            <a:ext cx="2173095" cy="3495359"/>
          </a:xfrm>
          <a:prstGeom prst="roundRect">
            <a:avLst>
              <a:gd name="adj" fmla="val 5446"/>
            </a:avLst>
          </a:prstGeom>
          <a:noFill/>
          <a:ln>
            <a:solidFill>
              <a:srgbClr val="FACB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67" dirty="0"/>
          </a:p>
        </p:txBody>
      </p:sp>
      <p:sp>
        <p:nvSpPr>
          <p:cNvPr id="2" name="Titre 1">
            <a:extLst>
              <a:ext uri="{FF2B5EF4-FFF2-40B4-BE49-F238E27FC236}">
                <a16:creationId xmlns:a16="http://schemas.microsoft.com/office/drawing/2014/main" id="{ED5E8038-7182-1A49-ACFB-2ABE358E36A9}"/>
              </a:ext>
            </a:extLst>
          </p:cNvPr>
          <p:cNvSpPr>
            <a:spLocks noGrp="1"/>
          </p:cNvSpPr>
          <p:nvPr>
            <p:ph type="title"/>
          </p:nvPr>
        </p:nvSpPr>
        <p:spPr>
          <a:xfrm>
            <a:off x="206030" y="363594"/>
            <a:ext cx="10515600" cy="1325600"/>
          </a:xfrm>
          <a:effectLst/>
        </p:spPr>
        <p:txBody>
          <a:bodyPr/>
          <a:lstStyle/>
          <a:p>
            <a:r>
              <a:rPr lang="en-US" dirty="0"/>
              <a:t>Our Customers (Global)</a:t>
            </a:r>
          </a:p>
        </p:txBody>
      </p:sp>
      <p:sp>
        <p:nvSpPr>
          <p:cNvPr id="9" name="Rectangle 8">
            <a:extLst>
              <a:ext uri="{FF2B5EF4-FFF2-40B4-BE49-F238E27FC236}">
                <a16:creationId xmlns:a16="http://schemas.microsoft.com/office/drawing/2014/main" id="{2C52EBDB-A54E-974D-94EC-009F93E73BD5}"/>
              </a:ext>
            </a:extLst>
          </p:cNvPr>
          <p:cNvSpPr/>
          <p:nvPr/>
        </p:nvSpPr>
        <p:spPr>
          <a:xfrm>
            <a:off x="886194" y="1866651"/>
            <a:ext cx="492443" cy="276999"/>
          </a:xfrm>
          <a:prstGeom prst="rect">
            <a:avLst/>
          </a:prstGeom>
        </p:spPr>
        <p:txBody>
          <a:bodyPr wrap="none">
            <a:spAutoFit/>
          </a:bodyPr>
          <a:lstStyle/>
          <a:p>
            <a:r>
              <a:rPr lang="en-US" sz="1200" dirty="0">
                <a:solidFill>
                  <a:schemeClr val="tx1"/>
                </a:solidFill>
                <a:latin typeface="Kanit" panose="020B0604020202020204" charset="-34"/>
                <a:ea typeface="+mn-ea"/>
                <a:cs typeface="Kanit" panose="020B0604020202020204" charset="-34"/>
              </a:rPr>
              <a:t>Asia</a:t>
            </a:r>
          </a:p>
        </p:txBody>
      </p:sp>
      <p:sp>
        <p:nvSpPr>
          <p:cNvPr id="25" name="Rectangle 24">
            <a:extLst>
              <a:ext uri="{FF2B5EF4-FFF2-40B4-BE49-F238E27FC236}">
                <a16:creationId xmlns:a16="http://schemas.microsoft.com/office/drawing/2014/main" id="{B6FE9B15-356E-4441-B4F4-16473BBE9C9C}"/>
              </a:ext>
            </a:extLst>
          </p:cNvPr>
          <p:cNvSpPr/>
          <p:nvPr/>
        </p:nvSpPr>
        <p:spPr>
          <a:xfrm>
            <a:off x="3140153" y="1855037"/>
            <a:ext cx="982961" cy="276999"/>
          </a:xfrm>
          <a:prstGeom prst="rect">
            <a:avLst/>
          </a:prstGeom>
        </p:spPr>
        <p:txBody>
          <a:bodyPr wrap="none">
            <a:spAutoFit/>
          </a:bodyPr>
          <a:lstStyle/>
          <a:p>
            <a:r>
              <a:rPr lang="en-US" sz="1200" dirty="0">
                <a:solidFill>
                  <a:schemeClr val="tx1"/>
                </a:solidFill>
                <a:latin typeface="Kanit" panose="020B0604020202020204" charset="-34"/>
                <a:ea typeface="+mn-ea"/>
                <a:cs typeface="Kanit" panose="020B0604020202020204" charset="-34"/>
              </a:rPr>
              <a:t>Middle East</a:t>
            </a:r>
          </a:p>
        </p:txBody>
      </p:sp>
      <p:sp>
        <p:nvSpPr>
          <p:cNvPr id="53" name="Rectangle 52">
            <a:extLst>
              <a:ext uri="{FF2B5EF4-FFF2-40B4-BE49-F238E27FC236}">
                <a16:creationId xmlns:a16="http://schemas.microsoft.com/office/drawing/2014/main" id="{909892DC-943C-ED46-9599-F4466B1CE258}"/>
              </a:ext>
            </a:extLst>
          </p:cNvPr>
          <p:cNvSpPr/>
          <p:nvPr/>
        </p:nvSpPr>
        <p:spPr>
          <a:xfrm>
            <a:off x="7971331" y="1791345"/>
            <a:ext cx="1144865" cy="276999"/>
          </a:xfrm>
          <a:prstGeom prst="rect">
            <a:avLst/>
          </a:prstGeom>
        </p:spPr>
        <p:txBody>
          <a:bodyPr wrap="none">
            <a:spAutoFit/>
          </a:bodyPr>
          <a:lstStyle/>
          <a:p>
            <a:r>
              <a:rPr lang="en-US" sz="1200" dirty="0">
                <a:solidFill>
                  <a:schemeClr val="tx1"/>
                </a:solidFill>
                <a:latin typeface="Kanit" panose="020B0604020202020204" charset="-34"/>
                <a:ea typeface="+mn-ea"/>
                <a:cs typeface="Kanit" panose="020B0604020202020204" charset="-34"/>
              </a:rPr>
              <a:t>Australia / NZ</a:t>
            </a:r>
          </a:p>
        </p:txBody>
      </p:sp>
      <p:sp>
        <p:nvSpPr>
          <p:cNvPr id="77" name="Rectangle 76">
            <a:extLst>
              <a:ext uri="{FF2B5EF4-FFF2-40B4-BE49-F238E27FC236}">
                <a16:creationId xmlns:a16="http://schemas.microsoft.com/office/drawing/2014/main" id="{597CA72B-E71C-334D-A8DC-3CA677CD3EF2}"/>
              </a:ext>
            </a:extLst>
          </p:cNvPr>
          <p:cNvSpPr/>
          <p:nvPr/>
        </p:nvSpPr>
        <p:spPr>
          <a:xfrm>
            <a:off x="10282242" y="1806554"/>
            <a:ext cx="1149674" cy="276999"/>
          </a:xfrm>
          <a:prstGeom prst="rect">
            <a:avLst/>
          </a:prstGeom>
        </p:spPr>
        <p:txBody>
          <a:bodyPr wrap="none">
            <a:spAutoFit/>
          </a:bodyPr>
          <a:lstStyle/>
          <a:p>
            <a:r>
              <a:rPr lang="en-US" sz="1200" dirty="0">
                <a:solidFill>
                  <a:schemeClr val="tx1"/>
                </a:solidFill>
                <a:latin typeface="Kanit" panose="020B0604020202020204" charset="-34"/>
                <a:ea typeface="+mn-ea"/>
                <a:cs typeface="Kanit" panose="020B0604020202020204" charset="-34"/>
              </a:rPr>
              <a:t>Latin America</a:t>
            </a:r>
          </a:p>
        </p:txBody>
      </p:sp>
      <p:sp>
        <p:nvSpPr>
          <p:cNvPr id="100" name="Rectangle : coins arrondis 99">
            <a:extLst>
              <a:ext uri="{FF2B5EF4-FFF2-40B4-BE49-F238E27FC236}">
                <a16:creationId xmlns:a16="http://schemas.microsoft.com/office/drawing/2014/main" id="{A55E7FB1-26EF-F747-A82A-27D0B405400D}"/>
              </a:ext>
            </a:extLst>
          </p:cNvPr>
          <p:cNvSpPr/>
          <p:nvPr/>
        </p:nvSpPr>
        <p:spPr>
          <a:xfrm>
            <a:off x="2596078" y="2193035"/>
            <a:ext cx="2173094" cy="3495359"/>
          </a:xfrm>
          <a:prstGeom prst="roundRect">
            <a:avLst>
              <a:gd name="adj" fmla="val 5446"/>
            </a:avLst>
          </a:prstGeom>
          <a:noFill/>
          <a:ln>
            <a:solidFill>
              <a:srgbClr val="FACB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67" dirty="0"/>
          </a:p>
        </p:txBody>
      </p:sp>
      <p:sp>
        <p:nvSpPr>
          <p:cNvPr id="102" name="Rectangle : coins arrondis 101">
            <a:extLst>
              <a:ext uri="{FF2B5EF4-FFF2-40B4-BE49-F238E27FC236}">
                <a16:creationId xmlns:a16="http://schemas.microsoft.com/office/drawing/2014/main" id="{313FFADE-5A2B-2840-A818-56EE10F7AA5A}"/>
              </a:ext>
            </a:extLst>
          </p:cNvPr>
          <p:cNvSpPr/>
          <p:nvPr/>
        </p:nvSpPr>
        <p:spPr>
          <a:xfrm>
            <a:off x="9862403" y="2140158"/>
            <a:ext cx="2173094" cy="3548236"/>
          </a:xfrm>
          <a:prstGeom prst="roundRect">
            <a:avLst>
              <a:gd name="adj" fmla="val 5446"/>
            </a:avLst>
          </a:prstGeom>
          <a:noFill/>
          <a:ln>
            <a:solidFill>
              <a:srgbClr val="FACB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67" dirty="0"/>
          </a:p>
        </p:txBody>
      </p:sp>
      <p:sp>
        <p:nvSpPr>
          <p:cNvPr id="101" name="Rectangle : coins arrondis 100">
            <a:extLst>
              <a:ext uri="{FF2B5EF4-FFF2-40B4-BE49-F238E27FC236}">
                <a16:creationId xmlns:a16="http://schemas.microsoft.com/office/drawing/2014/main" id="{63BDB1FD-A2BE-CC44-B8A3-173E124E5333}"/>
              </a:ext>
            </a:extLst>
          </p:cNvPr>
          <p:cNvSpPr/>
          <p:nvPr/>
        </p:nvSpPr>
        <p:spPr>
          <a:xfrm>
            <a:off x="7439986" y="2140158"/>
            <a:ext cx="2173095" cy="3548236"/>
          </a:xfrm>
          <a:prstGeom prst="roundRect">
            <a:avLst>
              <a:gd name="adj" fmla="val 5446"/>
            </a:avLst>
          </a:prstGeom>
          <a:noFill/>
          <a:ln>
            <a:solidFill>
              <a:srgbClr val="FACB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67" dirty="0"/>
          </a:p>
        </p:txBody>
      </p:sp>
      <p:sp>
        <p:nvSpPr>
          <p:cNvPr id="111" name="Rectangle 110">
            <a:extLst>
              <a:ext uri="{FF2B5EF4-FFF2-40B4-BE49-F238E27FC236}">
                <a16:creationId xmlns:a16="http://schemas.microsoft.com/office/drawing/2014/main" id="{B07723D9-B0F6-4F49-979A-31D2273EDA41}"/>
              </a:ext>
            </a:extLst>
          </p:cNvPr>
          <p:cNvSpPr/>
          <p:nvPr/>
        </p:nvSpPr>
        <p:spPr>
          <a:xfrm>
            <a:off x="5705979" y="1837401"/>
            <a:ext cx="604653" cy="492443"/>
          </a:xfrm>
          <a:prstGeom prst="rect">
            <a:avLst/>
          </a:prstGeom>
        </p:spPr>
        <p:txBody>
          <a:bodyPr wrap="none">
            <a:spAutoFit/>
          </a:bodyPr>
          <a:lstStyle/>
          <a:p>
            <a:r>
              <a:rPr lang="en-US" sz="1200" dirty="0">
                <a:solidFill>
                  <a:schemeClr val="tx1"/>
                </a:solidFill>
                <a:latin typeface="Kanit" panose="020B0604020202020204" charset="-34"/>
                <a:ea typeface="+mn-ea"/>
                <a:cs typeface="Kanit" panose="020B0604020202020204" charset="-34"/>
              </a:rPr>
              <a:t>Africa</a:t>
            </a:r>
          </a:p>
          <a:p>
            <a:endParaRPr lang="en-US" dirty="0">
              <a:solidFill>
                <a:schemeClr val="tx1"/>
              </a:solidFill>
              <a:latin typeface="Kanit" panose="020B0604020202020204" charset="-34"/>
              <a:ea typeface="Hiragino Kaku Gothic StdN W8" panose="020B0800000000000000" pitchFamily="34" charset="-128"/>
              <a:cs typeface="Kanit" panose="020B0604020202020204" charset="-34"/>
            </a:endParaRPr>
          </a:p>
        </p:txBody>
      </p:sp>
      <p:sp>
        <p:nvSpPr>
          <p:cNvPr id="110" name="Rectangle : coins arrondis 109">
            <a:extLst>
              <a:ext uri="{FF2B5EF4-FFF2-40B4-BE49-F238E27FC236}">
                <a16:creationId xmlns:a16="http://schemas.microsoft.com/office/drawing/2014/main" id="{BA9E7EEE-A999-9444-B31F-27760409D396}"/>
              </a:ext>
            </a:extLst>
          </p:cNvPr>
          <p:cNvSpPr/>
          <p:nvPr/>
        </p:nvSpPr>
        <p:spPr>
          <a:xfrm>
            <a:off x="5024511" y="2155367"/>
            <a:ext cx="2173095" cy="3533027"/>
          </a:xfrm>
          <a:prstGeom prst="roundRect">
            <a:avLst>
              <a:gd name="adj" fmla="val 5446"/>
            </a:avLst>
          </a:prstGeom>
          <a:noFill/>
          <a:ln>
            <a:solidFill>
              <a:srgbClr val="FACB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67" dirty="0"/>
          </a:p>
        </p:txBody>
      </p:sp>
      <p:pic>
        <p:nvPicPr>
          <p:cNvPr id="81" name="Picture 55">
            <a:extLst>
              <a:ext uri="{FF2B5EF4-FFF2-40B4-BE49-F238E27FC236}">
                <a16:creationId xmlns:a16="http://schemas.microsoft.com/office/drawing/2014/main" id="{21E33198-DF81-438B-A50C-4F51DC447E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10191" y="2478226"/>
            <a:ext cx="1167012" cy="3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phic 4">
            <a:extLst>
              <a:ext uri="{FF2B5EF4-FFF2-40B4-BE49-F238E27FC236}">
                <a16:creationId xmlns:a16="http://schemas.microsoft.com/office/drawing/2014/main" id="{6F7BE13F-28AB-42A2-9FA2-B40F5F544D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11146" y="3177767"/>
            <a:ext cx="1262578" cy="241153"/>
          </a:xfrm>
          <a:prstGeom prst="rect">
            <a:avLst/>
          </a:prstGeom>
        </p:spPr>
      </p:pic>
      <p:pic>
        <p:nvPicPr>
          <p:cNvPr id="6" name="Picture 5">
            <a:extLst>
              <a:ext uri="{FF2B5EF4-FFF2-40B4-BE49-F238E27FC236}">
                <a16:creationId xmlns:a16="http://schemas.microsoft.com/office/drawing/2014/main" id="{2A39D9E3-6C8A-4D9B-8C3C-86A06933D212}"/>
              </a:ext>
            </a:extLst>
          </p:cNvPr>
          <p:cNvPicPr>
            <a:picLocks noChangeAspect="1"/>
          </p:cNvPicPr>
          <p:nvPr/>
        </p:nvPicPr>
        <p:blipFill>
          <a:blip r:embed="rId5"/>
          <a:stretch>
            <a:fillRect/>
          </a:stretch>
        </p:blipFill>
        <p:spPr>
          <a:xfrm>
            <a:off x="10111146" y="3641615"/>
            <a:ext cx="1167013" cy="435685"/>
          </a:xfrm>
          <a:prstGeom prst="rect">
            <a:avLst/>
          </a:prstGeom>
        </p:spPr>
      </p:pic>
      <p:pic>
        <p:nvPicPr>
          <p:cNvPr id="7" name="Picture 6">
            <a:extLst>
              <a:ext uri="{FF2B5EF4-FFF2-40B4-BE49-F238E27FC236}">
                <a16:creationId xmlns:a16="http://schemas.microsoft.com/office/drawing/2014/main" id="{DE665BF4-6942-43C7-AB35-2DD1DDB8D28E}"/>
              </a:ext>
            </a:extLst>
          </p:cNvPr>
          <p:cNvPicPr>
            <a:picLocks noChangeAspect="1"/>
          </p:cNvPicPr>
          <p:nvPr/>
        </p:nvPicPr>
        <p:blipFill>
          <a:blip r:embed="rId6"/>
          <a:stretch>
            <a:fillRect/>
          </a:stretch>
        </p:blipFill>
        <p:spPr>
          <a:xfrm>
            <a:off x="11306771" y="2317271"/>
            <a:ext cx="562360" cy="562360"/>
          </a:xfrm>
          <a:prstGeom prst="rect">
            <a:avLst/>
          </a:prstGeom>
        </p:spPr>
      </p:pic>
      <p:pic>
        <p:nvPicPr>
          <p:cNvPr id="8" name="Picture 7">
            <a:extLst>
              <a:ext uri="{FF2B5EF4-FFF2-40B4-BE49-F238E27FC236}">
                <a16:creationId xmlns:a16="http://schemas.microsoft.com/office/drawing/2014/main" id="{1BD32EAD-6D5D-4944-9AC5-1644A5523919}"/>
              </a:ext>
            </a:extLst>
          </p:cNvPr>
          <p:cNvPicPr>
            <a:picLocks noChangeAspect="1"/>
          </p:cNvPicPr>
          <p:nvPr/>
        </p:nvPicPr>
        <p:blipFill>
          <a:blip r:embed="rId7"/>
          <a:stretch>
            <a:fillRect/>
          </a:stretch>
        </p:blipFill>
        <p:spPr>
          <a:xfrm>
            <a:off x="10110191" y="4266704"/>
            <a:ext cx="1262578" cy="277767"/>
          </a:xfrm>
          <a:prstGeom prst="rect">
            <a:avLst/>
          </a:prstGeom>
        </p:spPr>
      </p:pic>
      <p:pic>
        <p:nvPicPr>
          <p:cNvPr id="10" name="Picture 2">
            <a:extLst>
              <a:ext uri="{FF2B5EF4-FFF2-40B4-BE49-F238E27FC236}">
                <a16:creationId xmlns:a16="http://schemas.microsoft.com/office/drawing/2014/main" id="{9095FEA5-517B-4FCA-B3D5-E45C1E9038D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12487" y="4756505"/>
            <a:ext cx="886690" cy="68550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87C1A536-3B21-4263-9A1C-59FD2EC13541}"/>
              </a:ext>
            </a:extLst>
          </p:cNvPr>
          <p:cNvPicPr>
            <a:picLocks noChangeAspect="1"/>
          </p:cNvPicPr>
          <p:nvPr/>
        </p:nvPicPr>
        <p:blipFill>
          <a:blip r:embed="rId9"/>
          <a:stretch>
            <a:fillRect/>
          </a:stretch>
        </p:blipFill>
        <p:spPr>
          <a:xfrm>
            <a:off x="10956086" y="4898453"/>
            <a:ext cx="833365" cy="492443"/>
          </a:xfrm>
          <a:prstGeom prst="rect">
            <a:avLst/>
          </a:prstGeom>
        </p:spPr>
      </p:pic>
      <p:pic>
        <p:nvPicPr>
          <p:cNvPr id="22" name="Picture 21">
            <a:extLst>
              <a:ext uri="{FF2B5EF4-FFF2-40B4-BE49-F238E27FC236}">
                <a16:creationId xmlns:a16="http://schemas.microsoft.com/office/drawing/2014/main" id="{943C10EE-6B09-4427-B377-F08FD7BF5122}"/>
              </a:ext>
            </a:extLst>
          </p:cNvPr>
          <p:cNvPicPr>
            <a:picLocks noChangeAspect="1"/>
          </p:cNvPicPr>
          <p:nvPr/>
        </p:nvPicPr>
        <p:blipFill>
          <a:blip r:embed="rId10"/>
          <a:stretch>
            <a:fillRect/>
          </a:stretch>
        </p:blipFill>
        <p:spPr>
          <a:xfrm>
            <a:off x="11431916" y="3569839"/>
            <a:ext cx="523875" cy="523875"/>
          </a:xfrm>
          <a:prstGeom prst="rect">
            <a:avLst/>
          </a:prstGeom>
        </p:spPr>
      </p:pic>
      <p:pic>
        <p:nvPicPr>
          <p:cNvPr id="94" name="Picture 58">
            <a:extLst>
              <a:ext uri="{FF2B5EF4-FFF2-40B4-BE49-F238E27FC236}">
                <a16:creationId xmlns:a16="http://schemas.microsoft.com/office/drawing/2014/main" id="{880784FF-1706-458B-A674-E0A978F9185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36649" y="2863729"/>
            <a:ext cx="1459658" cy="28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 name="Picture 94">
            <a:extLst>
              <a:ext uri="{FF2B5EF4-FFF2-40B4-BE49-F238E27FC236}">
                <a16:creationId xmlns:a16="http://schemas.microsoft.com/office/drawing/2014/main" id="{C41062FC-9F13-4078-9094-BB1ADAE4F0B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10089" y="2388292"/>
            <a:ext cx="875881" cy="380818"/>
          </a:xfrm>
          <a:prstGeom prst="rect">
            <a:avLst/>
          </a:prstGeom>
        </p:spPr>
      </p:pic>
      <p:pic>
        <p:nvPicPr>
          <p:cNvPr id="2052" name="Picture 4">
            <a:extLst>
              <a:ext uri="{FF2B5EF4-FFF2-40B4-BE49-F238E27FC236}">
                <a16:creationId xmlns:a16="http://schemas.microsoft.com/office/drawing/2014/main" id="{337039A4-6E69-4F51-B693-9E7B4DC50FF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35580" y="2304117"/>
            <a:ext cx="707082" cy="44192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F6F8561D-F42B-461A-9338-E90A20325597}"/>
              </a:ext>
            </a:extLst>
          </p:cNvPr>
          <p:cNvPicPr>
            <a:picLocks noChangeAspect="1"/>
          </p:cNvPicPr>
          <p:nvPr/>
        </p:nvPicPr>
        <p:blipFill>
          <a:blip r:embed="rId14"/>
          <a:stretch>
            <a:fillRect/>
          </a:stretch>
        </p:blipFill>
        <p:spPr>
          <a:xfrm>
            <a:off x="2783199" y="3221967"/>
            <a:ext cx="952381" cy="380818"/>
          </a:xfrm>
          <a:prstGeom prst="rect">
            <a:avLst/>
          </a:prstGeom>
        </p:spPr>
      </p:pic>
      <p:pic>
        <p:nvPicPr>
          <p:cNvPr id="2054" name="Picture 6">
            <a:extLst>
              <a:ext uri="{FF2B5EF4-FFF2-40B4-BE49-F238E27FC236}">
                <a16:creationId xmlns:a16="http://schemas.microsoft.com/office/drawing/2014/main" id="{F925C302-15EB-4410-87EE-FC44EB86FF7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118873" y="2292525"/>
            <a:ext cx="713280" cy="50349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F294B87D-AB47-4E79-8967-3007F65C06AB}"/>
              </a:ext>
            </a:extLst>
          </p:cNvPr>
          <p:cNvPicPr>
            <a:picLocks noChangeAspect="1"/>
          </p:cNvPicPr>
          <p:nvPr/>
        </p:nvPicPr>
        <p:blipFill>
          <a:blip r:embed="rId16"/>
          <a:stretch>
            <a:fillRect/>
          </a:stretch>
        </p:blipFill>
        <p:spPr>
          <a:xfrm>
            <a:off x="5176479" y="2858598"/>
            <a:ext cx="1402145" cy="339914"/>
          </a:xfrm>
          <a:prstGeom prst="rect">
            <a:avLst/>
          </a:prstGeom>
        </p:spPr>
      </p:pic>
      <p:pic>
        <p:nvPicPr>
          <p:cNvPr id="31" name="Picture 30">
            <a:extLst>
              <a:ext uri="{FF2B5EF4-FFF2-40B4-BE49-F238E27FC236}">
                <a16:creationId xmlns:a16="http://schemas.microsoft.com/office/drawing/2014/main" id="{0F893B34-1AB9-4756-8D25-6EF5D01B2632}"/>
              </a:ext>
            </a:extLst>
          </p:cNvPr>
          <p:cNvPicPr>
            <a:picLocks noChangeAspect="1"/>
          </p:cNvPicPr>
          <p:nvPr/>
        </p:nvPicPr>
        <p:blipFill>
          <a:blip r:embed="rId17"/>
          <a:stretch>
            <a:fillRect/>
          </a:stretch>
        </p:blipFill>
        <p:spPr>
          <a:xfrm>
            <a:off x="5115700" y="3254874"/>
            <a:ext cx="1523702" cy="528068"/>
          </a:xfrm>
          <a:prstGeom prst="rect">
            <a:avLst/>
          </a:prstGeom>
        </p:spPr>
      </p:pic>
      <p:pic>
        <p:nvPicPr>
          <p:cNvPr id="32" name="Picture 31">
            <a:extLst>
              <a:ext uri="{FF2B5EF4-FFF2-40B4-BE49-F238E27FC236}">
                <a16:creationId xmlns:a16="http://schemas.microsoft.com/office/drawing/2014/main" id="{D557D1AD-CE48-4A21-8A8D-1CE5CD2DA42D}"/>
              </a:ext>
            </a:extLst>
          </p:cNvPr>
          <p:cNvPicPr>
            <a:picLocks noChangeAspect="1"/>
          </p:cNvPicPr>
          <p:nvPr/>
        </p:nvPicPr>
        <p:blipFill>
          <a:blip r:embed="rId18"/>
          <a:stretch>
            <a:fillRect/>
          </a:stretch>
        </p:blipFill>
        <p:spPr>
          <a:xfrm>
            <a:off x="5776551" y="2301341"/>
            <a:ext cx="1303892" cy="364961"/>
          </a:xfrm>
          <a:prstGeom prst="rect">
            <a:avLst/>
          </a:prstGeom>
        </p:spPr>
      </p:pic>
      <p:pic>
        <p:nvPicPr>
          <p:cNvPr id="41" name="Picture 40">
            <a:extLst>
              <a:ext uri="{FF2B5EF4-FFF2-40B4-BE49-F238E27FC236}">
                <a16:creationId xmlns:a16="http://schemas.microsoft.com/office/drawing/2014/main" id="{5AF5C265-0825-489A-BE4B-DC63A1CFADEC}"/>
              </a:ext>
            </a:extLst>
          </p:cNvPr>
          <p:cNvPicPr>
            <a:picLocks noChangeAspect="1"/>
          </p:cNvPicPr>
          <p:nvPr/>
        </p:nvPicPr>
        <p:blipFill>
          <a:blip r:embed="rId19"/>
          <a:stretch>
            <a:fillRect/>
          </a:stretch>
        </p:blipFill>
        <p:spPr>
          <a:xfrm>
            <a:off x="5143619" y="3830952"/>
            <a:ext cx="952381" cy="406206"/>
          </a:xfrm>
          <a:prstGeom prst="rect">
            <a:avLst/>
          </a:prstGeom>
        </p:spPr>
      </p:pic>
      <p:pic>
        <p:nvPicPr>
          <p:cNvPr id="48" name="Picture 47">
            <a:extLst>
              <a:ext uri="{FF2B5EF4-FFF2-40B4-BE49-F238E27FC236}">
                <a16:creationId xmlns:a16="http://schemas.microsoft.com/office/drawing/2014/main" id="{9CE3E7A0-7E83-45AC-9115-0E0937E11450}"/>
              </a:ext>
            </a:extLst>
          </p:cNvPr>
          <p:cNvPicPr>
            <a:picLocks noChangeAspect="1"/>
          </p:cNvPicPr>
          <p:nvPr/>
        </p:nvPicPr>
        <p:blipFill>
          <a:blip r:embed="rId20"/>
          <a:stretch>
            <a:fillRect/>
          </a:stretch>
        </p:blipFill>
        <p:spPr>
          <a:xfrm>
            <a:off x="6171382" y="3812673"/>
            <a:ext cx="999382" cy="389759"/>
          </a:xfrm>
          <a:prstGeom prst="rect">
            <a:avLst/>
          </a:prstGeom>
        </p:spPr>
      </p:pic>
      <p:pic>
        <p:nvPicPr>
          <p:cNvPr id="49" name="Picture 48">
            <a:extLst>
              <a:ext uri="{FF2B5EF4-FFF2-40B4-BE49-F238E27FC236}">
                <a16:creationId xmlns:a16="http://schemas.microsoft.com/office/drawing/2014/main" id="{785D0600-70DE-4B60-8CB2-A5C9556FFD7F}"/>
              </a:ext>
            </a:extLst>
          </p:cNvPr>
          <p:cNvPicPr>
            <a:picLocks noChangeAspect="1"/>
          </p:cNvPicPr>
          <p:nvPr/>
        </p:nvPicPr>
        <p:blipFill>
          <a:blip r:embed="rId21"/>
          <a:stretch>
            <a:fillRect/>
          </a:stretch>
        </p:blipFill>
        <p:spPr>
          <a:xfrm>
            <a:off x="5118873" y="4368695"/>
            <a:ext cx="1757455" cy="389758"/>
          </a:xfrm>
          <a:prstGeom prst="rect">
            <a:avLst/>
          </a:prstGeom>
        </p:spPr>
      </p:pic>
      <p:pic>
        <p:nvPicPr>
          <p:cNvPr id="50" name="Picture 49">
            <a:extLst>
              <a:ext uri="{FF2B5EF4-FFF2-40B4-BE49-F238E27FC236}">
                <a16:creationId xmlns:a16="http://schemas.microsoft.com/office/drawing/2014/main" id="{F664BBA9-2880-439B-A737-5C747D8AEECC}"/>
              </a:ext>
            </a:extLst>
          </p:cNvPr>
          <p:cNvPicPr>
            <a:picLocks noChangeAspect="1"/>
          </p:cNvPicPr>
          <p:nvPr/>
        </p:nvPicPr>
        <p:blipFill>
          <a:blip r:embed="rId22"/>
          <a:stretch>
            <a:fillRect/>
          </a:stretch>
        </p:blipFill>
        <p:spPr>
          <a:xfrm>
            <a:off x="5144695" y="4784584"/>
            <a:ext cx="1670747" cy="502072"/>
          </a:xfrm>
          <a:prstGeom prst="rect">
            <a:avLst/>
          </a:prstGeom>
        </p:spPr>
      </p:pic>
      <p:pic>
        <p:nvPicPr>
          <p:cNvPr id="51" name="Picture 50">
            <a:extLst>
              <a:ext uri="{FF2B5EF4-FFF2-40B4-BE49-F238E27FC236}">
                <a16:creationId xmlns:a16="http://schemas.microsoft.com/office/drawing/2014/main" id="{82FA24A7-E00E-4DFC-BA38-EB3C6ACE6180}"/>
              </a:ext>
            </a:extLst>
          </p:cNvPr>
          <p:cNvPicPr>
            <a:picLocks noChangeAspect="1"/>
          </p:cNvPicPr>
          <p:nvPr/>
        </p:nvPicPr>
        <p:blipFill>
          <a:blip r:embed="rId23"/>
          <a:stretch>
            <a:fillRect/>
          </a:stretch>
        </p:blipFill>
        <p:spPr>
          <a:xfrm>
            <a:off x="5567607" y="5192552"/>
            <a:ext cx="1523702" cy="411254"/>
          </a:xfrm>
          <a:prstGeom prst="rect">
            <a:avLst/>
          </a:prstGeom>
        </p:spPr>
      </p:pic>
      <p:pic>
        <p:nvPicPr>
          <p:cNvPr id="52" name="Picture 51">
            <a:extLst>
              <a:ext uri="{FF2B5EF4-FFF2-40B4-BE49-F238E27FC236}">
                <a16:creationId xmlns:a16="http://schemas.microsoft.com/office/drawing/2014/main" id="{59033415-4C11-44BF-91DA-87B154629F52}"/>
              </a:ext>
            </a:extLst>
          </p:cNvPr>
          <p:cNvPicPr>
            <a:picLocks noChangeAspect="1"/>
          </p:cNvPicPr>
          <p:nvPr/>
        </p:nvPicPr>
        <p:blipFill>
          <a:blip r:embed="rId24"/>
          <a:stretch>
            <a:fillRect/>
          </a:stretch>
        </p:blipFill>
        <p:spPr>
          <a:xfrm>
            <a:off x="2737315" y="3765288"/>
            <a:ext cx="1027763" cy="410960"/>
          </a:xfrm>
          <a:prstGeom prst="rect">
            <a:avLst/>
          </a:prstGeom>
        </p:spPr>
      </p:pic>
      <p:pic>
        <p:nvPicPr>
          <p:cNvPr id="56" name="Picture 55">
            <a:extLst>
              <a:ext uri="{FF2B5EF4-FFF2-40B4-BE49-F238E27FC236}">
                <a16:creationId xmlns:a16="http://schemas.microsoft.com/office/drawing/2014/main" id="{343D3739-8AA9-430A-A54A-51AE77FDD782}"/>
              </a:ext>
            </a:extLst>
          </p:cNvPr>
          <p:cNvPicPr>
            <a:picLocks noChangeAspect="1"/>
          </p:cNvPicPr>
          <p:nvPr/>
        </p:nvPicPr>
        <p:blipFill>
          <a:blip r:embed="rId25"/>
          <a:stretch>
            <a:fillRect/>
          </a:stretch>
        </p:blipFill>
        <p:spPr>
          <a:xfrm>
            <a:off x="2836720" y="4365581"/>
            <a:ext cx="828951" cy="516815"/>
          </a:xfrm>
          <a:prstGeom prst="rect">
            <a:avLst/>
          </a:prstGeom>
        </p:spPr>
      </p:pic>
      <p:pic>
        <p:nvPicPr>
          <p:cNvPr id="57" name="Picture 12">
            <a:extLst>
              <a:ext uri="{FF2B5EF4-FFF2-40B4-BE49-F238E27FC236}">
                <a16:creationId xmlns:a16="http://schemas.microsoft.com/office/drawing/2014/main" id="{BBD8D0A1-C8B2-43AA-8142-74D2E2FF3947}"/>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794732" y="4251183"/>
            <a:ext cx="720311" cy="720311"/>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122">
            <a:extLst>
              <a:ext uri="{FF2B5EF4-FFF2-40B4-BE49-F238E27FC236}">
                <a16:creationId xmlns:a16="http://schemas.microsoft.com/office/drawing/2014/main" id="{EE88F1F7-6824-4B19-A69E-418441D159C9}"/>
              </a:ext>
            </a:extLst>
          </p:cNvPr>
          <p:cNvPicPr>
            <a:picLocks noChangeAspect="1"/>
          </p:cNvPicPr>
          <p:nvPr/>
        </p:nvPicPr>
        <p:blipFill>
          <a:blip r:embed="rId27"/>
          <a:stretch>
            <a:fillRect/>
          </a:stretch>
        </p:blipFill>
        <p:spPr>
          <a:xfrm>
            <a:off x="2765163" y="5071729"/>
            <a:ext cx="957716" cy="330939"/>
          </a:xfrm>
          <a:prstGeom prst="rect">
            <a:avLst/>
          </a:prstGeom>
        </p:spPr>
      </p:pic>
      <p:pic>
        <p:nvPicPr>
          <p:cNvPr id="124" name="Picture 4" descr="THE NEW TELSTRA LOGO PNG 2021">
            <a:extLst>
              <a:ext uri="{FF2B5EF4-FFF2-40B4-BE49-F238E27FC236}">
                <a16:creationId xmlns:a16="http://schemas.microsoft.com/office/drawing/2014/main" id="{233947FB-BF36-4E4C-AEC6-6CABBA652E81}"/>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71254" y="2317271"/>
            <a:ext cx="959371" cy="373089"/>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124">
            <a:extLst>
              <a:ext uri="{FF2B5EF4-FFF2-40B4-BE49-F238E27FC236}">
                <a16:creationId xmlns:a16="http://schemas.microsoft.com/office/drawing/2014/main" id="{D6BB2A4E-A398-4B56-8B13-CF5982389F75}"/>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283494" y="2837998"/>
            <a:ext cx="1661911" cy="333681"/>
          </a:xfrm>
          <a:prstGeom prst="rect">
            <a:avLst/>
          </a:prstGeom>
        </p:spPr>
      </p:pic>
      <p:pic>
        <p:nvPicPr>
          <p:cNvPr id="126" name="Picture 125">
            <a:extLst>
              <a:ext uri="{FF2B5EF4-FFF2-40B4-BE49-F238E27FC236}">
                <a16:creationId xmlns:a16="http://schemas.microsoft.com/office/drawing/2014/main" id="{31CA3BE4-E7AE-4898-A174-CFC0EAD45436}"/>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456321" y="2317527"/>
            <a:ext cx="604653" cy="543868"/>
          </a:xfrm>
          <a:prstGeom prst="rect">
            <a:avLst/>
          </a:prstGeom>
        </p:spPr>
      </p:pic>
      <p:pic>
        <p:nvPicPr>
          <p:cNvPr id="127" name="Picture 126" descr="Bandhan Bank: Bandhan Bank faces deep cuts in price targets, earnings  estimates due to Covid risks - The Economic Times">
            <a:extLst>
              <a:ext uri="{FF2B5EF4-FFF2-40B4-BE49-F238E27FC236}">
                <a16:creationId xmlns:a16="http://schemas.microsoft.com/office/drawing/2014/main" id="{992E4FF7-EF1A-44B2-8B0F-F842638F4D43}"/>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83494" y="3353784"/>
            <a:ext cx="854663" cy="643472"/>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a16="http://schemas.microsoft.com/office/drawing/2014/main" id="{4B753B18-D771-4F34-A793-DF56556C8B72}"/>
              </a:ext>
            </a:extLst>
          </p:cNvPr>
          <p:cNvPicPr>
            <a:picLocks noChangeAspect="1"/>
          </p:cNvPicPr>
          <p:nvPr/>
        </p:nvPicPr>
        <p:blipFill>
          <a:blip r:embed="rId32"/>
          <a:stretch>
            <a:fillRect/>
          </a:stretch>
        </p:blipFill>
        <p:spPr>
          <a:xfrm>
            <a:off x="221885" y="4069438"/>
            <a:ext cx="1058924" cy="329443"/>
          </a:xfrm>
          <a:prstGeom prst="rect">
            <a:avLst/>
          </a:prstGeom>
        </p:spPr>
      </p:pic>
      <p:pic>
        <p:nvPicPr>
          <p:cNvPr id="61" name="Picture 60">
            <a:extLst>
              <a:ext uri="{FF2B5EF4-FFF2-40B4-BE49-F238E27FC236}">
                <a16:creationId xmlns:a16="http://schemas.microsoft.com/office/drawing/2014/main" id="{20ABCD58-59ED-43B2-AAF2-8D47A4FACA09}"/>
              </a:ext>
            </a:extLst>
          </p:cNvPr>
          <p:cNvPicPr>
            <a:picLocks noChangeAspect="1"/>
          </p:cNvPicPr>
          <p:nvPr/>
        </p:nvPicPr>
        <p:blipFill>
          <a:blip r:embed="rId33"/>
          <a:stretch>
            <a:fillRect/>
          </a:stretch>
        </p:blipFill>
        <p:spPr>
          <a:xfrm>
            <a:off x="293131" y="4600719"/>
            <a:ext cx="1690051" cy="329443"/>
          </a:xfrm>
          <a:prstGeom prst="rect">
            <a:avLst/>
          </a:prstGeom>
        </p:spPr>
      </p:pic>
      <p:pic>
        <p:nvPicPr>
          <p:cNvPr id="62" name="Picture 61">
            <a:extLst>
              <a:ext uri="{FF2B5EF4-FFF2-40B4-BE49-F238E27FC236}">
                <a16:creationId xmlns:a16="http://schemas.microsoft.com/office/drawing/2014/main" id="{54444A86-8D75-43DD-B563-ED0408811E40}"/>
              </a:ext>
            </a:extLst>
          </p:cNvPr>
          <p:cNvPicPr>
            <a:picLocks noChangeAspect="1"/>
          </p:cNvPicPr>
          <p:nvPr/>
        </p:nvPicPr>
        <p:blipFill>
          <a:blip r:embed="rId34"/>
          <a:stretch>
            <a:fillRect/>
          </a:stretch>
        </p:blipFill>
        <p:spPr>
          <a:xfrm>
            <a:off x="293131" y="5085589"/>
            <a:ext cx="1263492" cy="374603"/>
          </a:xfrm>
          <a:prstGeom prst="rect">
            <a:avLst/>
          </a:prstGeom>
        </p:spPr>
      </p:pic>
      <p:pic>
        <p:nvPicPr>
          <p:cNvPr id="63" name="Picture 16">
            <a:extLst>
              <a:ext uri="{FF2B5EF4-FFF2-40B4-BE49-F238E27FC236}">
                <a16:creationId xmlns:a16="http://schemas.microsoft.com/office/drawing/2014/main" id="{6ED89F34-E9C5-41FE-9578-D944C55D6441}"/>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655646" y="5019956"/>
            <a:ext cx="504825" cy="533400"/>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2048">
            <a:extLst>
              <a:ext uri="{FF2B5EF4-FFF2-40B4-BE49-F238E27FC236}">
                <a16:creationId xmlns:a16="http://schemas.microsoft.com/office/drawing/2014/main" id="{41266D39-267F-42C0-9D02-F5FB5F1A395C}"/>
              </a:ext>
            </a:extLst>
          </p:cNvPr>
          <p:cNvPicPr>
            <a:picLocks noChangeAspect="1"/>
          </p:cNvPicPr>
          <p:nvPr/>
        </p:nvPicPr>
        <p:blipFill>
          <a:blip r:embed="rId36"/>
          <a:stretch>
            <a:fillRect/>
          </a:stretch>
        </p:blipFill>
        <p:spPr>
          <a:xfrm>
            <a:off x="1563099" y="3369652"/>
            <a:ext cx="558327" cy="576938"/>
          </a:xfrm>
          <a:prstGeom prst="rect">
            <a:avLst/>
          </a:prstGeom>
        </p:spPr>
      </p:pic>
      <p:pic>
        <p:nvPicPr>
          <p:cNvPr id="2051" name="Picture 2050">
            <a:extLst>
              <a:ext uri="{FF2B5EF4-FFF2-40B4-BE49-F238E27FC236}">
                <a16:creationId xmlns:a16="http://schemas.microsoft.com/office/drawing/2014/main" id="{F1DC4ED8-2F5D-4CAC-AB85-3295E7F5A8FD}"/>
              </a:ext>
            </a:extLst>
          </p:cNvPr>
          <p:cNvPicPr>
            <a:picLocks noChangeAspect="1"/>
          </p:cNvPicPr>
          <p:nvPr/>
        </p:nvPicPr>
        <p:blipFill>
          <a:blip r:embed="rId37"/>
          <a:stretch>
            <a:fillRect/>
          </a:stretch>
        </p:blipFill>
        <p:spPr>
          <a:xfrm>
            <a:off x="1291417" y="4144370"/>
            <a:ext cx="896625" cy="300922"/>
          </a:xfrm>
          <a:prstGeom prst="rect">
            <a:avLst/>
          </a:prstGeom>
        </p:spPr>
      </p:pic>
      <p:pic>
        <p:nvPicPr>
          <p:cNvPr id="2055" name="Picture 2054">
            <a:extLst>
              <a:ext uri="{FF2B5EF4-FFF2-40B4-BE49-F238E27FC236}">
                <a16:creationId xmlns:a16="http://schemas.microsoft.com/office/drawing/2014/main" id="{FD72EC6B-2493-49FE-9CB5-9D2F3D30093A}"/>
              </a:ext>
            </a:extLst>
          </p:cNvPr>
          <p:cNvPicPr>
            <a:picLocks noChangeAspect="1"/>
          </p:cNvPicPr>
          <p:nvPr/>
        </p:nvPicPr>
        <p:blipFill>
          <a:blip r:embed="rId38"/>
          <a:stretch>
            <a:fillRect/>
          </a:stretch>
        </p:blipFill>
        <p:spPr>
          <a:xfrm>
            <a:off x="7615907" y="2301056"/>
            <a:ext cx="1257143" cy="241185"/>
          </a:xfrm>
          <a:prstGeom prst="rect">
            <a:avLst/>
          </a:prstGeom>
        </p:spPr>
      </p:pic>
      <p:pic>
        <p:nvPicPr>
          <p:cNvPr id="2057" name="Picture 2056">
            <a:extLst>
              <a:ext uri="{FF2B5EF4-FFF2-40B4-BE49-F238E27FC236}">
                <a16:creationId xmlns:a16="http://schemas.microsoft.com/office/drawing/2014/main" id="{4BDBE963-FCA7-45B2-AC77-5C4F232744B9}"/>
              </a:ext>
            </a:extLst>
          </p:cNvPr>
          <p:cNvPicPr>
            <a:picLocks noChangeAspect="1"/>
          </p:cNvPicPr>
          <p:nvPr/>
        </p:nvPicPr>
        <p:blipFill>
          <a:blip r:embed="rId39"/>
          <a:stretch>
            <a:fillRect/>
          </a:stretch>
        </p:blipFill>
        <p:spPr>
          <a:xfrm>
            <a:off x="7615907" y="2703277"/>
            <a:ext cx="1167013" cy="225384"/>
          </a:xfrm>
          <a:prstGeom prst="rect">
            <a:avLst/>
          </a:prstGeom>
        </p:spPr>
      </p:pic>
      <p:pic>
        <p:nvPicPr>
          <p:cNvPr id="2059" name="Picture 18">
            <a:extLst>
              <a:ext uri="{FF2B5EF4-FFF2-40B4-BE49-F238E27FC236}">
                <a16:creationId xmlns:a16="http://schemas.microsoft.com/office/drawing/2014/main" id="{4E76DAE7-0D28-43F6-A9E8-6D72BBB9E926}"/>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7615907" y="3028693"/>
            <a:ext cx="1133475" cy="457200"/>
          </a:xfrm>
          <a:prstGeom prst="rect">
            <a:avLst/>
          </a:prstGeom>
          <a:noFill/>
          <a:extLst>
            <a:ext uri="{909E8E84-426E-40DD-AFC4-6F175D3DCCD1}">
              <a14:hiddenFill xmlns:a14="http://schemas.microsoft.com/office/drawing/2010/main">
                <a:solidFill>
                  <a:srgbClr val="FFFFFF"/>
                </a:solidFill>
              </a14:hiddenFill>
            </a:ext>
          </a:extLst>
        </p:spPr>
      </p:pic>
      <p:pic>
        <p:nvPicPr>
          <p:cNvPr id="2063" name="Picture 2062">
            <a:extLst>
              <a:ext uri="{FF2B5EF4-FFF2-40B4-BE49-F238E27FC236}">
                <a16:creationId xmlns:a16="http://schemas.microsoft.com/office/drawing/2014/main" id="{6CF6C20D-5649-4BCC-AAC0-565A138DBA37}"/>
              </a:ext>
            </a:extLst>
          </p:cNvPr>
          <p:cNvPicPr>
            <a:picLocks noChangeAspect="1"/>
          </p:cNvPicPr>
          <p:nvPr/>
        </p:nvPicPr>
        <p:blipFill>
          <a:blip r:embed="rId41"/>
          <a:stretch>
            <a:fillRect/>
          </a:stretch>
        </p:blipFill>
        <p:spPr>
          <a:xfrm>
            <a:off x="7621116" y="3688754"/>
            <a:ext cx="911431" cy="413182"/>
          </a:xfrm>
          <a:prstGeom prst="rect">
            <a:avLst/>
          </a:prstGeom>
        </p:spPr>
      </p:pic>
      <p:pic>
        <p:nvPicPr>
          <p:cNvPr id="2065" name="Picture 2064">
            <a:extLst>
              <a:ext uri="{FF2B5EF4-FFF2-40B4-BE49-F238E27FC236}">
                <a16:creationId xmlns:a16="http://schemas.microsoft.com/office/drawing/2014/main" id="{46942CCB-F36A-4028-A957-6D206DDCB828}"/>
              </a:ext>
            </a:extLst>
          </p:cNvPr>
          <p:cNvPicPr>
            <a:picLocks noChangeAspect="1"/>
          </p:cNvPicPr>
          <p:nvPr/>
        </p:nvPicPr>
        <p:blipFill>
          <a:blip r:embed="rId42"/>
          <a:stretch>
            <a:fillRect/>
          </a:stretch>
        </p:blipFill>
        <p:spPr>
          <a:xfrm>
            <a:off x="7605036" y="4294290"/>
            <a:ext cx="1133476" cy="340662"/>
          </a:xfrm>
          <a:prstGeom prst="rect">
            <a:avLst/>
          </a:prstGeom>
        </p:spPr>
      </p:pic>
      <p:pic>
        <p:nvPicPr>
          <p:cNvPr id="2067" name="Picture 2066">
            <a:extLst>
              <a:ext uri="{FF2B5EF4-FFF2-40B4-BE49-F238E27FC236}">
                <a16:creationId xmlns:a16="http://schemas.microsoft.com/office/drawing/2014/main" id="{D47BEB48-F2E2-425A-9C51-4CDAF3508BD6}"/>
              </a:ext>
            </a:extLst>
          </p:cNvPr>
          <p:cNvPicPr>
            <a:picLocks noChangeAspect="1"/>
          </p:cNvPicPr>
          <p:nvPr/>
        </p:nvPicPr>
        <p:blipFill>
          <a:blip r:embed="rId43"/>
          <a:stretch>
            <a:fillRect/>
          </a:stretch>
        </p:blipFill>
        <p:spPr>
          <a:xfrm>
            <a:off x="8958841" y="2441832"/>
            <a:ext cx="497056" cy="497056"/>
          </a:xfrm>
          <a:prstGeom prst="rect">
            <a:avLst/>
          </a:prstGeom>
        </p:spPr>
      </p:pic>
      <p:pic>
        <p:nvPicPr>
          <p:cNvPr id="2070" name="Picture 2069">
            <a:extLst>
              <a:ext uri="{FF2B5EF4-FFF2-40B4-BE49-F238E27FC236}">
                <a16:creationId xmlns:a16="http://schemas.microsoft.com/office/drawing/2014/main" id="{402BEA49-A7E1-4C62-BFE0-096641B34912}"/>
              </a:ext>
            </a:extLst>
          </p:cNvPr>
          <p:cNvPicPr>
            <a:picLocks noChangeAspect="1"/>
          </p:cNvPicPr>
          <p:nvPr/>
        </p:nvPicPr>
        <p:blipFill>
          <a:blip r:embed="rId44"/>
          <a:stretch>
            <a:fillRect/>
          </a:stretch>
        </p:blipFill>
        <p:spPr>
          <a:xfrm>
            <a:off x="7592607" y="4765440"/>
            <a:ext cx="1133476" cy="302047"/>
          </a:xfrm>
          <a:prstGeom prst="rect">
            <a:avLst/>
          </a:prstGeom>
        </p:spPr>
      </p:pic>
      <p:pic>
        <p:nvPicPr>
          <p:cNvPr id="2071" name="Picture 2070">
            <a:extLst>
              <a:ext uri="{FF2B5EF4-FFF2-40B4-BE49-F238E27FC236}">
                <a16:creationId xmlns:a16="http://schemas.microsoft.com/office/drawing/2014/main" id="{813DC624-28F6-4DDE-B61F-0D9AE86A922F}"/>
              </a:ext>
            </a:extLst>
          </p:cNvPr>
          <p:cNvPicPr>
            <a:picLocks noChangeAspect="1"/>
          </p:cNvPicPr>
          <p:nvPr/>
        </p:nvPicPr>
        <p:blipFill>
          <a:blip r:embed="rId45"/>
          <a:stretch>
            <a:fillRect/>
          </a:stretch>
        </p:blipFill>
        <p:spPr>
          <a:xfrm>
            <a:off x="7621116" y="5228322"/>
            <a:ext cx="1133476" cy="209615"/>
          </a:xfrm>
          <a:prstGeom prst="rect">
            <a:avLst/>
          </a:prstGeom>
        </p:spPr>
      </p:pic>
      <p:pic>
        <p:nvPicPr>
          <p:cNvPr id="2073" name="Picture 2072">
            <a:extLst>
              <a:ext uri="{FF2B5EF4-FFF2-40B4-BE49-F238E27FC236}">
                <a16:creationId xmlns:a16="http://schemas.microsoft.com/office/drawing/2014/main" id="{58D0ACF6-3EAA-4C82-8BB1-E33B3AE3A631}"/>
              </a:ext>
            </a:extLst>
          </p:cNvPr>
          <p:cNvPicPr>
            <a:picLocks noChangeAspect="1"/>
          </p:cNvPicPr>
          <p:nvPr/>
        </p:nvPicPr>
        <p:blipFill>
          <a:blip r:embed="rId46"/>
          <a:stretch>
            <a:fillRect/>
          </a:stretch>
        </p:blipFill>
        <p:spPr>
          <a:xfrm>
            <a:off x="8698717" y="3689258"/>
            <a:ext cx="755968" cy="283388"/>
          </a:xfrm>
          <a:prstGeom prst="rect">
            <a:avLst/>
          </a:prstGeom>
        </p:spPr>
      </p:pic>
      <p:pic>
        <p:nvPicPr>
          <p:cNvPr id="2074" name="Picture 2073">
            <a:extLst>
              <a:ext uri="{FF2B5EF4-FFF2-40B4-BE49-F238E27FC236}">
                <a16:creationId xmlns:a16="http://schemas.microsoft.com/office/drawing/2014/main" id="{3FBFE924-A0BF-4A9D-98E7-33A1325E9409}"/>
              </a:ext>
            </a:extLst>
          </p:cNvPr>
          <p:cNvPicPr>
            <a:picLocks noChangeAspect="1"/>
          </p:cNvPicPr>
          <p:nvPr/>
        </p:nvPicPr>
        <p:blipFill>
          <a:blip r:embed="rId47"/>
          <a:stretch>
            <a:fillRect/>
          </a:stretch>
        </p:blipFill>
        <p:spPr>
          <a:xfrm>
            <a:off x="8828616" y="4194616"/>
            <a:ext cx="688534" cy="408530"/>
          </a:xfrm>
          <a:prstGeom prst="rect">
            <a:avLst/>
          </a:prstGeom>
        </p:spPr>
      </p:pic>
      <p:pic>
        <p:nvPicPr>
          <p:cNvPr id="2076" name="Picture 2075">
            <a:extLst>
              <a:ext uri="{FF2B5EF4-FFF2-40B4-BE49-F238E27FC236}">
                <a16:creationId xmlns:a16="http://schemas.microsoft.com/office/drawing/2014/main" id="{69807E99-EC3A-4583-AFED-9C02489D9C7A}"/>
              </a:ext>
            </a:extLst>
          </p:cNvPr>
          <p:cNvPicPr>
            <a:picLocks noChangeAspect="1"/>
          </p:cNvPicPr>
          <p:nvPr/>
        </p:nvPicPr>
        <p:blipFill>
          <a:blip r:embed="rId48"/>
          <a:stretch>
            <a:fillRect/>
          </a:stretch>
        </p:blipFill>
        <p:spPr>
          <a:xfrm>
            <a:off x="8828617" y="3147988"/>
            <a:ext cx="688534" cy="289909"/>
          </a:xfrm>
          <a:prstGeom prst="rect">
            <a:avLst/>
          </a:prstGeom>
        </p:spPr>
      </p:pic>
      <p:pic>
        <p:nvPicPr>
          <p:cNvPr id="2079" name="Picture 2078">
            <a:extLst>
              <a:ext uri="{FF2B5EF4-FFF2-40B4-BE49-F238E27FC236}">
                <a16:creationId xmlns:a16="http://schemas.microsoft.com/office/drawing/2014/main" id="{69ED4138-2491-463C-A134-926408EDDE60}"/>
              </a:ext>
            </a:extLst>
          </p:cNvPr>
          <p:cNvPicPr>
            <a:picLocks noChangeAspect="1"/>
          </p:cNvPicPr>
          <p:nvPr/>
        </p:nvPicPr>
        <p:blipFill>
          <a:blip r:embed="rId49"/>
          <a:stretch>
            <a:fillRect/>
          </a:stretch>
        </p:blipFill>
        <p:spPr>
          <a:xfrm>
            <a:off x="8806802" y="4772075"/>
            <a:ext cx="699830" cy="514581"/>
          </a:xfrm>
          <a:prstGeom prst="rect">
            <a:avLst/>
          </a:prstGeom>
        </p:spPr>
      </p:pic>
    </p:spTree>
    <p:extLst>
      <p:ext uri="{BB962C8B-B14F-4D97-AF65-F5344CB8AC3E}">
        <p14:creationId xmlns:p14="http://schemas.microsoft.com/office/powerpoint/2010/main" val="41958323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Shape 449"/>
        <p:cNvGrpSpPr/>
        <p:nvPr/>
      </p:nvGrpSpPr>
      <p:grpSpPr>
        <a:xfrm>
          <a:off x="0" y="0"/>
          <a:ext cx="0" cy="0"/>
          <a:chOff x="0" y="0"/>
          <a:chExt cx="0" cy="0"/>
        </a:xfrm>
      </p:grpSpPr>
      <p:sp>
        <p:nvSpPr>
          <p:cNvPr id="450" name="Google Shape;450;p22"/>
          <p:cNvSpPr txBox="1">
            <a:spLocks noGrp="1"/>
          </p:cNvSpPr>
          <p:nvPr>
            <p:ph type="title"/>
          </p:nvPr>
        </p:nvSpPr>
        <p:spPr>
          <a:xfrm>
            <a:off x="557214" y="292100"/>
            <a:ext cx="10515600" cy="1325563"/>
          </a:xfrm>
          <a:prstGeom prst="rect">
            <a:avLst/>
          </a:prstGeom>
          <a:noFill/>
          <a:ln>
            <a:noFill/>
          </a:ln>
          <a:effectLst/>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dirty="0"/>
              <a:t>What Our Customers Say</a:t>
            </a:r>
            <a:endParaRPr dirty="0"/>
          </a:p>
        </p:txBody>
      </p:sp>
      <p:pic>
        <p:nvPicPr>
          <p:cNvPr id="451" name="Google Shape;451;p22"/>
          <p:cNvPicPr preferRelativeResize="0"/>
          <p:nvPr/>
        </p:nvPicPr>
        <p:blipFill rotWithShape="1">
          <a:blip r:embed="rId3">
            <a:alphaModFix/>
          </a:blip>
          <a:srcRect/>
          <a:stretch/>
        </p:blipFill>
        <p:spPr>
          <a:xfrm>
            <a:off x="557214" y="1363268"/>
            <a:ext cx="4940149" cy="2593578"/>
          </a:xfrm>
          <a:prstGeom prst="rect">
            <a:avLst/>
          </a:prstGeom>
          <a:noFill/>
          <a:ln w="9525" cap="flat" cmpd="sng">
            <a:solidFill>
              <a:srgbClr val="586E75"/>
            </a:solidFill>
            <a:prstDash val="solid"/>
            <a:round/>
            <a:headEnd type="none" w="sm" len="sm"/>
            <a:tailEnd type="none" w="sm" len="sm"/>
          </a:ln>
          <a:effectLst>
            <a:outerShdw blurRad="50800" dist="50800" dir="2400000" algn="ctr" rotWithShape="0">
              <a:srgbClr val="000000">
                <a:alpha val="43137"/>
              </a:srgbClr>
            </a:outerShdw>
            <a:softEdge rad="63500"/>
          </a:effectLst>
        </p:spPr>
      </p:pic>
      <p:pic>
        <p:nvPicPr>
          <p:cNvPr id="3" name="Picture 2" descr="Graphical user interface, text, application&#10;&#10;Description automatically generated">
            <a:extLst>
              <a:ext uri="{FF2B5EF4-FFF2-40B4-BE49-F238E27FC236}">
                <a16:creationId xmlns:a16="http://schemas.microsoft.com/office/drawing/2014/main" id="{73D874EA-80AD-2340-8280-07E4756D3121}"/>
              </a:ext>
            </a:extLst>
          </p:cNvPr>
          <p:cNvPicPr>
            <a:picLocks noChangeAspect="1"/>
          </p:cNvPicPr>
          <p:nvPr/>
        </p:nvPicPr>
        <p:blipFill>
          <a:blip r:embed="rId4"/>
          <a:stretch>
            <a:fillRect/>
          </a:stretch>
        </p:blipFill>
        <p:spPr>
          <a:xfrm>
            <a:off x="557214" y="4074280"/>
            <a:ext cx="4940150" cy="2593578"/>
          </a:xfrm>
          <a:prstGeom prst="rect">
            <a:avLst/>
          </a:prstGeom>
          <a:ln>
            <a:solidFill>
              <a:schemeClr val="tx2">
                <a:lumMod val="75000"/>
              </a:schemeClr>
            </a:solidFill>
          </a:ln>
          <a:effectLst>
            <a:outerShdw blurRad="50800" dist="50800" dir="2400000" algn="ctr" rotWithShape="0">
              <a:srgbClr val="000000">
                <a:alpha val="43137"/>
              </a:srgbClr>
            </a:outerShdw>
            <a:softEdge rad="63500"/>
          </a:effectLst>
        </p:spPr>
      </p:pic>
      <p:pic>
        <p:nvPicPr>
          <p:cNvPr id="5" name="Picture 4" descr="Graphical user interface&#10;&#10;Description automatically generated">
            <a:extLst>
              <a:ext uri="{FF2B5EF4-FFF2-40B4-BE49-F238E27FC236}">
                <a16:creationId xmlns:a16="http://schemas.microsoft.com/office/drawing/2014/main" id="{A3B9F2E0-E0A1-0247-9076-106EA7314327}"/>
              </a:ext>
            </a:extLst>
          </p:cNvPr>
          <p:cNvPicPr>
            <a:picLocks noChangeAspect="1"/>
          </p:cNvPicPr>
          <p:nvPr/>
        </p:nvPicPr>
        <p:blipFill>
          <a:blip r:embed="rId5"/>
          <a:stretch>
            <a:fillRect/>
          </a:stretch>
        </p:blipFill>
        <p:spPr>
          <a:xfrm>
            <a:off x="5732285" y="1363267"/>
            <a:ext cx="4940149" cy="2593578"/>
          </a:xfrm>
          <a:prstGeom prst="rect">
            <a:avLst/>
          </a:prstGeom>
          <a:ln>
            <a:solidFill>
              <a:schemeClr val="tx2">
                <a:lumMod val="75000"/>
              </a:schemeClr>
            </a:solidFill>
          </a:ln>
          <a:effectLst>
            <a:outerShdw blurRad="50800" dist="50800" dir="2400000" algn="ctr" rotWithShape="0">
              <a:srgbClr val="000000">
                <a:alpha val="43137"/>
              </a:srgbClr>
            </a:outerShdw>
            <a:softEdge rad="71326"/>
          </a:effectLst>
        </p:spPr>
      </p:pic>
      <p:pic>
        <p:nvPicPr>
          <p:cNvPr id="7" name="Picture 6" descr="Timeline&#10;&#10;Description automatically generated with low confidence">
            <a:extLst>
              <a:ext uri="{FF2B5EF4-FFF2-40B4-BE49-F238E27FC236}">
                <a16:creationId xmlns:a16="http://schemas.microsoft.com/office/drawing/2014/main" id="{97D8B015-D1A0-7647-BFE7-475B4BF211BE}"/>
              </a:ext>
            </a:extLst>
          </p:cNvPr>
          <p:cNvPicPr>
            <a:picLocks noChangeAspect="1"/>
          </p:cNvPicPr>
          <p:nvPr/>
        </p:nvPicPr>
        <p:blipFill>
          <a:blip r:embed="rId6"/>
          <a:stretch>
            <a:fillRect/>
          </a:stretch>
        </p:blipFill>
        <p:spPr>
          <a:xfrm>
            <a:off x="5732286" y="4074280"/>
            <a:ext cx="4940149" cy="2593578"/>
          </a:xfrm>
          <a:prstGeom prst="rect">
            <a:avLst/>
          </a:prstGeom>
          <a:ln>
            <a:solidFill>
              <a:schemeClr val="tx2">
                <a:lumMod val="75000"/>
              </a:schemeClr>
            </a:solidFill>
          </a:ln>
          <a:effectLst>
            <a:outerShdw blurRad="50800" dist="50800" dir="2400000" algn="ctr" rotWithShape="0">
              <a:srgbClr val="000000">
                <a:alpha val="43137"/>
              </a:srgbClr>
            </a:outerShdw>
            <a:softEdge rad="63500"/>
          </a:effectLst>
        </p:spPr>
      </p:pic>
    </p:spTree>
    <p:extLst>
      <p:ext uri="{BB962C8B-B14F-4D97-AF65-F5344CB8AC3E}">
        <p14:creationId xmlns:p14="http://schemas.microsoft.com/office/powerpoint/2010/main" val="36180117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B73292-406E-D74E-9345-7BAC22C23ABF}"/>
              </a:ext>
            </a:extLst>
          </p:cNvPr>
          <p:cNvSpPr>
            <a:spLocks noGrp="1"/>
          </p:cNvSpPr>
          <p:nvPr>
            <p:ph type="title"/>
          </p:nvPr>
        </p:nvSpPr>
        <p:spPr>
          <a:xfrm>
            <a:off x="491224" y="142113"/>
            <a:ext cx="10515600" cy="1325600"/>
          </a:xfrm>
          <a:effectLst/>
        </p:spPr>
        <p:txBody>
          <a:bodyPr/>
          <a:lstStyle/>
          <a:p>
            <a:r>
              <a:rPr lang="en-US" dirty="0"/>
              <a:t>Awards and Recognition</a:t>
            </a:r>
            <a:endParaRPr lang="fr-FR" dirty="0"/>
          </a:p>
        </p:txBody>
      </p:sp>
      <p:pic>
        <p:nvPicPr>
          <p:cNvPr id="6" name="Image 5">
            <a:extLst>
              <a:ext uri="{FF2B5EF4-FFF2-40B4-BE49-F238E27FC236}">
                <a16:creationId xmlns:a16="http://schemas.microsoft.com/office/drawing/2014/main" id="{0B9D315D-4808-AC4C-864F-B2C852312E31}"/>
              </a:ext>
            </a:extLst>
          </p:cNvPr>
          <p:cNvPicPr>
            <a:picLocks noChangeAspect="1"/>
          </p:cNvPicPr>
          <p:nvPr/>
        </p:nvPicPr>
        <p:blipFill>
          <a:blip r:embed="rId2"/>
          <a:stretch>
            <a:fillRect/>
          </a:stretch>
        </p:blipFill>
        <p:spPr>
          <a:xfrm>
            <a:off x="8061501" y="2527145"/>
            <a:ext cx="3292300" cy="3640788"/>
          </a:xfrm>
          <a:prstGeom prst="rect">
            <a:avLst/>
          </a:prstGeom>
          <a:ln>
            <a:noFill/>
          </a:ln>
          <a:effectLst>
            <a:outerShdw blurRad="368300" dist="50800" dir="5400000" algn="ctr" rotWithShape="0">
              <a:srgbClr val="000000">
                <a:alpha val="43137"/>
              </a:srgbClr>
            </a:outerShdw>
            <a:softEdge rad="63500"/>
          </a:effectLst>
        </p:spPr>
      </p:pic>
      <p:pic>
        <p:nvPicPr>
          <p:cNvPr id="12" name="Image 11">
            <a:extLst>
              <a:ext uri="{FF2B5EF4-FFF2-40B4-BE49-F238E27FC236}">
                <a16:creationId xmlns:a16="http://schemas.microsoft.com/office/drawing/2014/main" id="{47F1C2F1-3567-6A4E-BF18-127F65BD5CFD}"/>
              </a:ext>
            </a:extLst>
          </p:cNvPr>
          <p:cNvPicPr>
            <a:picLocks noChangeAspect="1"/>
          </p:cNvPicPr>
          <p:nvPr/>
        </p:nvPicPr>
        <p:blipFill rotWithShape="1">
          <a:blip r:embed="rId3"/>
          <a:srcRect l="2" r="-118"/>
          <a:stretch/>
        </p:blipFill>
        <p:spPr>
          <a:xfrm>
            <a:off x="4279633" y="1249762"/>
            <a:ext cx="3366883" cy="1222896"/>
          </a:xfrm>
          <a:prstGeom prst="rect">
            <a:avLst/>
          </a:prstGeom>
        </p:spPr>
      </p:pic>
      <p:pic>
        <p:nvPicPr>
          <p:cNvPr id="14" name="Image 13">
            <a:extLst>
              <a:ext uri="{FF2B5EF4-FFF2-40B4-BE49-F238E27FC236}">
                <a16:creationId xmlns:a16="http://schemas.microsoft.com/office/drawing/2014/main" id="{7C1A5AA6-CF21-B349-9ADB-95E7E3256EA7}"/>
              </a:ext>
            </a:extLst>
          </p:cNvPr>
          <p:cNvPicPr>
            <a:picLocks noChangeAspect="1"/>
          </p:cNvPicPr>
          <p:nvPr/>
        </p:nvPicPr>
        <p:blipFill rotWithShape="1">
          <a:blip r:embed="rId4"/>
          <a:srcRect l="24482" r="24462"/>
          <a:stretch/>
        </p:blipFill>
        <p:spPr>
          <a:xfrm>
            <a:off x="4279633" y="2527145"/>
            <a:ext cx="3304627" cy="3640788"/>
          </a:xfrm>
          <a:prstGeom prst="rect">
            <a:avLst/>
          </a:prstGeom>
          <a:ln>
            <a:noFill/>
          </a:ln>
          <a:effectLst>
            <a:outerShdw blurRad="368300" dist="50800" dir="5400000" algn="ctr" rotWithShape="0">
              <a:srgbClr val="000000">
                <a:alpha val="43137"/>
              </a:srgbClr>
            </a:outerShdw>
            <a:softEdge rad="63500"/>
          </a:effectLst>
        </p:spPr>
      </p:pic>
      <p:pic>
        <p:nvPicPr>
          <p:cNvPr id="16" name="Image 15">
            <a:extLst>
              <a:ext uri="{FF2B5EF4-FFF2-40B4-BE49-F238E27FC236}">
                <a16:creationId xmlns:a16="http://schemas.microsoft.com/office/drawing/2014/main" id="{9BF1FB6C-25A3-B447-82ED-27CC60BCA201}"/>
              </a:ext>
            </a:extLst>
          </p:cNvPr>
          <p:cNvPicPr>
            <a:picLocks noChangeAspect="1"/>
          </p:cNvPicPr>
          <p:nvPr/>
        </p:nvPicPr>
        <p:blipFill rotWithShape="1">
          <a:blip r:embed="rId5"/>
          <a:srcRect l="18848" r="31980" b="3364"/>
          <a:stretch/>
        </p:blipFill>
        <p:spPr>
          <a:xfrm>
            <a:off x="491224" y="2527146"/>
            <a:ext cx="3293488" cy="3640788"/>
          </a:xfrm>
          <a:prstGeom prst="rect">
            <a:avLst/>
          </a:prstGeom>
          <a:ln>
            <a:noFill/>
          </a:ln>
          <a:effectLst>
            <a:outerShdw blurRad="368300" dist="50800" dir="5400000" algn="ctr" rotWithShape="0">
              <a:srgbClr val="000000">
                <a:alpha val="43137"/>
              </a:srgbClr>
            </a:outerShdw>
            <a:softEdge rad="63500"/>
          </a:effectLst>
        </p:spPr>
      </p:pic>
      <p:grpSp>
        <p:nvGrpSpPr>
          <p:cNvPr id="10" name="Groupe 9">
            <a:extLst>
              <a:ext uri="{FF2B5EF4-FFF2-40B4-BE49-F238E27FC236}">
                <a16:creationId xmlns:a16="http://schemas.microsoft.com/office/drawing/2014/main" id="{D96C751F-39A2-AC4F-9D2C-89B29A435FA6}"/>
              </a:ext>
            </a:extLst>
          </p:cNvPr>
          <p:cNvGrpSpPr/>
          <p:nvPr/>
        </p:nvGrpSpPr>
        <p:grpSpPr>
          <a:xfrm>
            <a:off x="8169339" y="358893"/>
            <a:ext cx="3184461" cy="2034319"/>
            <a:chOff x="1390650" y="406400"/>
            <a:chExt cx="6362700" cy="4330700"/>
          </a:xfrm>
          <a:effectLst>
            <a:outerShdw blurRad="368300" dist="50800" dir="5400000" algn="ctr" rotWithShape="0">
              <a:srgbClr val="000000">
                <a:alpha val="43137"/>
              </a:srgbClr>
            </a:outerShdw>
          </a:effectLst>
        </p:grpSpPr>
        <p:pic>
          <p:nvPicPr>
            <p:cNvPr id="8" name="Image 7">
              <a:extLst>
                <a:ext uri="{FF2B5EF4-FFF2-40B4-BE49-F238E27FC236}">
                  <a16:creationId xmlns:a16="http://schemas.microsoft.com/office/drawing/2014/main" id="{78959779-D34B-0F4E-8450-463E8E285032}"/>
                </a:ext>
              </a:extLst>
            </p:cNvPr>
            <p:cNvPicPr>
              <a:picLocks noChangeAspect="1"/>
            </p:cNvPicPr>
            <p:nvPr/>
          </p:nvPicPr>
          <p:blipFill>
            <a:blip r:embed="rId6"/>
            <a:stretch>
              <a:fillRect/>
            </a:stretch>
          </p:blipFill>
          <p:spPr>
            <a:xfrm>
              <a:off x="1390650" y="406400"/>
              <a:ext cx="6362700" cy="4330700"/>
            </a:xfrm>
            <a:prstGeom prst="rect">
              <a:avLst/>
            </a:prstGeom>
            <a:ln>
              <a:noFill/>
            </a:ln>
            <a:effectLst/>
          </p:spPr>
        </p:pic>
        <p:pic>
          <p:nvPicPr>
            <p:cNvPr id="9" name="Image 8">
              <a:extLst>
                <a:ext uri="{FF2B5EF4-FFF2-40B4-BE49-F238E27FC236}">
                  <a16:creationId xmlns:a16="http://schemas.microsoft.com/office/drawing/2014/main" id="{15CE2392-287C-4F4F-8B4F-253558E48BA1}"/>
                </a:ext>
              </a:extLst>
            </p:cNvPr>
            <p:cNvPicPr>
              <a:picLocks noChangeAspect="1"/>
            </p:cNvPicPr>
            <p:nvPr/>
          </p:nvPicPr>
          <p:blipFill>
            <a:blip r:embed="rId7"/>
            <a:stretch>
              <a:fillRect/>
            </a:stretch>
          </p:blipFill>
          <p:spPr>
            <a:xfrm>
              <a:off x="1658620" y="406400"/>
              <a:ext cx="3022600" cy="889000"/>
            </a:xfrm>
            <a:prstGeom prst="rect">
              <a:avLst/>
            </a:prstGeom>
          </p:spPr>
        </p:pic>
      </p:grpSp>
      <p:pic>
        <p:nvPicPr>
          <p:cNvPr id="7" name="Image 6">
            <a:extLst>
              <a:ext uri="{FF2B5EF4-FFF2-40B4-BE49-F238E27FC236}">
                <a16:creationId xmlns:a16="http://schemas.microsoft.com/office/drawing/2014/main" id="{D3601A39-3410-5743-B49E-31DE75440636}"/>
              </a:ext>
            </a:extLst>
          </p:cNvPr>
          <p:cNvPicPr>
            <a:picLocks noChangeAspect="1"/>
          </p:cNvPicPr>
          <p:nvPr/>
        </p:nvPicPr>
        <p:blipFill>
          <a:blip r:embed="rId8"/>
          <a:stretch>
            <a:fillRect/>
          </a:stretch>
        </p:blipFill>
        <p:spPr>
          <a:xfrm>
            <a:off x="799296" y="1249763"/>
            <a:ext cx="2677344" cy="1143449"/>
          </a:xfrm>
          <a:prstGeom prst="rect">
            <a:avLst/>
          </a:prstGeom>
        </p:spPr>
      </p:pic>
    </p:spTree>
    <p:extLst>
      <p:ext uri="{BB962C8B-B14F-4D97-AF65-F5344CB8AC3E}">
        <p14:creationId xmlns:p14="http://schemas.microsoft.com/office/powerpoint/2010/main" val="2169585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A228E8-C0AA-40AA-8E4A-B16591F906DC}"/>
              </a:ext>
            </a:extLst>
          </p:cNvPr>
          <p:cNvSpPr/>
          <p:nvPr/>
        </p:nvSpPr>
        <p:spPr>
          <a:xfrm>
            <a:off x="783771" y="2580971"/>
            <a:ext cx="10916817" cy="830425"/>
          </a:xfrm>
          <a:prstGeom prst="rect">
            <a:avLst/>
          </a:prstGeom>
          <a:solidFill>
            <a:srgbClr val="073642"/>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000" b="1" dirty="0">
                <a:solidFill>
                  <a:schemeClr val="tx2">
                    <a:lumMod val="95000"/>
                  </a:schemeClr>
                </a:solidFill>
                <a:latin typeface="Josefin Sans" pitchFamily="2" charset="0"/>
              </a:rPr>
              <a:t>The </a:t>
            </a:r>
            <a:r>
              <a:rPr lang="en-US" sz="4000" b="1" i="0" u="none" strike="noStrike" cap="none" dirty="0">
                <a:solidFill>
                  <a:srgbClr val="F2F2F2"/>
                </a:solidFill>
                <a:latin typeface="Josefin Sans"/>
                <a:ea typeface="Josefin Sans"/>
                <a:cs typeface="Josefin Sans"/>
                <a:sym typeface="Josefin Sans"/>
              </a:rPr>
              <a:t>Inflectra®</a:t>
            </a:r>
            <a:r>
              <a:rPr lang="en-US" sz="4000" b="1" dirty="0">
                <a:solidFill>
                  <a:schemeClr val="tx2">
                    <a:lumMod val="95000"/>
                  </a:schemeClr>
                </a:solidFill>
                <a:latin typeface="Josefin Sans" pitchFamily="2" charset="0"/>
              </a:rPr>
              <a:t> Quality Platform</a:t>
            </a:r>
          </a:p>
        </p:txBody>
      </p:sp>
      <p:sp>
        <p:nvSpPr>
          <p:cNvPr id="3" name="TextBox 2">
            <a:extLst>
              <a:ext uri="{FF2B5EF4-FFF2-40B4-BE49-F238E27FC236}">
                <a16:creationId xmlns:a16="http://schemas.microsoft.com/office/drawing/2014/main" id="{5B00B984-DD94-4ED7-A91C-A898A641D8E8}"/>
              </a:ext>
            </a:extLst>
          </p:cNvPr>
          <p:cNvSpPr txBox="1"/>
          <p:nvPr/>
        </p:nvSpPr>
        <p:spPr>
          <a:xfrm>
            <a:off x="904672" y="4086372"/>
            <a:ext cx="1663430" cy="584775"/>
          </a:xfrm>
          <a:prstGeom prst="rect">
            <a:avLst/>
          </a:prstGeom>
          <a:noFill/>
        </p:spPr>
        <p:txBody>
          <a:bodyPr wrap="square" rtlCol="0">
            <a:spAutoFit/>
          </a:bodyPr>
          <a:lstStyle/>
          <a:p>
            <a:pPr algn="ctr"/>
            <a:r>
              <a:rPr lang="en-US" sz="1600" dirty="0">
                <a:latin typeface="Kanit" panose="020B0604020202020204" charset="-34"/>
                <a:cs typeface="Kanit" panose="020B0604020202020204" charset="-34"/>
              </a:rPr>
              <a:t>Program</a:t>
            </a:r>
          </a:p>
          <a:p>
            <a:pPr algn="ctr"/>
            <a:r>
              <a:rPr lang="en-US" sz="1600" dirty="0">
                <a:latin typeface="Kanit" panose="020B0604020202020204" charset="-34"/>
                <a:cs typeface="Kanit" panose="020B0604020202020204" charset="-34"/>
              </a:rPr>
              <a:t>Management</a:t>
            </a:r>
          </a:p>
        </p:txBody>
      </p:sp>
      <p:sp>
        <p:nvSpPr>
          <p:cNvPr id="4" name="TextBox 3">
            <a:extLst>
              <a:ext uri="{FF2B5EF4-FFF2-40B4-BE49-F238E27FC236}">
                <a16:creationId xmlns:a16="http://schemas.microsoft.com/office/drawing/2014/main" id="{42D4278E-A92E-403E-9208-4A6DC9A7494B}"/>
              </a:ext>
            </a:extLst>
          </p:cNvPr>
          <p:cNvSpPr txBox="1"/>
          <p:nvPr/>
        </p:nvSpPr>
        <p:spPr>
          <a:xfrm>
            <a:off x="2701046" y="4086372"/>
            <a:ext cx="1663430" cy="584775"/>
          </a:xfrm>
          <a:prstGeom prst="rect">
            <a:avLst/>
          </a:prstGeom>
          <a:noFill/>
        </p:spPr>
        <p:txBody>
          <a:bodyPr wrap="square" rtlCol="0">
            <a:spAutoFit/>
          </a:bodyPr>
          <a:lstStyle/>
          <a:p>
            <a:pPr algn="ctr"/>
            <a:r>
              <a:rPr lang="en-US" sz="1600" dirty="0">
                <a:latin typeface="Kanit" panose="020B0604020202020204" charset="-34"/>
                <a:cs typeface="Kanit" panose="020B0604020202020204" charset="-34"/>
              </a:rPr>
              <a:t>IT Service Management</a:t>
            </a:r>
          </a:p>
        </p:txBody>
      </p:sp>
      <p:sp>
        <p:nvSpPr>
          <p:cNvPr id="5" name="TextBox 4">
            <a:extLst>
              <a:ext uri="{FF2B5EF4-FFF2-40B4-BE49-F238E27FC236}">
                <a16:creationId xmlns:a16="http://schemas.microsoft.com/office/drawing/2014/main" id="{150EC302-BC4B-40BD-A963-8B6DCB20EE39}"/>
              </a:ext>
            </a:extLst>
          </p:cNvPr>
          <p:cNvSpPr txBox="1"/>
          <p:nvPr/>
        </p:nvSpPr>
        <p:spPr>
          <a:xfrm>
            <a:off x="4364476" y="4086372"/>
            <a:ext cx="1663430" cy="584775"/>
          </a:xfrm>
          <a:prstGeom prst="rect">
            <a:avLst/>
          </a:prstGeom>
          <a:noFill/>
        </p:spPr>
        <p:txBody>
          <a:bodyPr wrap="square" rtlCol="0">
            <a:spAutoFit/>
          </a:bodyPr>
          <a:lstStyle/>
          <a:p>
            <a:pPr algn="ctr"/>
            <a:r>
              <a:rPr lang="en-US" sz="1600" dirty="0">
                <a:latin typeface="Kanit" panose="020B0604020202020204" charset="-34"/>
                <a:cs typeface="Kanit" panose="020B0604020202020204" charset="-34"/>
              </a:rPr>
              <a:t>Process Automation</a:t>
            </a:r>
          </a:p>
        </p:txBody>
      </p:sp>
      <p:sp>
        <p:nvSpPr>
          <p:cNvPr id="6" name="TextBox 5">
            <a:extLst>
              <a:ext uri="{FF2B5EF4-FFF2-40B4-BE49-F238E27FC236}">
                <a16:creationId xmlns:a16="http://schemas.microsoft.com/office/drawing/2014/main" id="{442BD5BC-0466-4587-ADB5-67C76BCD0B4E}"/>
              </a:ext>
            </a:extLst>
          </p:cNvPr>
          <p:cNvSpPr txBox="1"/>
          <p:nvPr/>
        </p:nvSpPr>
        <p:spPr>
          <a:xfrm>
            <a:off x="6027906" y="4086372"/>
            <a:ext cx="1663430" cy="584775"/>
          </a:xfrm>
          <a:prstGeom prst="rect">
            <a:avLst/>
          </a:prstGeom>
          <a:noFill/>
        </p:spPr>
        <p:txBody>
          <a:bodyPr wrap="square" rtlCol="0">
            <a:spAutoFit/>
          </a:bodyPr>
          <a:lstStyle/>
          <a:p>
            <a:pPr algn="ctr"/>
            <a:r>
              <a:rPr lang="en-US" sz="1600" dirty="0">
                <a:latin typeface="Kanit" panose="020B0604020202020204" charset="-34"/>
                <a:cs typeface="Kanit" panose="020B0604020202020204" charset="-34"/>
              </a:rPr>
              <a:t>Exploratory Testing</a:t>
            </a:r>
          </a:p>
        </p:txBody>
      </p:sp>
      <p:sp>
        <p:nvSpPr>
          <p:cNvPr id="7" name="TextBox 6">
            <a:extLst>
              <a:ext uri="{FF2B5EF4-FFF2-40B4-BE49-F238E27FC236}">
                <a16:creationId xmlns:a16="http://schemas.microsoft.com/office/drawing/2014/main" id="{1C4FDDD9-F389-434C-A055-5CCF2EFD8C82}"/>
              </a:ext>
            </a:extLst>
          </p:cNvPr>
          <p:cNvSpPr txBox="1"/>
          <p:nvPr/>
        </p:nvSpPr>
        <p:spPr>
          <a:xfrm>
            <a:off x="7921557" y="4086372"/>
            <a:ext cx="1663430" cy="584775"/>
          </a:xfrm>
          <a:prstGeom prst="rect">
            <a:avLst/>
          </a:prstGeom>
          <a:noFill/>
        </p:spPr>
        <p:txBody>
          <a:bodyPr wrap="square" rtlCol="0">
            <a:spAutoFit/>
          </a:bodyPr>
          <a:lstStyle/>
          <a:p>
            <a:pPr algn="ctr"/>
            <a:r>
              <a:rPr lang="en-US" sz="1600" dirty="0">
                <a:latin typeface="Kanit" panose="020B0604020202020204" charset="-34"/>
                <a:cs typeface="Kanit" panose="020B0604020202020204" charset="-34"/>
              </a:rPr>
              <a:t>Integration Services</a:t>
            </a:r>
          </a:p>
        </p:txBody>
      </p:sp>
      <p:sp>
        <p:nvSpPr>
          <p:cNvPr id="8" name="TextBox 7">
            <a:extLst>
              <a:ext uri="{FF2B5EF4-FFF2-40B4-BE49-F238E27FC236}">
                <a16:creationId xmlns:a16="http://schemas.microsoft.com/office/drawing/2014/main" id="{3C255C5C-1902-4FB7-9121-B27F5B9573CB}"/>
              </a:ext>
            </a:extLst>
          </p:cNvPr>
          <p:cNvSpPr txBox="1"/>
          <p:nvPr/>
        </p:nvSpPr>
        <p:spPr>
          <a:xfrm>
            <a:off x="9873574" y="4086372"/>
            <a:ext cx="1663430" cy="584775"/>
          </a:xfrm>
          <a:prstGeom prst="rect">
            <a:avLst/>
          </a:prstGeom>
          <a:noFill/>
        </p:spPr>
        <p:txBody>
          <a:bodyPr wrap="square" rtlCol="0">
            <a:spAutoFit/>
          </a:bodyPr>
          <a:lstStyle/>
          <a:p>
            <a:pPr algn="ctr"/>
            <a:r>
              <a:rPr lang="en-US" sz="1600" dirty="0">
                <a:latin typeface="Kanit" panose="020B0604020202020204" charset="-34"/>
                <a:cs typeface="Kanit" panose="020B0604020202020204" charset="-34"/>
              </a:rPr>
              <a:t>Agile &amp;</a:t>
            </a:r>
          </a:p>
          <a:p>
            <a:pPr algn="ctr"/>
            <a:r>
              <a:rPr lang="en-US" sz="1600" dirty="0">
                <a:latin typeface="Kanit" panose="020B0604020202020204" charset="-34"/>
                <a:cs typeface="Kanit" panose="020B0604020202020204" charset="-34"/>
              </a:rPr>
              <a:t>DevOps</a:t>
            </a:r>
          </a:p>
        </p:txBody>
      </p:sp>
      <p:grpSp>
        <p:nvGrpSpPr>
          <p:cNvPr id="44" name="Group 43">
            <a:extLst>
              <a:ext uri="{FF2B5EF4-FFF2-40B4-BE49-F238E27FC236}">
                <a16:creationId xmlns:a16="http://schemas.microsoft.com/office/drawing/2014/main" id="{273968DE-8279-4191-8B14-13F9A5D5EB6F}"/>
              </a:ext>
            </a:extLst>
          </p:cNvPr>
          <p:cNvGrpSpPr/>
          <p:nvPr/>
        </p:nvGrpSpPr>
        <p:grpSpPr>
          <a:xfrm>
            <a:off x="2701046" y="3638903"/>
            <a:ext cx="6952058" cy="2441642"/>
            <a:chOff x="2701046" y="3443591"/>
            <a:chExt cx="6952058" cy="2441642"/>
          </a:xfrm>
        </p:grpSpPr>
        <p:cxnSp>
          <p:nvCxnSpPr>
            <p:cNvPr id="10" name="Straight Connector 9">
              <a:extLst>
                <a:ext uri="{FF2B5EF4-FFF2-40B4-BE49-F238E27FC236}">
                  <a16:creationId xmlns:a16="http://schemas.microsoft.com/office/drawing/2014/main" id="{485A7DC9-C95C-4588-98C5-39591331FA62}"/>
                </a:ext>
              </a:extLst>
            </p:cNvPr>
            <p:cNvCxnSpPr>
              <a:cxnSpLocks/>
            </p:cNvCxnSpPr>
            <p:nvPr/>
          </p:nvCxnSpPr>
          <p:spPr>
            <a:xfrm>
              <a:off x="2701046" y="3443591"/>
              <a:ext cx="0" cy="2441642"/>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0BBBEAD-9FFC-432A-A9DA-D1A0E4C315A1}"/>
                </a:ext>
              </a:extLst>
            </p:cNvPr>
            <p:cNvCxnSpPr>
              <a:cxnSpLocks/>
            </p:cNvCxnSpPr>
            <p:nvPr/>
          </p:nvCxnSpPr>
          <p:spPr>
            <a:xfrm>
              <a:off x="4370963" y="3443591"/>
              <a:ext cx="0" cy="2441642"/>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534C0D1-D2CA-451B-8852-F403E63E0613}"/>
                </a:ext>
              </a:extLst>
            </p:cNvPr>
            <p:cNvCxnSpPr>
              <a:cxnSpLocks/>
            </p:cNvCxnSpPr>
            <p:nvPr/>
          </p:nvCxnSpPr>
          <p:spPr>
            <a:xfrm>
              <a:off x="5985763" y="3443591"/>
              <a:ext cx="0" cy="2441642"/>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E9C3D8D-5C18-4023-9AD0-BA8EB958BB7C}"/>
                </a:ext>
              </a:extLst>
            </p:cNvPr>
            <p:cNvCxnSpPr>
              <a:cxnSpLocks/>
            </p:cNvCxnSpPr>
            <p:nvPr/>
          </p:nvCxnSpPr>
          <p:spPr>
            <a:xfrm>
              <a:off x="7795115" y="3443591"/>
              <a:ext cx="0" cy="2441642"/>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C263321-8A82-4FB3-BC27-95CC438DBEC3}"/>
                </a:ext>
              </a:extLst>
            </p:cNvPr>
            <p:cNvCxnSpPr>
              <a:cxnSpLocks/>
            </p:cNvCxnSpPr>
            <p:nvPr/>
          </p:nvCxnSpPr>
          <p:spPr>
            <a:xfrm>
              <a:off x="9653104" y="3443591"/>
              <a:ext cx="0" cy="2441642"/>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16" name="Graphic 15">
            <a:extLst>
              <a:ext uri="{FF2B5EF4-FFF2-40B4-BE49-F238E27FC236}">
                <a16:creationId xmlns:a16="http://schemas.microsoft.com/office/drawing/2014/main" id="{19CAE37E-6175-436E-9120-B624D444779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50487" y="4932192"/>
            <a:ext cx="821177" cy="821177"/>
          </a:xfrm>
          <a:prstGeom prst="rect">
            <a:avLst/>
          </a:prstGeom>
        </p:spPr>
      </p:pic>
      <p:pic>
        <p:nvPicPr>
          <p:cNvPr id="20" name="Graphic 19">
            <a:extLst>
              <a:ext uri="{FF2B5EF4-FFF2-40B4-BE49-F238E27FC236}">
                <a16:creationId xmlns:a16="http://schemas.microsoft.com/office/drawing/2014/main" id="{F7F7F2FD-319D-436F-912B-EAA8DAA3483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75611" y="4866208"/>
            <a:ext cx="691778" cy="798555"/>
          </a:xfrm>
          <a:prstGeom prst="rect">
            <a:avLst/>
          </a:prstGeom>
        </p:spPr>
      </p:pic>
      <p:pic>
        <p:nvPicPr>
          <p:cNvPr id="24" name="Graphic 23">
            <a:extLst>
              <a:ext uri="{FF2B5EF4-FFF2-40B4-BE49-F238E27FC236}">
                <a16:creationId xmlns:a16="http://schemas.microsoft.com/office/drawing/2014/main" id="{B231606F-CA94-4F12-8759-24A312D718B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50626" y="4833397"/>
            <a:ext cx="756843" cy="875157"/>
          </a:xfrm>
          <a:prstGeom prst="rect">
            <a:avLst/>
          </a:prstGeom>
        </p:spPr>
      </p:pic>
      <p:grpSp>
        <p:nvGrpSpPr>
          <p:cNvPr id="37" name="Group 36">
            <a:extLst>
              <a:ext uri="{FF2B5EF4-FFF2-40B4-BE49-F238E27FC236}">
                <a16:creationId xmlns:a16="http://schemas.microsoft.com/office/drawing/2014/main" id="{B451FA8B-7B11-4210-B9D5-FD5A976D21E0}"/>
              </a:ext>
            </a:extLst>
          </p:cNvPr>
          <p:cNvGrpSpPr/>
          <p:nvPr/>
        </p:nvGrpSpPr>
        <p:grpSpPr>
          <a:xfrm>
            <a:off x="2701046" y="639541"/>
            <a:ext cx="6952058" cy="1785445"/>
            <a:chOff x="2710775" y="444230"/>
            <a:chExt cx="6952058" cy="2441642"/>
          </a:xfrm>
        </p:grpSpPr>
        <p:cxnSp>
          <p:nvCxnSpPr>
            <p:cNvPr id="27" name="Straight Connector 26">
              <a:extLst>
                <a:ext uri="{FF2B5EF4-FFF2-40B4-BE49-F238E27FC236}">
                  <a16:creationId xmlns:a16="http://schemas.microsoft.com/office/drawing/2014/main" id="{F41FF651-2E07-4987-BA8C-5102AA08E127}"/>
                </a:ext>
              </a:extLst>
            </p:cNvPr>
            <p:cNvCxnSpPr>
              <a:cxnSpLocks/>
            </p:cNvCxnSpPr>
            <p:nvPr/>
          </p:nvCxnSpPr>
          <p:spPr>
            <a:xfrm>
              <a:off x="2710775" y="444230"/>
              <a:ext cx="0" cy="2441642"/>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268ED9E-B355-4F82-8398-6504DF1ADE2A}"/>
                </a:ext>
              </a:extLst>
            </p:cNvPr>
            <p:cNvCxnSpPr>
              <a:cxnSpLocks/>
            </p:cNvCxnSpPr>
            <p:nvPr/>
          </p:nvCxnSpPr>
          <p:spPr>
            <a:xfrm>
              <a:off x="4380692" y="444230"/>
              <a:ext cx="0" cy="2441642"/>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B102C6B-3888-4E84-9AAA-3EB5C17AB59B}"/>
                </a:ext>
              </a:extLst>
            </p:cNvPr>
            <p:cNvCxnSpPr>
              <a:cxnSpLocks/>
            </p:cNvCxnSpPr>
            <p:nvPr/>
          </p:nvCxnSpPr>
          <p:spPr>
            <a:xfrm>
              <a:off x="5995492" y="444230"/>
              <a:ext cx="0" cy="2441642"/>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8F83D97-D348-4620-BAE2-66D6259A62F8}"/>
                </a:ext>
              </a:extLst>
            </p:cNvPr>
            <p:cNvCxnSpPr>
              <a:cxnSpLocks/>
            </p:cNvCxnSpPr>
            <p:nvPr/>
          </p:nvCxnSpPr>
          <p:spPr>
            <a:xfrm>
              <a:off x="7804844" y="444230"/>
              <a:ext cx="0" cy="2441642"/>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DA7E37B-FD6A-4379-B51D-3D52AC7AD1DE}"/>
                </a:ext>
              </a:extLst>
            </p:cNvPr>
            <p:cNvCxnSpPr>
              <a:cxnSpLocks/>
            </p:cNvCxnSpPr>
            <p:nvPr/>
          </p:nvCxnSpPr>
          <p:spPr>
            <a:xfrm>
              <a:off x="9662833" y="444230"/>
              <a:ext cx="0" cy="2441642"/>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id="{A9B154C6-6B8C-44D6-9B9E-E979FFA3B70A}"/>
              </a:ext>
            </a:extLst>
          </p:cNvPr>
          <p:cNvSpPr txBox="1"/>
          <p:nvPr/>
        </p:nvSpPr>
        <p:spPr>
          <a:xfrm>
            <a:off x="901432" y="581164"/>
            <a:ext cx="1663430" cy="584775"/>
          </a:xfrm>
          <a:prstGeom prst="rect">
            <a:avLst/>
          </a:prstGeom>
          <a:noFill/>
        </p:spPr>
        <p:txBody>
          <a:bodyPr wrap="square" rtlCol="0">
            <a:spAutoFit/>
          </a:bodyPr>
          <a:lstStyle/>
          <a:p>
            <a:pPr algn="ctr"/>
            <a:r>
              <a:rPr lang="en-US" sz="1600" dirty="0">
                <a:latin typeface="Kanit" panose="020B0604020202020204" charset="-34"/>
                <a:cs typeface="Kanit" panose="020B0604020202020204" charset="-34"/>
              </a:rPr>
              <a:t>Requirements</a:t>
            </a:r>
          </a:p>
          <a:p>
            <a:pPr algn="ctr"/>
            <a:r>
              <a:rPr lang="en-US" sz="1600" dirty="0">
                <a:latin typeface="Kanit" panose="020B0604020202020204" charset="-34"/>
                <a:cs typeface="Kanit" panose="020B0604020202020204" charset="-34"/>
              </a:rPr>
              <a:t>Management</a:t>
            </a:r>
          </a:p>
        </p:txBody>
      </p:sp>
      <p:sp>
        <p:nvSpPr>
          <p:cNvPr id="39" name="TextBox 38">
            <a:extLst>
              <a:ext uri="{FF2B5EF4-FFF2-40B4-BE49-F238E27FC236}">
                <a16:creationId xmlns:a16="http://schemas.microsoft.com/office/drawing/2014/main" id="{DD872201-9047-442B-ACE0-F90FCFC63C79}"/>
              </a:ext>
            </a:extLst>
          </p:cNvPr>
          <p:cNvSpPr txBox="1"/>
          <p:nvPr/>
        </p:nvSpPr>
        <p:spPr>
          <a:xfrm>
            <a:off x="2697806" y="581164"/>
            <a:ext cx="1663430" cy="584775"/>
          </a:xfrm>
          <a:prstGeom prst="rect">
            <a:avLst/>
          </a:prstGeom>
          <a:noFill/>
        </p:spPr>
        <p:txBody>
          <a:bodyPr wrap="square" rtlCol="0">
            <a:spAutoFit/>
          </a:bodyPr>
          <a:lstStyle/>
          <a:p>
            <a:pPr algn="ctr"/>
            <a:r>
              <a:rPr lang="en-US" sz="1600" dirty="0">
                <a:latin typeface="Kanit" panose="020B0604020202020204" charset="-34"/>
                <a:cs typeface="Kanit" panose="020B0604020202020204" charset="-34"/>
              </a:rPr>
              <a:t>Quality</a:t>
            </a:r>
          </a:p>
          <a:p>
            <a:pPr algn="ctr"/>
            <a:r>
              <a:rPr lang="en-US" sz="1600" dirty="0">
                <a:latin typeface="Kanit" panose="020B0604020202020204" charset="-34"/>
                <a:cs typeface="Kanit" panose="020B0604020202020204" charset="-34"/>
              </a:rPr>
              <a:t>Assurance</a:t>
            </a:r>
          </a:p>
        </p:txBody>
      </p:sp>
      <p:sp>
        <p:nvSpPr>
          <p:cNvPr id="40" name="TextBox 39">
            <a:extLst>
              <a:ext uri="{FF2B5EF4-FFF2-40B4-BE49-F238E27FC236}">
                <a16:creationId xmlns:a16="http://schemas.microsoft.com/office/drawing/2014/main" id="{C6F2D65C-22BD-47A4-9226-F9D315087085}"/>
              </a:ext>
            </a:extLst>
          </p:cNvPr>
          <p:cNvSpPr txBox="1"/>
          <p:nvPr/>
        </p:nvSpPr>
        <p:spPr>
          <a:xfrm>
            <a:off x="4361236" y="581164"/>
            <a:ext cx="1663430" cy="584775"/>
          </a:xfrm>
          <a:prstGeom prst="rect">
            <a:avLst/>
          </a:prstGeom>
          <a:noFill/>
        </p:spPr>
        <p:txBody>
          <a:bodyPr wrap="square" rtlCol="0">
            <a:spAutoFit/>
          </a:bodyPr>
          <a:lstStyle/>
          <a:p>
            <a:pPr algn="ctr"/>
            <a:r>
              <a:rPr lang="en-US" sz="1600" dirty="0">
                <a:latin typeface="Kanit" panose="020B0604020202020204" charset="-34"/>
                <a:cs typeface="Kanit" panose="020B0604020202020204" charset="-34"/>
              </a:rPr>
              <a:t>Risk Management</a:t>
            </a:r>
          </a:p>
        </p:txBody>
      </p:sp>
      <p:sp>
        <p:nvSpPr>
          <p:cNvPr id="41" name="TextBox 40">
            <a:extLst>
              <a:ext uri="{FF2B5EF4-FFF2-40B4-BE49-F238E27FC236}">
                <a16:creationId xmlns:a16="http://schemas.microsoft.com/office/drawing/2014/main" id="{AA0DEDB8-769A-43EE-A98A-88576374E60C}"/>
              </a:ext>
            </a:extLst>
          </p:cNvPr>
          <p:cNvSpPr txBox="1"/>
          <p:nvPr/>
        </p:nvSpPr>
        <p:spPr>
          <a:xfrm>
            <a:off x="6024666" y="581164"/>
            <a:ext cx="1663430" cy="584775"/>
          </a:xfrm>
          <a:prstGeom prst="rect">
            <a:avLst/>
          </a:prstGeom>
          <a:noFill/>
        </p:spPr>
        <p:txBody>
          <a:bodyPr wrap="square" rtlCol="0">
            <a:spAutoFit/>
          </a:bodyPr>
          <a:lstStyle/>
          <a:p>
            <a:pPr algn="ctr"/>
            <a:r>
              <a:rPr lang="en-US" sz="1600" dirty="0">
                <a:latin typeface="Kanit" panose="020B0604020202020204" charset="-34"/>
                <a:cs typeface="Kanit" panose="020B0604020202020204" charset="-34"/>
              </a:rPr>
              <a:t>Software</a:t>
            </a:r>
          </a:p>
          <a:p>
            <a:pPr algn="ctr"/>
            <a:r>
              <a:rPr lang="en-US" sz="1600" dirty="0">
                <a:latin typeface="Kanit" panose="020B0604020202020204" charset="-34"/>
                <a:cs typeface="Kanit" panose="020B0604020202020204" charset="-34"/>
              </a:rPr>
              <a:t>Development</a:t>
            </a:r>
          </a:p>
        </p:txBody>
      </p:sp>
      <p:sp>
        <p:nvSpPr>
          <p:cNvPr id="42" name="TextBox 41">
            <a:extLst>
              <a:ext uri="{FF2B5EF4-FFF2-40B4-BE49-F238E27FC236}">
                <a16:creationId xmlns:a16="http://schemas.microsoft.com/office/drawing/2014/main" id="{DD4A4F9D-B596-4FFA-9028-B382DE07A033}"/>
              </a:ext>
            </a:extLst>
          </p:cNvPr>
          <p:cNvSpPr txBox="1"/>
          <p:nvPr/>
        </p:nvSpPr>
        <p:spPr>
          <a:xfrm>
            <a:off x="7918317" y="581164"/>
            <a:ext cx="1663430" cy="584775"/>
          </a:xfrm>
          <a:prstGeom prst="rect">
            <a:avLst/>
          </a:prstGeom>
          <a:noFill/>
        </p:spPr>
        <p:txBody>
          <a:bodyPr wrap="square" rtlCol="0">
            <a:spAutoFit/>
          </a:bodyPr>
          <a:lstStyle/>
          <a:p>
            <a:pPr algn="ctr"/>
            <a:r>
              <a:rPr lang="en-US" sz="1600" dirty="0">
                <a:latin typeface="Kanit" panose="020B0604020202020204" charset="-34"/>
                <a:cs typeface="Kanit" panose="020B0604020202020204" charset="-34"/>
              </a:rPr>
              <a:t>Project Management</a:t>
            </a:r>
          </a:p>
        </p:txBody>
      </p:sp>
      <p:sp>
        <p:nvSpPr>
          <p:cNvPr id="43" name="TextBox 42">
            <a:extLst>
              <a:ext uri="{FF2B5EF4-FFF2-40B4-BE49-F238E27FC236}">
                <a16:creationId xmlns:a16="http://schemas.microsoft.com/office/drawing/2014/main" id="{5FDED58D-10BB-4942-8AF8-9FC38FBF998D}"/>
              </a:ext>
            </a:extLst>
          </p:cNvPr>
          <p:cNvSpPr txBox="1"/>
          <p:nvPr/>
        </p:nvSpPr>
        <p:spPr>
          <a:xfrm>
            <a:off x="9870334" y="581164"/>
            <a:ext cx="1663430" cy="584775"/>
          </a:xfrm>
          <a:prstGeom prst="rect">
            <a:avLst/>
          </a:prstGeom>
          <a:noFill/>
        </p:spPr>
        <p:txBody>
          <a:bodyPr wrap="square" rtlCol="0">
            <a:spAutoFit/>
          </a:bodyPr>
          <a:lstStyle/>
          <a:p>
            <a:pPr algn="ctr"/>
            <a:r>
              <a:rPr lang="en-US" sz="1600" dirty="0">
                <a:latin typeface="Kanit" panose="020B0604020202020204" charset="-34"/>
                <a:cs typeface="Kanit" panose="020B0604020202020204" charset="-34"/>
              </a:rPr>
              <a:t>Test</a:t>
            </a:r>
          </a:p>
          <a:p>
            <a:pPr algn="ctr"/>
            <a:r>
              <a:rPr lang="en-US" sz="1600" dirty="0">
                <a:latin typeface="Kanit" panose="020B0604020202020204" charset="-34"/>
                <a:cs typeface="Kanit" panose="020B0604020202020204" charset="-34"/>
              </a:rPr>
              <a:t>Automation</a:t>
            </a:r>
          </a:p>
        </p:txBody>
      </p:sp>
      <p:pic>
        <p:nvPicPr>
          <p:cNvPr id="46" name="Picture 45">
            <a:extLst>
              <a:ext uri="{FF2B5EF4-FFF2-40B4-BE49-F238E27FC236}">
                <a16:creationId xmlns:a16="http://schemas.microsoft.com/office/drawing/2014/main" id="{F2B43BB7-41D9-4B86-B6B1-097FD7C2CEB8}"/>
              </a:ext>
            </a:extLst>
          </p:cNvPr>
          <p:cNvPicPr>
            <a:picLocks noChangeAspect="1"/>
          </p:cNvPicPr>
          <p:nvPr/>
        </p:nvPicPr>
        <p:blipFill>
          <a:blip r:embed="rId8"/>
          <a:stretch>
            <a:fillRect/>
          </a:stretch>
        </p:blipFill>
        <p:spPr>
          <a:xfrm>
            <a:off x="958621" y="2676199"/>
            <a:ext cx="636715" cy="636715"/>
          </a:xfrm>
          <a:prstGeom prst="rect">
            <a:avLst/>
          </a:prstGeom>
        </p:spPr>
      </p:pic>
      <p:pic>
        <p:nvPicPr>
          <p:cNvPr id="47" name="Graphic 46">
            <a:extLst>
              <a:ext uri="{FF2B5EF4-FFF2-40B4-BE49-F238E27FC236}">
                <a16:creationId xmlns:a16="http://schemas.microsoft.com/office/drawing/2014/main" id="{79AEC74E-2B51-4056-BC7E-EF3FA77BEB5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10912" y="1481778"/>
            <a:ext cx="821177" cy="821177"/>
          </a:xfrm>
          <a:prstGeom prst="rect">
            <a:avLst/>
          </a:prstGeom>
        </p:spPr>
      </p:pic>
      <p:pic>
        <p:nvPicPr>
          <p:cNvPr id="48" name="Graphic 47">
            <a:extLst>
              <a:ext uri="{FF2B5EF4-FFF2-40B4-BE49-F238E27FC236}">
                <a16:creationId xmlns:a16="http://schemas.microsoft.com/office/drawing/2014/main" id="{36EB2374-E182-49F3-B523-15A4D764D9E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139195" y="1404789"/>
            <a:ext cx="764432" cy="881220"/>
          </a:xfrm>
          <a:prstGeom prst="rect">
            <a:avLst/>
          </a:prstGeom>
        </p:spPr>
      </p:pic>
      <p:pic>
        <p:nvPicPr>
          <p:cNvPr id="49" name="Graphic 48">
            <a:extLst>
              <a:ext uri="{FF2B5EF4-FFF2-40B4-BE49-F238E27FC236}">
                <a16:creationId xmlns:a16="http://schemas.microsoft.com/office/drawing/2014/main" id="{ED478D15-36B2-42EB-95CA-7EA15C11A11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68623" y="1429086"/>
            <a:ext cx="691778" cy="798555"/>
          </a:xfrm>
          <a:prstGeom prst="rect">
            <a:avLst/>
          </a:prstGeom>
        </p:spPr>
      </p:pic>
      <p:pic>
        <p:nvPicPr>
          <p:cNvPr id="50" name="Graphic 49">
            <a:extLst>
              <a:ext uri="{FF2B5EF4-FFF2-40B4-BE49-F238E27FC236}">
                <a16:creationId xmlns:a16="http://schemas.microsoft.com/office/drawing/2014/main" id="{44772FBA-04AC-44BC-BBC7-ABA4E103FC6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14821" y="1399904"/>
            <a:ext cx="756843" cy="875157"/>
          </a:xfrm>
          <a:prstGeom prst="rect">
            <a:avLst/>
          </a:prstGeom>
        </p:spPr>
      </p:pic>
      <p:pic>
        <p:nvPicPr>
          <p:cNvPr id="51" name="Graphic 50">
            <a:extLst>
              <a:ext uri="{FF2B5EF4-FFF2-40B4-BE49-F238E27FC236}">
                <a16:creationId xmlns:a16="http://schemas.microsoft.com/office/drawing/2014/main" id="{3B66668E-6242-4133-8199-A59FD05A1DD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91062" y="1390176"/>
            <a:ext cx="756843" cy="875157"/>
          </a:xfrm>
          <a:prstGeom prst="rect">
            <a:avLst/>
          </a:prstGeom>
        </p:spPr>
      </p:pic>
      <p:pic>
        <p:nvPicPr>
          <p:cNvPr id="52" name="Graphic 51">
            <a:extLst>
              <a:ext uri="{FF2B5EF4-FFF2-40B4-BE49-F238E27FC236}">
                <a16:creationId xmlns:a16="http://schemas.microsoft.com/office/drawing/2014/main" id="{57046F1A-DC3D-4782-9B5A-48EBECAFDD8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461372" y="1351099"/>
            <a:ext cx="809159" cy="934910"/>
          </a:xfrm>
          <a:prstGeom prst="rect">
            <a:avLst/>
          </a:prstGeom>
        </p:spPr>
      </p:pic>
      <p:pic>
        <p:nvPicPr>
          <p:cNvPr id="55" name="Graphic 54">
            <a:extLst>
              <a:ext uri="{FF2B5EF4-FFF2-40B4-BE49-F238E27FC236}">
                <a16:creationId xmlns:a16="http://schemas.microsoft.com/office/drawing/2014/main" id="{A55A43DC-BDAE-4BD1-8F4D-237140372D6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481468" y="4936714"/>
            <a:ext cx="817817" cy="817817"/>
          </a:xfrm>
          <a:prstGeom prst="rect">
            <a:avLst/>
          </a:prstGeom>
        </p:spPr>
      </p:pic>
      <p:pic>
        <p:nvPicPr>
          <p:cNvPr id="57" name="Graphic 56">
            <a:extLst>
              <a:ext uri="{FF2B5EF4-FFF2-40B4-BE49-F238E27FC236}">
                <a16:creationId xmlns:a16="http://schemas.microsoft.com/office/drawing/2014/main" id="{5BF008EB-42A2-42AF-B659-0C572573552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352375" y="4958121"/>
            <a:ext cx="759497" cy="687983"/>
          </a:xfrm>
          <a:prstGeom prst="rect">
            <a:avLst/>
          </a:prstGeom>
        </p:spPr>
      </p:pic>
      <p:pic>
        <p:nvPicPr>
          <p:cNvPr id="59" name="Graphic 58">
            <a:extLst>
              <a:ext uri="{FF2B5EF4-FFF2-40B4-BE49-F238E27FC236}">
                <a16:creationId xmlns:a16="http://schemas.microsoft.com/office/drawing/2014/main" id="{59B59538-2345-4071-A624-00EEDE2F630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144569" y="4903559"/>
            <a:ext cx="729574" cy="729574"/>
          </a:xfrm>
          <a:prstGeom prst="rect">
            <a:avLst/>
          </a:prstGeom>
        </p:spPr>
      </p:pic>
    </p:spTree>
    <p:extLst>
      <p:ext uri="{BB962C8B-B14F-4D97-AF65-F5344CB8AC3E}">
        <p14:creationId xmlns:p14="http://schemas.microsoft.com/office/powerpoint/2010/main" val="15135767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pic>
        <p:nvPicPr>
          <p:cNvPr id="632" name="Google Shape;632;p35"/>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633" name="Google Shape;633;p35"/>
          <p:cNvSpPr txBox="1"/>
          <p:nvPr/>
        </p:nvSpPr>
        <p:spPr>
          <a:xfrm>
            <a:off x="491750" y="1198211"/>
            <a:ext cx="7119891" cy="4524315"/>
          </a:xfrm>
          <a:prstGeom prst="rect">
            <a:avLst/>
          </a:prstGeom>
          <a:noFill/>
          <a:ln>
            <a:noFill/>
          </a:ln>
          <a:effectLst>
            <a:outerShdw blurRad="50800" dist="101600" dir="2700000" algn="tl" rotWithShape="0">
              <a:srgbClr val="000000">
                <a:alpha val="4000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9600" b="1" dirty="0">
                <a:solidFill>
                  <a:schemeClr val="dk1"/>
                </a:solidFill>
                <a:latin typeface="Josefin Sans"/>
                <a:ea typeface="Josefin Sans"/>
                <a:cs typeface="Josefin Sans"/>
                <a:sym typeface="Josefin Sans"/>
              </a:rPr>
              <a:t>Inflectra Partner</a:t>
            </a:r>
            <a:br>
              <a:rPr lang="en-US" sz="9600" b="1" dirty="0">
                <a:solidFill>
                  <a:schemeClr val="dk1"/>
                </a:solidFill>
                <a:latin typeface="Josefin Sans"/>
                <a:ea typeface="Josefin Sans"/>
                <a:cs typeface="Josefin Sans"/>
                <a:sym typeface="Josefin Sans"/>
              </a:rPr>
            </a:br>
            <a:r>
              <a:rPr lang="en-US" sz="9600" b="1" dirty="0">
                <a:solidFill>
                  <a:schemeClr val="dk1"/>
                </a:solidFill>
                <a:latin typeface="Josefin Sans"/>
                <a:ea typeface="Josefin Sans"/>
                <a:cs typeface="Josefin Sans"/>
                <a:sym typeface="Josefin Sans"/>
              </a:rPr>
              <a:t>Program</a:t>
            </a:r>
            <a:endParaRPr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22d5c87d299_0_115"/>
          <p:cNvSpPr txBox="1">
            <a:spLocks noGrp="1"/>
          </p:cNvSpPr>
          <p:nvPr>
            <p:ph type="ctrTitle"/>
          </p:nvPr>
        </p:nvSpPr>
        <p:spPr>
          <a:xfrm>
            <a:off x="2533650" y="416460"/>
            <a:ext cx="7134300" cy="1183741"/>
          </a:xfrm>
          <a:prstGeom prst="rect">
            <a:avLst/>
          </a:prstGeom>
        </p:spPr>
        <p:txBody>
          <a:bodyPr spcFirstLastPara="1" wrap="square" lIns="91425" tIns="45700" rIns="91425" bIns="45700" anchor="b" anchorCtr="0">
            <a:normAutofit/>
          </a:bodyPr>
          <a:lstStyle/>
          <a:p>
            <a:r>
              <a:rPr lang="en-US" sz="4000" dirty="0"/>
              <a:t>Defined Metrics for Success</a:t>
            </a:r>
            <a:endParaRPr sz="4000" dirty="0"/>
          </a:p>
        </p:txBody>
      </p:sp>
      <p:graphicFrame>
        <p:nvGraphicFramePr>
          <p:cNvPr id="2" name="Diagram 1">
            <a:extLst>
              <a:ext uri="{FF2B5EF4-FFF2-40B4-BE49-F238E27FC236}">
                <a16:creationId xmlns:a16="http://schemas.microsoft.com/office/drawing/2014/main" id="{E87366CD-7A08-85DE-00E6-4A9F3730F6B9}"/>
              </a:ext>
            </a:extLst>
          </p:cNvPr>
          <p:cNvGraphicFramePr/>
          <p:nvPr>
            <p:extLst>
              <p:ext uri="{D42A27DB-BD31-4B8C-83A1-F6EECF244321}">
                <p14:modId xmlns:p14="http://schemas.microsoft.com/office/powerpoint/2010/main" val="2816595869"/>
              </p:ext>
            </p:extLst>
          </p:nvPr>
        </p:nvGraphicFramePr>
        <p:xfrm>
          <a:off x="2667000" y="2055138"/>
          <a:ext cx="6858000" cy="32026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8" name="TextBox 7">
            <a:extLst>
              <a:ext uri="{FF2B5EF4-FFF2-40B4-BE49-F238E27FC236}">
                <a16:creationId xmlns:a16="http://schemas.microsoft.com/office/drawing/2014/main" id="{D60161CD-3D58-822E-A4D1-529F951E3A00}"/>
              </a:ext>
            </a:extLst>
          </p:cNvPr>
          <p:cNvSpPr txBox="1"/>
          <p:nvPr/>
        </p:nvSpPr>
        <p:spPr>
          <a:xfrm>
            <a:off x="2592310" y="470781"/>
            <a:ext cx="7072391" cy="630942"/>
          </a:xfrm>
          <a:prstGeom prst="rect">
            <a:avLst/>
          </a:prstGeom>
          <a:noFill/>
        </p:spPr>
        <p:txBody>
          <a:bodyPr wrap="square" rtlCol="0">
            <a:spAutoFit/>
          </a:bodyPr>
          <a:lstStyle/>
          <a:p>
            <a:pPr algn="ctr"/>
            <a:r>
              <a:rPr lang="en-US" sz="3500" b="1" dirty="0">
                <a:solidFill>
                  <a:schemeClr val="bg1"/>
                </a:solidFill>
                <a:latin typeface="Josefin Sans" pitchFamily="2" charset="77"/>
              </a:rPr>
              <a:t>Activities and Point Values</a:t>
            </a:r>
          </a:p>
        </p:txBody>
      </p:sp>
      <p:pic>
        <p:nvPicPr>
          <p:cNvPr id="5" name="Picture 4" descr="A picture containing text, screenshot, font, number&#10;&#10;Description automatically generated">
            <a:extLst>
              <a:ext uri="{FF2B5EF4-FFF2-40B4-BE49-F238E27FC236}">
                <a16:creationId xmlns:a16="http://schemas.microsoft.com/office/drawing/2014/main" id="{8149E171-B14E-D01A-723C-C5B0B255F7E8}"/>
              </a:ext>
            </a:extLst>
          </p:cNvPr>
          <p:cNvPicPr>
            <a:picLocks noChangeAspect="1"/>
          </p:cNvPicPr>
          <p:nvPr/>
        </p:nvPicPr>
        <p:blipFill>
          <a:blip r:embed="rId3"/>
          <a:stretch>
            <a:fillRect/>
          </a:stretch>
        </p:blipFill>
        <p:spPr>
          <a:xfrm>
            <a:off x="3251200" y="1279154"/>
            <a:ext cx="5689600" cy="4584700"/>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g22d5c87d299_0_131"/>
          <p:cNvSpPr txBox="1">
            <a:spLocks noGrp="1"/>
          </p:cNvSpPr>
          <p:nvPr>
            <p:ph type="subTitle" idx="1"/>
          </p:nvPr>
        </p:nvSpPr>
        <p:spPr>
          <a:xfrm>
            <a:off x="2667000" y="941561"/>
            <a:ext cx="6858000" cy="860080"/>
          </a:xfrm>
          <a:prstGeom prst="rect">
            <a:avLst/>
          </a:prstGeom>
        </p:spPr>
        <p:txBody>
          <a:bodyPr spcFirstLastPara="1" wrap="square" lIns="91425" tIns="45700" rIns="91425" bIns="45700" anchor="t" anchorCtr="0">
            <a:normAutofit fontScale="85000" lnSpcReduction="10000"/>
          </a:bodyPr>
          <a:lstStyle/>
          <a:p>
            <a:pPr marL="0" indent="0"/>
            <a:r>
              <a:rPr lang="en-US" sz="4000" b="1" dirty="0">
                <a:latin typeface="Josefin Sans" pitchFamily="2" charset="77"/>
              </a:rPr>
              <a:t>Point Targets by Partner Level</a:t>
            </a:r>
            <a:endParaRPr sz="4000" b="1" dirty="0">
              <a:latin typeface="Josefin Sans" pitchFamily="2" charset="77"/>
            </a:endParaRPr>
          </a:p>
        </p:txBody>
      </p:sp>
      <p:pic>
        <p:nvPicPr>
          <p:cNvPr id="5" name="Picture 4" descr="Table&#10;&#10;Description automatically generated">
            <a:extLst>
              <a:ext uri="{FF2B5EF4-FFF2-40B4-BE49-F238E27FC236}">
                <a16:creationId xmlns:a16="http://schemas.microsoft.com/office/drawing/2014/main" id="{9564A089-9FB9-A6F8-09E9-71A7371455E9}"/>
              </a:ext>
            </a:extLst>
          </p:cNvPr>
          <p:cNvPicPr>
            <a:picLocks noChangeAspect="1"/>
          </p:cNvPicPr>
          <p:nvPr/>
        </p:nvPicPr>
        <p:blipFill>
          <a:blip r:embed="rId3"/>
          <a:stretch>
            <a:fillRect/>
          </a:stretch>
        </p:blipFill>
        <p:spPr>
          <a:xfrm>
            <a:off x="2540000" y="1949450"/>
            <a:ext cx="7112000" cy="295910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36"/>
          <p:cNvSpPr txBox="1">
            <a:spLocks noGrp="1"/>
          </p:cNvSpPr>
          <p:nvPr>
            <p:ph type="title" idx="4294967295"/>
          </p:nvPr>
        </p:nvSpPr>
        <p:spPr>
          <a:xfrm>
            <a:off x="533398" y="170170"/>
            <a:ext cx="10515600" cy="1325563"/>
          </a:xfrm>
          <a:prstGeom prst="rect">
            <a:avLst/>
          </a:prstGeom>
          <a:noFill/>
          <a:ln>
            <a:noFill/>
          </a:ln>
          <a:effectLst/>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Josefin Sans"/>
              <a:buNone/>
            </a:pPr>
            <a:r>
              <a:rPr lang="en-US" dirty="0">
                <a:solidFill>
                  <a:schemeClr val="bg1"/>
                </a:solidFill>
              </a:rPr>
              <a:t>Our Partners </a:t>
            </a:r>
            <a:r>
              <a:rPr lang="en-US" dirty="0"/>
              <a:t>Partnership Program</a:t>
            </a:r>
            <a:endParaRPr dirty="0"/>
          </a:p>
        </p:txBody>
      </p:sp>
      <p:sp>
        <p:nvSpPr>
          <p:cNvPr id="639" name="Google Shape;639;p36"/>
          <p:cNvSpPr txBox="1"/>
          <p:nvPr/>
        </p:nvSpPr>
        <p:spPr>
          <a:xfrm>
            <a:off x="709244" y="1322023"/>
            <a:ext cx="10339755" cy="1507147"/>
          </a:xfrm>
          <a:prstGeom prst="rect">
            <a:avLst/>
          </a:prstGeom>
          <a:noFill/>
          <a:ln>
            <a:noFill/>
          </a:ln>
        </p:spPr>
        <p:txBody>
          <a:bodyPr spcFirstLastPara="1" wrap="square" lIns="106675" tIns="106675" rIns="106675" bIns="106675" anchor="t" anchorCtr="0">
            <a:noAutofit/>
          </a:bodyPr>
          <a:lstStyle/>
          <a:p>
            <a:pPr marL="0" marR="0" lvl="0" indent="0" algn="l" rtl="0">
              <a:spcBef>
                <a:spcPts val="0"/>
              </a:spcBef>
              <a:spcAft>
                <a:spcPts val="0"/>
              </a:spcAft>
              <a:buNone/>
            </a:pPr>
            <a:r>
              <a:rPr lang="en-US" sz="2400" b="1" dirty="0">
                <a:solidFill>
                  <a:srgbClr val="FDCB26"/>
                </a:solidFill>
                <a:latin typeface="Kanit"/>
                <a:ea typeface="Kanit"/>
                <a:cs typeface="Kanit"/>
                <a:sym typeface="Kanit"/>
              </a:rPr>
              <a:t>Solution Partners</a:t>
            </a:r>
            <a:endParaRPr dirty="0"/>
          </a:p>
          <a:p>
            <a:pPr marL="0" marR="0" lvl="0" indent="0" algn="l" rtl="0">
              <a:spcBef>
                <a:spcPts val="0"/>
              </a:spcBef>
              <a:spcAft>
                <a:spcPts val="0"/>
              </a:spcAft>
              <a:buNone/>
            </a:pPr>
            <a:r>
              <a:rPr lang="en-US" sz="2100" dirty="0">
                <a:solidFill>
                  <a:srgbClr val="FFFFFF"/>
                </a:solidFill>
                <a:latin typeface="Kanit"/>
                <a:ea typeface="Kanit"/>
                <a:cs typeface="Kanit"/>
                <a:sym typeface="Kanit"/>
              </a:rPr>
              <a:t>These partners are Inflectra affiliates, resellers, advisors, consultants, and trainers who provide and implement customer solutions with Inflectra products. Solution Partners can choose their level of engagement at which they wish to participate.</a:t>
            </a:r>
            <a:endParaRPr dirty="0"/>
          </a:p>
          <a:p>
            <a:pPr marL="0" marR="0" lvl="0" indent="0" algn="ctr" rtl="0">
              <a:lnSpc>
                <a:spcPct val="90000"/>
              </a:lnSpc>
              <a:spcBef>
                <a:spcPts val="0"/>
              </a:spcBef>
              <a:spcAft>
                <a:spcPts val="0"/>
              </a:spcAft>
              <a:buClr>
                <a:schemeClr val="lt1"/>
              </a:buClr>
              <a:buSzPts val="2400"/>
              <a:buFont typeface="Kanit"/>
              <a:buNone/>
            </a:pPr>
            <a:endParaRPr sz="2400" dirty="0">
              <a:solidFill>
                <a:schemeClr val="dk1"/>
              </a:solidFill>
              <a:latin typeface="Josefin Sans"/>
              <a:ea typeface="Josefin Sans"/>
              <a:cs typeface="Josefin Sans"/>
              <a:sym typeface="Josefin Sans"/>
            </a:endParaRPr>
          </a:p>
        </p:txBody>
      </p:sp>
      <p:sp>
        <p:nvSpPr>
          <p:cNvPr id="641" name="Google Shape;641;p36"/>
          <p:cNvSpPr txBox="1"/>
          <p:nvPr/>
        </p:nvSpPr>
        <p:spPr>
          <a:xfrm>
            <a:off x="709244" y="4367421"/>
            <a:ext cx="10339755" cy="1507147"/>
          </a:xfrm>
          <a:prstGeom prst="rect">
            <a:avLst/>
          </a:prstGeom>
          <a:noFill/>
          <a:ln>
            <a:noFill/>
          </a:ln>
        </p:spPr>
        <p:txBody>
          <a:bodyPr spcFirstLastPara="1" wrap="square" lIns="106675" tIns="106675" rIns="106675" bIns="106675" anchor="t" anchorCtr="0">
            <a:noAutofit/>
          </a:bodyPr>
          <a:lstStyle/>
          <a:p>
            <a:pPr marL="0" marR="0" lvl="0" indent="0" algn="l" rtl="0">
              <a:spcBef>
                <a:spcPts val="0"/>
              </a:spcBef>
              <a:spcAft>
                <a:spcPts val="0"/>
              </a:spcAft>
              <a:buNone/>
            </a:pPr>
            <a:r>
              <a:rPr lang="en-US" sz="2400" b="1" dirty="0">
                <a:solidFill>
                  <a:srgbClr val="25B5D9"/>
                </a:solidFill>
                <a:latin typeface="Kanit"/>
                <a:ea typeface="Kanit"/>
                <a:cs typeface="Kanit"/>
                <a:sym typeface="Kanit"/>
              </a:rPr>
              <a:t>Technology Partners</a:t>
            </a:r>
            <a:endParaRPr dirty="0"/>
          </a:p>
          <a:p>
            <a:pPr marL="0" marR="0" lvl="0" indent="0" algn="l" rtl="0">
              <a:spcBef>
                <a:spcPts val="0"/>
              </a:spcBef>
              <a:spcAft>
                <a:spcPts val="0"/>
              </a:spcAft>
              <a:buNone/>
            </a:pPr>
            <a:r>
              <a:rPr lang="en-US" sz="2100" dirty="0">
                <a:solidFill>
                  <a:srgbClr val="FFFFFF"/>
                </a:solidFill>
                <a:latin typeface="Kanit"/>
                <a:ea typeface="Kanit"/>
                <a:cs typeface="Kanit"/>
                <a:sym typeface="Kanit"/>
              </a:rPr>
              <a:t>These partners work collaboratively with Inflectra to integrate and deliver joint solutions to shared customers. These partners optimize Inflectra solutions with plug-ins, adapters, connectors, and technical services. </a:t>
            </a:r>
            <a:endParaRPr dirty="0"/>
          </a:p>
          <a:p>
            <a:pPr marL="0" marR="0" lvl="0" indent="0" algn="l" rtl="0">
              <a:spcBef>
                <a:spcPts val="0"/>
              </a:spcBef>
              <a:spcAft>
                <a:spcPts val="0"/>
              </a:spcAft>
              <a:buNone/>
            </a:pPr>
            <a:endParaRPr sz="2400" dirty="0">
              <a:solidFill>
                <a:schemeClr val="dk1"/>
              </a:solidFill>
              <a:latin typeface="Josefin Sans"/>
              <a:ea typeface="Josefin Sans"/>
              <a:cs typeface="Josefin Sans"/>
              <a:sym typeface="Josefin Sans"/>
            </a:endParaRPr>
          </a:p>
          <a:p>
            <a:pPr marL="0" marR="0" lvl="0" indent="0" algn="ctr" rtl="0">
              <a:lnSpc>
                <a:spcPct val="90000"/>
              </a:lnSpc>
              <a:spcBef>
                <a:spcPts val="0"/>
              </a:spcBef>
              <a:spcAft>
                <a:spcPts val="0"/>
              </a:spcAft>
              <a:buNone/>
            </a:pPr>
            <a:endParaRPr sz="2400" dirty="0">
              <a:solidFill>
                <a:schemeClr val="dk1"/>
              </a:solidFill>
              <a:latin typeface="Josefin Sans"/>
              <a:ea typeface="Josefin Sans"/>
              <a:cs typeface="Josefin Sans"/>
              <a:sym typeface="Josefin Sans"/>
            </a:endParaRPr>
          </a:p>
          <a:p>
            <a:pPr marL="0" marR="0" lvl="0" indent="0" algn="l" rtl="0">
              <a:spcBef>
                <a:spcPts val="840"/>
              </a:spcBef>
              <a:spcAft>
                <a:spcPts val="0"/>
              </a:spcAft>
              <a:buClr>
                <a:schemeClr val="lt1"/>
              </a:buClr>
              <a:buSzPts val="2400"/>
              <a:buFont typeface="Kanit"/>
              <a:buNone/>
            </a:pPr>
            <a:endParaRPr sz="2400" b="1" dirty="0">
              <a:solidFill>
                <a:schemeClr val="dk1"/>
              </a:solidFill>
              <a:latin typeface="Josefin Sans"/>
              <a:ea typeface="Josefin Sans"/>
              <a:cs typeface="Josefin Sans"/>
              <a:sym typeface="Josefin Sans"/>
            </a:endParaRPr>
          </a:p>
        </p:txBody>
      </p:sp>
      <p:sp>
        <p:nvSpPr>
          <p:cNvPr id="3" name="Rectangle 2">
            <a:extLst>
              <a:ext uri="{FF2B5EF4-FFF2-40B4-BE49-F238E27FC236}">
                <a16:creationId xmlns:a16="http://schemas.microsoft.com/office/drawing/2014/main" id="{CE0F20F6-E38B-6211-5535-E27BE4740AD4}"/>
              </a:ext>
            </a:extLst>
          </p:cNvPr>
          <p:cNvSpPr/>
          <p:nvPr/>
        </p:nvSpPr>
        <p:spPr>
          <a:xfrm>
            <a:off x="4910187" y="2903291"/>
            <a:ext cx="1762021"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dirty="0">
                <a:ln/>
                <a:solidFill>
                  <a:schemeClr val="bg1"/>
                </a:solidFill>
              </a:rPr>
              <a:t>Gold</a:t>
            </a:r>
          </a:p>
        </p:txBody>
      </p:sp>
      <p:sp>
        <p:nvSpPr>
          <p:cNvPr id="5" name="Rectangle 4">
            <a:extLst>
              <a:ext uri="{FF2B5EF4-FFF2-40B4-BE49-F238E27FC236}">
                <a16:creationId xmlns:a16="http://schemas.microsoft.com/office/drawing/2014/main" id="{7F22D876-91F5-7F37-276B-BAB654AA04A1}"/>
              </a:ext>
            </a:extLst>
          </p:cNvPr>
          <p:cNvSpPr/>
          <p:nvPr/>
        </p:nvSpPr>
        <p:spPr>
          <a:xfrm>
            <a:off x="7122584" y="2883984"/>
            <a:ext cx="2069797"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dirty="0">
                <a:ln/>
                <a:solidFill>
                  <a:schemeClr val="accent3">
                    <a:lumMod val="60000"/>
                    <a:lumOff val="40000"/>
                  </a:schemeClr>
                </a:solidFill>
              </a:rPr>
              <a:t>Silver</a:t>
            </a:r>
          </a:p>
        </p:txBody>
      </p:sp>
      <p:sp>
        <p:nvSpPr>
          <p:cNvPr id="7" name="Rectangle 6">
            <a:extLst>
              <a:ext uri="{FF2B5EF4-FFF2-40B4-BE49-F238E27FC236}">
                <a16:creationId xmlns:a16="http://schemas.microsoft.com/office/drawing/2014/main" id="{D1506731-3101-C317-B8DD-B647AC80C636}"/>
              </a:ext>
            </a:extLst>
          </p:cNvPr>
          <p:cNvSpPr/>
          <p:nvPr/>
        </p:nvSpPr>
        <p:spPr>
          <a:xfrm>
            <a:off x="1468323" y="2874331"/>
            <a:ext cx="3108543"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accent3">
                    <a:lumMod val="20000"/>
                    <a:lumOff val="80000"/>
                  </a:schemeClr>
                </a:solidFill>
                <a:effectLst/>
              </a:rPr>
              <a:t>Platinum</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37"/>
          <p:cNvSpPr txBox="1">
            <a:spLocks noGrp="1"/>
          </p:cNvSpPr>
          <p:nvPr>
            <p:ph type="title" idx="4294967295"/>
          </p:nvPr>
        </p:nvSpPr>
        <p:spPr>
          <a:xfrm>
            <a:off x="0" y="28257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DCB26"/>
              </a:buClr>
              <a:buSzPts val="4400"/>
              <a:buFont typeface="Josefin Sans"/>
              <a:buNone/>
            </a:pPr>
            <a:r>
              <a:rPr lang="en-US" b="0" dirty="0">
                <a:solidFill>
                  <a:srgbClr val="FDCB26"/>
                </a:solidFill>
                <a:latin typeface="Josefin Sans"/>
                <a:ea typeface="Josefin Sans"/>
                <a:cs typeface="Josefin Sans"/>
                <a:sym typeface="Josefin Sans"/>
              </a:rPr>
              <a:t>Solution Partners:</a:t>
            </a:r>
            <a:r>
              <a:rPr lang="en-US" dirty="0">
                <a:solidFill>
                  <a:srgbClr val="FDCB26"/>
                </a:solidFill>
                <a:latin typeface="Josefin Sans"/>
                <a:ea typeface="Josefin Sans"/>
                <a:cs typeface="Josefin Sans"/>
                <a:sym typeface="Josefin Sans"/>
              </a:rPr>
              <a:t> Reseller</a:t>
            </a:r>
            <a:endParaRPr dirty="0">
              <a:solidFill>
                <a:srgbClr val="FDCB26"/>
              </a:solidFill>
            </a:endParaRPr>
          </a:p>
        </p:txBody>
      </p:sp>
      <p:sp>
        <p:nvSpPr>
          <p:cNvPr id="647" name="Google Shape;647;p37"/>
          <p:cNvSpPr txBox="1"/>
          <p:nvPr/>
        </p:nvSpPr>
        <p:spPr>
          <a:xfrm>
            <a:off x="486507" y="1300974"/>
            <a:ext cx="11133138" cy="3575478"/>
          </a:xfrm>
          <a:prstGeom prst="rect">
            <a:avLst/>
          </a:prstGeom>
          <a:noFill/>
          <a:ln>
            <a:noFill/>
          </a:ln>
        </p:spPr>
        <p:txBody>
          <a:bodyPr spcFirstLastPara="1" wrap="square" lIns="106675" tIns="106675" rIns="106675" bIns="106675" anchor="t" anchorCtr="0">
            <a:noAutofit/>
          </a:bodyPr>
          <a:lstStyle/>
          <a:p>
            <a:pPr marL="0" marR="0" lvl="0" indent="0" algn="l" rtl="0">
              <a:spcBef>
                <a:spcPts val="0"/>
              </a:spcBef>
              <a:spcAft>
                <a:spcPts val="0"/>
              </a:spcAft>
              <a:buNone/>
            </a:pPr>
            <a:r>
              <a:rPr lang="en-US" sz="3200" b="1" dirty="0">
                <a:solidFill>
                  <a:srgbClr val="FFFFFF"/>
                </a:solidFill>
                <a:latin typeface="Kanit"/>
                <a:ea typeface="Kanit"/>
                <a:cs typeface="Kanit"/>
                <a:sym typeface="Kanit"/>
              </a:rPr>
              <a:t>Benefits</a:t>
            </a:r>
            <a:endParaRPr sz="3200" b="1" dirty="0">
              <a:solidFill>
                <a:srgbClr val="FFFFFF"/>
              </a:solidFill>
              <a:latin typeface="Kanit"/>
              <a:ea typeface="Kanit"/>
              <a:cs typeface="Kanit"/>
              <a:sym typeface="Kanit"/>
            </a:endParaRPr>
          </a:p>
          <a:p>
            <a:pPr marL="914400" marR="0" lvl="1" indent="-457200" algn="l" rtl="0">
              <a:spcBef>
                <a:spcPts val="0"/>
              </a:spcBef>
              <a:spcAft>
                <a:spcPts val="0"/>
              </a:spcAft>
              <a:buClr>
                <a:srgbClr val="FFFFFF"/>
              </a:buClr>
              <a:buSzPts val="2800"/>
              <a:buFont typeface="Arial" panose="020B0604020202020204" pitchFamily="34" charset="0"/>
              <a:buChar char="•"/>
            </a:pPr>
            <a:r>
              <a:rPr lang="en-US" sz="2800" b="0" i="0" u="none" strike="noStrike" cap="none" dirty="0">
                <a:solidFill>
                  <a:srgbClr val="FFFFFF"/>
                </a:solidFill>
                <a:latin typeface="Kanit"/>
                <a:ea typeface="Kanit"/>
                <a:cs typeface="Kanit"/>
                <a:sym typeface="Kanit"/>
              </a:rPr>
              <a:t>10% discount on tool price for production accounts</a:t>
            </a:r>
            <a:endParaRPr sz="2800" b="0" i="0" u="none" strike="noStrike" cap="none" dirty="0">
              <a:solidFill>
                <a:srgbClr val="FFFFFF"/>
              </a:solidFill>
              <a:latin typeface="Kanit"/>
              <a:ea typeface="Kanit"/>
              <a:cs typeface="Kanit"/>
              <a:sym typeface="Kanit"/>
            </a:endParaRPr>
          </a:p>
          <a:p>
            <a:pPr marL="914400" marR="0" lvl="1" indent="-457200" algn="l" rtl="0">
              <a:spcBef>
                <a:spcPts val="0"/>
              </a:spcBef>
              <a:spcAft>
                <a:spcPts val="0"/>
              </a:spcAft>
              <a:buClr>
                <a:srgbClr val="FFFFFF"/>
              </a:buClr>
              <a:buSzPts val="2800"/>
              <a:buFont typeface="Arial" panose="020B0604020202020204" pitchFamily="34" charset="0"/>
              <a:buChar char="•"/>
            </a:pPr>
            <a:r>
              <a:rPr lang="en-US" sz="2800" b="0" i="0" u="none" strike="noStrike" cap="none" dirty="0">
                <a:solidFill>
                  <a:srgbClr val="FFFFFF"/>
                </a:solidFill>
                <a:latin typeface="Kanit"/>
                <a:ea typeface="Kanit"/>
                <a:cs typeface="Kanit"/>
                <a:sym typeface="Kanit"/>
              </a:rPr>
              <a:t>Joint webinars &amp; co-marketing opportunities</a:t>
            </a:r>
            <a:endParaRPr sz="2800" b="0" i="0" u="none" strike="noStrike" cap="none" dirty="0">
              <a:solidFill>
                <a:srgbClr val="FFFFFF"/>
              </a:solidFill>
              <a:latin typeface="Kanit"/>
              <a:ea typeface="Kanit"/>
              <a:cs typeface="Kanit"/>
              <a:sym typeface="Kanit"/>
            </a:endParaRPr>
          </a:p>
          <a:p>
            <a:pPr marL="914400" marR="0" lvl="1" indent="-457200" algn="l" rtl="0">
              <a:spcBef>
                <a:spcPts val="0"/>
              </a:spcBef>
              <a:spcAft>
                <a:spcPts val="0"/>
              </a:spcAft>
              <a:buClr>
                <a:srgbClr val="FFFFFF"/>
              </a:buClr>
              <a:buSzPts val="2800"/>
              <a:buFont typeface="Arial" panose="020B0604020202020204" pitchFamily="34" charset="0"/>
              <a:buChar char="•"/>
            </a:pPr>
            <a:r>
              <a:rPr lang="en-US" sz="2800" b="0" i="0" u="none" strike="noStrike" cap="none" dirty="0">
                <a:solidFill>
                  <a:srgbClr val="FFFFFF"/>
                </a:solidFill>
                <a:latin typeface="Kanit"/>
                <a:ea typeface="Kanit"/>
                <a:cs typeface="Kanit"/>
                <a:sym typeface="Kanit"/>
              </a:rPr>
              <a:t>Inflectra Partner Portal </a:t>
            </a:r>
            <a:r>
              <a:rPr lang="en-US" sz="2800" dirty="0">
                <a:solidFill>
                  <a:srgbClr val="FFFFFF"/>
                </a:solidFill>
                <a:latin typeface="Kanit"/>
                <a:ea typeface="Kanit"/>
                <a:cs typeface="Kanit"/>
                <a:sym typeface="Kanit"/>
              </a:rPr>
              <a:t>a</a:t>
            </a:r>
            <a:r>
              <a:rPr lang="en-US" sz="2800" b="0" i="0" u="none" strike="noStrike" cap="none" dirty="0">
                <a:solidFill>
                  <a:srgbClr val="FFFFFF"/>
                </a:solidFill>
                <a:latin typeface="Kanit"/>
                <a:ea typeface="Kanit"/>
                <a:cs typeface="Kanit"/>
                <a:sym typeface="Kanit"/>
              </a:rPr>
              <a:t>ccess</a:t>
            </a:r>
          </a:p>
          <a:p>
            <a:pPr marL="0" marR="0" lvl="0" indent="0" algn="l" rtl="0">
              <a:spcBef>
                <a:spcPts val="0"/>
              </a:spcBef>
              <a:spcAft>
                <a:spcPts val="0"/>
              </a:spcAft>
              <a:buNone/>
            </a:pPr>
            <a:endParaRPr sz="2800" dirty="0">
              <a:solidFill>
                <a:srgbClr val="FFFFFF"/>
              </a:solidFill>
              <a:latin typeface="Kanit"/>
              <a:ea typeface="Kanit"/>
              <a:cs typeface="Kanit"/>
              <a:sym typeface="Kanit"/>
            </a:endParaRPr>
          </a:p>
          <a:p>
            <a:pPr marL="0" marR="0" lvl="0" indent="0" algn="ctr" rtl="0">
              <a:lnSpc>
                <a:spcPct val="90000"/>
              </a:lnSpc>
              <a:spcBef>
                <a:spcPts val="0"/>
              </a:spcBef>
              <a:spcAft>
                <a:spcPts val="0"/>
              </a:spcAft>
              <a:buClr>
                <a:schemeClr val="lt1"/>
              </a:buClr>
              <a:buSzPts val="2800"/>
              <a:buFont typeface="Kanit"/>
              <a:buNone/>
            </a:pPr>
            <a:endParaRPr sz="2800" dirty="0">
              <a:solidFill>
                <a:srgbClr val="FFFFFF"/>
              </a:solidFill>
              <a:latin typeface="Kanit"/>
              <a:ea typeface="Kanit"/>
              <a:cs typeface="Kanit"/>
              <a:sym typeface="Kanit"/>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38"/>
          <p:cNvSpPr txBox="1">
            <a:spLocks noGrp="1"/>
          </p:cNvSpPr>
          <p:nvPr>
            <p:ph type="title" idx="4294967295"/>
          </p:nvPr>
        </p:nvSpPr>
        <p:spPr>
          <a:xfrm>
            <a:off x="0" y="28257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DCB26"/>
              </a:buClr>
              <a:buSzPts val="4400"/>
              <a:buFont typeface="Josefin Sans"/>
              <a:buNone/>
            </a:pPr>
            <a:r>
              <a:rPr lang="en-US" b="0" dirty="0">
                <a:solidFill>
                  <a:srgbClr val="FDCB26"/>
                </a:solidFill>
                <a:latin typeface="Josefin Sans"/>
                <a:ea typeface="Josefin Sans"/>
                <a:cs typeface="Josefin Sans"/>
                <a:sym typeface="Josefin Sans"/>
              </a:rPr>
              <a:t>Solution Partners:</a:t>
            </a:r>
            <a:r>
              <a:rPr lang="en-US" dirty="0">
                <a:solidFill>
                  <a:srgbClr val="FDCB26"/>
                </a:solidFill>
                <a:latin typeface="Josefin Sans"/>
                <a:ea typeface="Josefin Sans"/>
                <a:cs typeface="Josefin Sans"/>
                <a:sym typeface="Josefin Sans"/>
              </a:rPr>
              <a:t> Silver</a:t>
            </a:r>
            <a:endParaRPr lang="en-US" dirty="0">
              <a:solidFill>
                <a:srgbClr val="FDCB26"/>
              </a:solidFill>
            </a:endParaRPr>
          </a:p>
        </p:txBody>
      </p:sp>
      <p:sp>
        <p:nvSpPr>
          <p:cNvPr id="653" name="Google Shape;653;p38"/>
          <p:cNvSpPr txBox="1"/>
          <p:nvPr/>
        </p:nvSpPr>
        <p:spPr>
          <a:xfrm>
            <a:off x="486507" y="1300974"/>
            <a:ext cx="11133138" cy="3575478"/>
          </a:xfrm>
          <a:prstGeom prst="rect">
            <a:avLst/>
          </a:prstGeom>
          <a:noFill/>
          <a:ln>
            <a:noFill/>
          </a:ln>
        </p:spPr>
        <p:txBody>
          <a:bodyPr spcFirstLastPara="1" wrap="square" lIns="106675" tIns="106675" rIns="106675" bIns="106675" anchor="t" anchorCtr="0">
            <a:noAutofit/>
          </a:bodyPr>
          <a:lstStyle/>
          <a:p>
            <a:pPr marL="0" marR="0" lvl="0" indent="0" algn="l" rtl="0">
              <a:spcBef>
                <a:spcPts val="0"/>
              </a:spcBef>
              <a:spcAft>
                <a:spcPts val="0"/>
              </a:spcAft>
              <a:buNone/>
            </a:pPr>
            <a:r>
              <a:rPr lang="en-US" sz="3200" b="1" dirty="0">
                <a:solidFill>
                  <a:srgbClr val="FFFFFF"/>
                </a:solidFill>
                <a:latin typeface="Kanit"/>
                <a:ea typeface="Kanit"/>
                <a:cs typeface="Kanit"/>
                <a:sym typeface="Kanit"/>
              </a:rPr>
              <a:t>Benefits</a:t>
            </a:r>
            <a:endParaRPr sz="3200" b="1" dirty="0">
              <a:solidFill>
                <a:srgbClr val="FFFFFF"/>
              </a:solidFill>
              <a:latin typeface="Kanit"/>
              <a:ea typeface="Kanit"/>
              <a:cs typeface="Kanit"/>
              <a:sym typeface="Kanit"/>
            </a:endParaRPr>
          </a:p>
          <a:p>
            <a:pPr marL="914400" marR="0" lvl="1" indent="-457200" algn="l" rtl="0">
              <a:spcBef>
                <a:spcPts val="0"/>
              </a:spcBef>
              <a:spcAft>
                <a:spcPts val="0"/>
              </a:spcAft>
              <a:buClr>
                <a:srgbClr val="FFFFFF"/>
              </a:buClr>
              <a:buSzPts val="2800"/>
              <a:buFont typeface="Arial" panose="020B0604020202020204" pitchFamily="34" charset="0"/>
              <a:buChar char="•"/>
            </a:pPr>
            <a:r>
              <a:rPr lang="en-US" sz="2800" b="0" i="0" u="none" strike="noStrike" cap="none" dirty="0">
                <a:solidFill>
                  <a:srgbClr val="FFFFFF"/>
                </a:solidFill>
                <a:latin typeface="Kanit"/>
                <a:ea typeface="Kanit"/>
                <a:cs typeface="Kanit"/>
                <a:sym typeface="Kanit"/>
              </a:rPr>
              <a:t>20% discount on tool price for production accounts</a:t>
            </a:r>
            <a:endParaRPr dirty="0"/>
          </a:p>
          <a:p>
            <a:pPr marL="914400" marR="0" lvl="1" indent="-457200" algn="l" rtl="0">
              <a:spcBef>
                <a:spcPts val="0"/>
              </a:spcBef>
              <a:spcAft>
                <a:spcPts val="0"/>
              </a:spcAft>
              <a:buClr>
                <a:srgbClr val="FFFFFF"/>
              </a:buClr>
              <a:buSzPts val="2800"/>
              <a:buFont typeface="Arial" panose="020B0604020202020204" pitchFamily="34" charset="0"/>
              <a:buChar char="•"/>
            </a:pPr>
            <a:r>
              <a:rPr lang="en-US" sz="2800" b="0" i="0" u="none" strike="noStrike" cap="none" dirty="0">
                <a:solidFill>
                  <a:srgbClr val="FFFFFF"/>
                </a:solidFill>
                <a:latin typeface="Kanit"/>
                <a:ea typeface="Kanit"/>
                <a:cs typeface="Kanit"/>
                <a:sym typeface="Kanit"/>
              </a:rPr>
              <a:t>Sales support</a:t>
            </a:r>
            <a:endParaRPr dirty="0"/>
          </a:p>
          <a:p>
            <a:pPr marL="914400" marR="0" lvl="1" indent="-457200" algn="l" rtl="0">
              <a:spcBef>
                <a:spcPts val="0"/>
              </a:spcBef>
              <a:spcAft>
                <a:spcPts val="0"/>
              </a:spcAft>
              <a:buClr>
                <a:srgbClr val="FFFFFF"/>
              </a:buClr>
              <a:buSzPts val="2800"/>
              <a:buFont typeface="Arial" panose="020B0604020202020204" pitchFamily="34" charset="0"/>
              <a:buChar char="•"/>
            </a:pPr>
            <a:r>
              <a:rPr lang="en-US" sz="2800" b="0" i="0" u="none" strike="noStrike" cap="none" dirty="0">
                <a:solidFill>
                  <a:srgbClr val="FFFFFF"/>
                </a:solidFill>
                <a:latin typeface="Kanit"/>
                <a:ea typeface="Kanit"/>
                <a:cs typeface="Kanit"/>
                <a:sym typeface="Kanit"/>
              </a:rPr>
              <a:t>Joint webinars &amp; co-marketing opportunities</a:t>
            </a:r>
            <a:endParaRPr dirty="0"/>
          </a:p>
          <a:p>
            <a:pPr marL="914400" marR="0" lvl="1" indent="-457200" algn="l" rtl="0">
              <a:spcBef>
                <a:spcPts val="0"/>
              </a:spcBef>
              <a:spcAft>
                <a:spcPts val="0"/>
              </a:spcAft>
              <a:buClr>
                <a:srgbClr val="FFFFFF"/>
              </a:buClr>
              <a:buSzPts val="2800"/>
              <a:buFont typeface="Arial" panose="020B0604020202020204" pitchFamily="34" charset="0"/>
              <a:buChar char="•"/>
            </a:pPr>
            <a:r>
              <a:rPr lang="en-US" sz="2800" b="0" i="0" u="none" strike="noStrike" cap="none" dirty="0">
                <a:solidFill>
                  <a:srgbClr val="FFFFFF"/>
                </a:solidFill>
                <a:latin typeface="Kanit"/>
                <a:ea typeface="Kanit"/>
                <a:cs typeface="Kanit"/>
                <a:sym typeface="Kanit"/>
              </a:rPr>
              <a:t>Partner-exclusive events</a:t>
            </a:r>
            <a:endParaRPr dirty="0"/>
          </a:p>
          <a:p>
            <a:pPr marL="914400" marR="0" lvl="1" indent="-457200" algn="l" rtl="0">
              <a:spcBef>
                <a:spcPts val="0"/>
              </a:spcBef>
              <a:spcAft>
                <a:spcPts val="0"/>
              </a:spcAft>
              <a:buClr>
                <a:srgbClr val="FFFFFF"/>
              </a:buClr>
              <a:buSzPts val="2800"/>
              <a:buFont typeface="Arial" panose="020B0604020202020204" pitchFamily="34" charset="0"/>
              <a:buChar char="•"/>
            </a:pPr>
            <a:r>
              <a:rPr lang="en-US" sz="2800" b="0" i="0" u="none" strike="noStrike" cap="none" dirty="0">
                <a:solidFill>
                  <a:srgbClr val="FFFFFF"/>
                </a:solidFill>
                <a:latin typeface="Kanit"/>
                <a:ea typeface="Kanit"/>
                <a:cs typeface="Kanit"/>
                <a:sym typeface="Kanit"/>
              </a:rPr>
              <a:t>Account Mapping</a:t>
            </a:r>
          </a:p>
          <a:p>
            <a:pPr marL="914400" lvl="1" indent="-457200">
              <a:buClr>
                <a:srgbClr val="FFFFFF"/>
              </a:buClr>
              <a:buSzPts val="2800"/>
              <a:buFont typeface="Arial" panose="020B0604020202020204" pitchFamily="34" charset="0"/>
              <a:buChar char="•"/>
            </a:pPr>
            <a:r>
              <a:rPr lang="en-US" sz="2800" dirty="0">
                <a:solidFill>
                  <a:srgbClr val="FFFFFF"/>
                </a:solidFill>
                <a:latin typeface="Kanit"/>
                <a:ea typeface="Kanit"/>
                <a:cs typeface="Kanit"/>
                <a:sym typeface="Kanit"/>
              </a:rPr>
              <a:t>Training on sales &amp; tools</a:t>
            </a:r>
            <a:endParaRPr dirty="0"/>
          </a:p>
          <a:p>
            <a:pPr marL="914400" marR="0" lvl="1" indent="-457200" algn="l" rtl="0">
              <a:spcBef>
                <a:spcPts val="0"/>
              </a:spcBef>
              <a:spcAft>
                <a:spcPts val="0"/>
              </a:spcAft>
              <a:buClr>
                <a:srgbClr val="FFFFFF"/>
              </a:buClr>
              <a:buSzPts val="2800"/>
              <a:buFont typeface="Arial" panose="020B0604020202020204" pitchFamily="34" charset="0"/>
              <a:buChar char="•"/>
            </a:pPr>
            <a:r>
              <a:rPr lang="en-US" sz="2800" b="0" i="0" u="none" strike="noStrike" cap="none" dirty="0">
                <a:solidFill>
                  <a:srgbClr val="FFFFFF"/>
                </a:solidFill>
                <a:latin typeface="Kanit"/>
                <a:ea typeface="Kanit"/>
                <a:cs typeface="Kanit"/>
                <a:sym typeface="Kanit"/>
              </a:rPr>
              <a:t>Certifications &amp; badges</a:t>
            </a:r>
            <a:endParaRPr dirty="0"/>
          </a:p>
          <a:p>
            <a:pPr marL="914400" marR="0" lvl="1" indent="-457200" algn="l" rtl="0">
              <a:spcBef>
                <a:spcPts val="0"/>
              </a:spcBef>
              <a:spcAft>
                <a:spcPts val="0"/>
              </a:spcAft>
              <a:buClr>
                <a:srgbClr val="FFFFFF"/>
              </a:buClr>
              <a:buSzPts val="2800"/>
              <a:buFont typeface="Arial" panose="020B0604020202020204" pitchFamily="34" charset="0"/>
              <a:buChar char="•"/>
            </a:pPr>
            <a:r>
              <a:rPr lang="en-US" sz="2800" b="0" i="0" u="none" strike="noStrike" cap="none" dirty="0">
                <a:solidFill>
                  <a:srgbClr val="FFFFFF"/>
                </a:solidFill>
                <a:latin typeface="Kanit"/>
                <a:ea typeface="Kanit"/>
                <a:cs typeface="Kanit"/>
                <a:sym typeface="Kanit"/>
              </a:rPr>
              <a:t>Listed on Inflectra website </a:t>
            </a:r>
            <a:endParaRPr dirty="0"/>
          </a:p>
          <a:p>
            <a:pPr marL="914400" marR="0" lvl="1" indent="-457200" algn="l" rtl="0">
              <a:spcBef>
                <a:spcPts val="0"/>
              </a:spcBef>
              <a:spcAft>
                <a:spcPts val="0"/>
              </a:spcAft>
              <a:buClr>
                <a:srgbClr val="FFFFFF"/>
              </a:buClr>
              <a:buSzPts val="2800"/>
              <a:buFont typeface="Arial" panose="020B0604020202020204" pitchFamily="34" charset="0"/>
              <a:buChar char="•"/>
            </a:pPr>
            <a:r>
              <a:rPr lang="en-US" sz="2800" b="0" i="0" u="none" strike="noStrike" cap="none" dirty="0">
                <a:solidFill>
                  <a:srgbClr val="FFFFFF"/>
                </a:solidFill>
                <a:latin typeface="Kanit"/>
                <a:ea typeface="Kanit"/>
                <a:cs typeface="Kanit"/>
                <a:sym typeface="Kanit"/>
              </a:rPr>
              <a:t>Spira &amp; </a:t>
            </a:r>
            <a:r>
              <a:rPr lang="en-US" sz="2800" b="0" i="0" u="none" strike="noStrike" cap="none" dirty="0" err="1">
                <a:solidFill>
                  <a:srgbClr val="FFFFFF"/>
                </a:solidFill>
                <a:latin typeface="Kanit"/>
                <a:ea typeface="Kanit"/>
                <a:cs typeface="Kanit"/>
                <a:sym typeface="Kanit"/>
              </a:rPr>
              <a:t>KronoDesk</a:t>
            </a:r>
            <a:r>
              <a:rPr lang="en-US" sz="2800" b="0" i="0" u="none" strike="noStrike" cap="none" dirty="0">
                <a:solidFill>
                  <a:srgbClr val="FFFFFF"/>
                </a:solidFill>
                <a:latin typeface="Kanit"/>
                <a:ea typeface="Kanit"/>
                <a:cs typeface="Kanit"/>
                <a:sym typeface="Kanit"/>
              </a:rPr>
              <a:t> licenses</a:t>
            </a:r>
            <a:endParaRPr sz="1800" b="0" i="0" u="none" strike="noStrike" cap="none" dirty="0">
              <a:solidFill>
                <a:srgbClr val="FFFFFF"/>
              </a:solidFill>
              <a:latin typeface="Kanit"/>
              <a:ea typeface="Kanit"/>
              <a:cs typeface="Kanit"/>
              <a:sym typeface="Kanit"/>
            </a:endParaRPr>
          </a:p>
          <a:p>
            <a:pPr marL="1371600" marR="0" lvl="2" indent="-457200" algn="l" rtl="0">
              <a:spcBef>
                <a:spcPts val="0"/>
              </a:spcBef>
              <a:spcAft>
                <a:spcPts val="0"/>
              </a:spcAft>
              <a:buClr>
                <a:srgbClr val="FFFFFF"/>
              </a:buClr>
              <a:buSzPts val="2800"/>
              <a:buFont typeface="Arial" panose="020B0604020202020204" pitchFamily="34" charset="0"/>
              <a:buChar char="•"/>
            </a:pPr>
            <a:r>
              <a:rPr lang="en-US" sz="2800" b="0" i="0" u="none" strike="noStrike" cap="none" dirty="0">
                <a:solidFill>
                  <a:srgbClr val="FFFFFF"/>
                </a:solidFill>
                <a:latin typeface="Kanit"/>
                <a:ea typeface="Kanit"/>
                <a:cs typeface="Kanit"/>
                <a:sym typeface="Kanit"/>
              </a:rPr>
              <a:t>3 users (for non-production use/for internal training only); Rapise - 1 engine</a:t>
            </a:r>
            <a:endParaRPr sz="1800" b="0" i="0" u="none" strike="noStrike" cap="none" dirty="0">
              <a:solidFill>
                <a:srgbClr val="FFFFFF"/>
              </a:solidFill>
              <a:latin typeface="Kanit"/>
              <a:ea typeface="Kanit"/>
              <a:cs typeface="Kanit"/>
              <a:sym typeface="Kanit"/>
            </a:endParaRPr>
          </a:p>
          <a:p>
            <a:pPr marL="0" marR="0" lvl="0" indent="0" algn="l" rtl="0">
              <a:spcBef>
                <a:spcPts val="0"/>
              </a:spcBef>
              <a:spcAft>
                <a:spcPts val="0"/>
              </a:spcAft>
              <a:buNone/>
            </a:pPr>
            <a:endParaRPr sz="2800" dirty="0">
              <a:solidFill>
                <a:srgbClr val="FFFFFF"/>
              </a:solidFill>
              <a:latin typeface="Kanit"/>
              <a:ea typeface="Kanit"/>
              <a:cs typeface="Kanit"/>
              <a:sym typeface="Kanit"/>
            </a:endParaRPr>
          </a:p>
          <a:p>
            <a:pPr marL="0" marR="0" lvl="0" indent="0" algn="ctr" rtl="0">
              <a:lnSpc>
                <a:spcPct val="90000"/>
              </a:lnSpc>
              <a:spcBef>
                <a:spcPts val="0"/>
              </a:spcBef>
              <a:spcAft>
                <a:spcPts val="0"/>
              </a:spcAft>
              <a:buClr>
                <a:schemeClr val="lt1"/>
              </a:buClr>
              <a:buSzPts val="2800"/>
              <a:buFont typeface="Kanit"/>
              <a:buNone/>
            </a:pPr>
            <a:endParaRPr sz="2800" dirty="0">
              <a:solidFill>
                <a:srgbClr val="FFFFFF"/>
              </a:solidFill>
              <a:latin typeface="Kanit"/>
              <a:ea typeface="Kanit"/>
              <a:cs typeface="Kanit"/>
              <a:sym typeface="Kanit"/>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39"/>
          <p:cNvSpPr txBox="1">
            <a:spLocks noGrp="1"/>
          </p:cNvSpPr>
          <p:nvPr>
            <p:ph type="title" idx="4294967295"/>
          </p:nvPr>
        </p:nvSpPr>
        <p:spPr>
          <a:xfrm>
            <a:off x="0" y="24765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DCB26"/>
              </a:buClr>
              <a:buSzPts val="4400"/>
              <a:buFont typeface="Josefin Sans"/>
              <a:buNone/>
            </a:pPr>
            <a:r>
              <a:rPr lang="en-US" b="0">
                <a:solidFill>
                  <a:srgbClr val="FDCB26"/>
                </a:solidFill>
                <a:latin typeface="Josefin Sans"/>
                <a:ea typeface="Josefin Sans"/>
                <a:cs typeface="Josefin Sans"/>
                <a:sym typeface="Josefin Sans"/>
              </a:rPr>
              <a:t>Solution Partners:</a:t>
            </a:r>
            <a:r>
              <a:rPr lang="en-US">
                <a:solidFill>
                  <a:srgbClr val="FDCB26"/>
                </a:solidFill>
                <a:latin typeface="Josefin Sans"/>
                <a:ea typeface="Josefin Sans"/>
                <a:cs typeface="Josefin Sans"/>
                <a:sym typeface="Josefin Sans"/>
              </a:rPr>
              <a:t> Silver</a:t>
            </a:r>
            <a:endParaRPr>
              <a:solidFill>
                <a:srgbClr val="FDCB26"/>
              </a:solidFill>
            </a:endParaRPr>
          </a:p>
        </p:txBody>
      </p:sp>
      <p:sp>
        <p:nvSpPr>
          <p:cNvPr id="659" name="Google Shape;659;p39"/>
          <p:cNvSpPr txBox="1"/>
          <p:nvPr/>
        </p:nvSpPr>
        <p:spPr>
          <a:xfrm>
            <a:off x="486507" y="1300974"/>
            <a:ext cx="11133138" cy="3575478"/>
          </a:xfrm>
          <a:prstGeom prst="rect">
            <a:avLst/>
          </a:prstGeom>
          <a:noFill/>
          <a:ln>
            <a:noFill/>
          </a:ln>
        </p:spPr>
        <p:txBody>
          <a:bodyPr spcFirstLastPara="1" wrap="square" lIns="106675" tIns="106675" rIns="106675" bIns="106675" anchor="t" anchorCtr="0">
            <a:noAutofit/>
          </a:bodyPr>
          <a:lstStyle/>
          <a:p>
            <a:pPr marL="0" marR="0" lvl="0" indent="0" algn="l" rtl="0">
              <a:spcBef>
                <a:spcPts val="0"/>
              </a:spcBef>
              <a:spcAft>
                <a:spcPts val="0"/>
              </a:spcAft>
              <a:buNone/>
            </a:pPr>
            <a:r>
              <a:rPr lang="en-US" sz="3200" b="1" dirty="0">
                <a:solidFill>
                  <a:srgbClr val="FFFFFF"/>
                </a:solidFill>
                <a:latin typeface="Kanit"/>
                <a:ea typeface="Kanit"/>
                <a:cs typeface="Kanit"/>
                <a:sym typeface="Kanit"/>
              </a:rPr>
              <a:t>Qualifications</a:t>
            </a:r>
            <a:endParaRPr dirty="0"/>
          </a:p>
          <a:p>
            <a:pPr marL="914400" marR="0" lvl="1" indent="-457200" algn="l" rtl="0">
              <a:spcBef>
                <a:spcPts val="0"/>
              </a:spcBef>
              <a:spcAft>
                <a:spcPts val="0"/>
              </a:spcAft>
              <a:buClr>
                <a:srgbClr val="FFFFFF"/>
              </a:buClr>
              <a:buSzPts val="3200"/>
              <a:buFont typeface="Arial" panose="020B0604020202020204" pitchFamily="34" charset="0"/>
              <a:buChar char="•"/>
            </a:pPr>
            <a:r>
              <a:rPr lang="en-US" sz="3200" b="0" i="0" u="none" strike="noStrike" cap="none" dirty="0">
                <a:solidFill>
                  <a:srgbClr val="FFFFFF"/>
                </a:solidFill>
                <a:latin typeface="Kanit"/>
                <a:ea typeface="Kanit"/>
                <a:cs typeface="Kanit"/>
                <a:sym typeface="Kanit"/>
              </a:rPr>
              <a:t>Meet Inflectra engagement targets</a:t>
            </a:r>
            <a:endParaRPr dirty="0"/>
          </a:p>
          <a:p>
            <a:pPr marL="914400" marR="0" lvl="1" indent="-457200" algn="l" rtl="0">
              <a:spcBef>
                <a:spcPts val="0"/>
              </a:spcBef>
              <a:spcAft>
                <a:spcPts val="0"/>
              </a:spcAft>
              <a:buClr>
                <a:srgbClr val="FFFFFF"/>
              </a:buClr>
              <a:buSzPts val="3200"/>
              <a:buFont typeface="Arial" panose="020B0604020202020204" pitchFamily="34" charset="0"/>
              <a:buChar char="•"/>
            </a:pPr>
            <a:r>
              <a:rPr lang="en-US" sz="3200" b="0" i="0" u="none" strike="noStrike" cap="none" dirty="0">
                <a:solidFill>
                  <a:srgbClr val="FFFFFF"/>
                </a:solidFill>
                <a:latin typeface="Kanit"/>
                <a:ea typeface="Kanit"/>
                <a:cs typeface="Kanit"/>
                <a:sym typeface="Kanit"/>
              </a:rPr>
              <a:t>List Inflectra on partner website </a:t>
            </a:r>
            <a:endParaRPr dirty="0"/>
          </a:p>
          <a:p>
            <a:pPr marL="914400" marR="0" lvl="1" indent="-457200" algn="l" rtl="0">
              <a:spcBef>
                <a:spcPts val="0"/>
              </a:spcBef>
              <a:spcAft>
                <a:spcPts val="0"/>
              </a:spcAft>
              <a:buClr>
                <a:srgbClr val="FFFFFF"/>
              </a:buClr>
              <a:buSzPts val="3200"/>
              <a:buFont typeface="Arial" panose="020B0604020202020204" pitchFamily="34" charset="0"/>
              <a:buChar char="•"/>
            </a:pPr>
            <a:r>
              <a:rPr lang="en-US" sz="3200" b="0" i="0" u="none" strike="noStrike" cap="none" dirty="0">
                <a:solidFill>
                  <a:srgbClr val="FFFFFF"/>
                </a:solidFill>
                <a:latin typeface="Kanit"/>
                <a:ea typeface="Kanit"/>
                <a:cs typeface="Kanit"/>
                <a:sym typeface="Kanit"/>
              </a:rPr>
              <a:t>1 Inflectra-Certified Sales Staff </a:t>
            </a:r>
            <a:endParaRPr dirty="0"/>
          </a:p>
          <a:p>
            <a:pPr marL="914400" marR="0" lvl="1" indent="-457200" algn="l" rtl="0">
              <a:spcBef>
                <a:spcPts val="0"/>
              </a:spcBef>
              <a:spcAft>
                <a:spcPts val="0"/>
              </a:spcAft>
              <a:buClr>
                <a:srgbClr val="FFFFFF"/>
              </a:buClr>
              <a:buSzPts val="3200"/>
              <a:buFont typeface="Arial" panose="020B0604020202020204" pitchFamily="34" charset="0"/>
              <a:buChar char="•"/>
            </a:pPr>
            <a:r>
              <a:rPr lang="en-US" sz="3200" b="0" i="0" u="none" strike="noStrike" cap="none" dirty="0">
                <a:solidFill>
                  <a:srgbClr val="FFFFFF"/>
                </a:solidFill>
                <a:latin typeface="Kanit"/>
                <a:ea typeface="Kanit"/>
                <a:cs typeface="Kanit"/>
                <a:sym typeface="Kanit"/>
              </a:rPr>
              <a:t>1 Inflectra-Certified Technical Staff</a:t>
            </a:r>
            <a:endParaRPr dirty="0"/>
          </a:p>
          <a:p>
            <a:pPr marL="0" marR="0" lvl="0" indent="0" algn="l" rtl="0">
              <a:spcBef>
                <a:spcPts val="0"/>
              </a:spcBef>
              <a:spcAft>
                <a:spcPts val="0"/>
              </a:spcAft>
              <a:buNone/>
            </a:pPr>
            <a:endParaRPr sz="3200" dirty="0">
              <a:solidFill>
                <a:srgbClr val="FFFFFF"/>
              </a:solidFill>
              <a:latin typeface="Kanit"/>
              <a:ea typeface="Kanit"/>
              <a:cs typeface="Kanit"/>
              <a:sym typeface="Kanit"/>
            </a:endParaRPr>
          </a:p>
          <a:p>
            <a:pPr marL="0" marR="0" lvl="0" indent="0" algn="l" rtl="0">
              <a:spcBef>
                <a:spcPts val="0"/>
              </a:spcBef>
              <a:spcAft>
                <a:spcPts val="0"/>
              </a:spcAft>
              <a:buNone/>
            </a:pPr>
            <a:endParaRPr sz="3200" b="1" dirty="0">
              <a:solidFill>
                <a:srgbClr val="FFFFFF"/>
              </a:solidFill>
              <a:latin typeface="Kanit"/>
              <a:ea typeface="Kanit"/>
              <a:cs typeface="Kanit"/>
              <a:sym typeface="Kanit"/>
            </a:endParaRPr>
          </a:p>
          <a:p>
            <a:pPr marL="0" marR="0" lvl="0" indent="0" algn="l" rtl="0">
              <a:spcBef>
                <a:spcPts val="0"/>
              </a:spcBef>
              <a:spcAft>
                <a:spcPts val="0"/>
              </a:spcAft>
              <a:buNone/>
            </a:pPr>
            <a:endParaRPr sz="2800" dirty="0">
              <a:solidFill>
                <a:srgbClr val="FFFFFF"/>
              </a:solidFill>
              <a:latin typeface="Kanit"/>
              <a:ea typeface="Kanit"/>
              <a:cs typeface="Kanit"/>
              <a:sym typeface="Kanit"/>
            </a:endParaRPr>
          </a:p>
          <a:p>
            <a:pPr marL="0" marR="0" lvl="0" indent="0" algn="ctr" rtl="0">
              <a:lnSpc>
                <a:spcPct val="90000"/>
              </a:lnSpc>
              <a:spcBef>
                <a:spcPts val="0"/>
              </a:spcBef>
              <a:spcAft>
                <a:spcPts val="0"/>
              </a:spcAft>
              <a:buClr>
                <a:schemeClr val="lt1"/>
              </a:buClr>
              <a:buSzPts val="2800"/>
              <a:buFont typeface="Kanit"/>
              <a:buNone/>
            </a:pPr>
            <a:endParaRPr sz="2800" dirty="0">
              <a:solidFill>
                <a:srgbClr val="FFFFFF"/>
              </a:solidFill>
              <a:latin typeface="Kanit"/>
              <a:ea typeface="Kanit"/>
              <a:cs typeface="Kanit"/>
              <a:sym typeface="Kanit"/>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40"/>
          <p:cNvSpPr txBox="1">
            <a:spLocks noGrp="1"/>
          </p:cNvSpPr>
          <p:nvPr>
            <p:ph type="title" idx="4294967295"/>
          </p:nvPr>
        </p:nvSpPr>
        <p:spPr>
          <a:xfrm>
            <a:off x="0" y="24765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DCB26"/>
              </a:buClr>
              <a:buSzPts val="4400"/>
              <a:buFont typeface="Josefin Sans"/>
              <a:buNone/>
            </a:pPr>
            <a:r>
              <a:rPr lang="en-US" b="0">
                <a:solidFill>
                  <a:srgbClr val="FDCB26"/>
                </a:solidFill>
                <a:latin typeface="Josefin Sans"/>
                <a:ea typeface="Josefin Sans"/>
                <a:cs typeface="Josefin Sans"/>
                <a:sym typeface="Josefin Sans"/>
              </a:rPr>
              <a:t>Solution Partners:</a:t>
            </a:r>
            <a:r>
              <a:rPr lang="en-US">
                <a:solidFill>
                  <a:srgbClr val="FDCB26"/>
                </a:solidFill>
                <a:latin typeface="Josefin Sans"/>
                <a:ea typeface="Josefin Sans"/>
                <a:cs typeface="Josefin Sans"/>
                <a:sym typeface="Josefin Sans"/>
              </a:rPr>
              <a:t> Gold</a:t>
            </a:r>
            <a:endParaRPr>
              <a:solidFill>
                <a:srgbClr val="FDCB26"/>
              </a:solidFill>
            </a:endParaRPr>
          </a:p>
        </p:txBody>
      </p:sp>
      <p:sp>
        <p:nvSpPr>
          <p:cNvPr id="665" name="Google Shape;665;p40"/>
          <p:cNvSpPr txBox="1"/>
          <p:nvPr/>
        </p:nvSpPr>
        <p:spPr>
          <a:xfrm>
            <a:off x="486507" y="1300974"/>
            <a:ext cx="11133138" cy="3575478"/>
          </a:xfrm>
          <a:prstGeom prst="rect">
            <a:avLst/>
          </a:prstGeom>
          <a:noFill/>
          <a:ln>
            <a:noFill/>
          </a:ln>
        </p:spPr>
        <p:txBody>
          <a:bodyPr spcFirstLastPara="1" wrap="square" lIns="106675" tIns="106675" rIns="106675" bIns="106675" anchor="t" anchorCtr="0">
            <a:noAutofit/>
          </a:bodyPr>
          <a:lstStyle/>
          <a:p>
            <a:pPr marL="0" marR="0" lvl="0" indent="0" algn="l" rtl="0">
              <a:spcBef>
                <a:spcPts val="0"/>
              </a:spcBef>
              <a:spcAft>
                <a:spcPts val="0"/>
              </a:spcAft>
              <a:buNone/>
            </a:pPr>
            <a:r>
              <a:rPr lang="en-US" sz="3200" b="1" dirty="0">
                <a:solidFill>
                  <a:srgbClr val="FFFFFF"/>
                </a:solidFill>
                <a:latin typeface="Kanit"/>
                <a:ea typeface="Kanit"/>
                <a:cs typeface="Kanit"/>
                <a:sym typeface="Kanit"/>
              </a:rPr>
              <a:t>Benefits – Everything for Silver Partners, Plus</a:t>
            </a:r>
            <a:endParaRPr dirty="0"/>
          </a:p>
          <a:p>
            <a:pPr marL="914400" marR="0" lvl="1" indent="-457200" algn="l" rtl="0">
              <a:spcBef>
                <a:spcPts val="0"/>
              </a:spcBef>
              <a:spcAft>
                <a:spcPts val="0"/>
              </a:spcAft>
              <a:buClr>
                <a:srgbClr val="FFFFFF"/>
              </a:buClr>
              <a:buSzPts val="2800"/>
              <a:buFont typeface="Arial" panose="020B0604020202020204" pitchFamily="34" charset="0"/>
              <a:buChar char="•"/>
            </a:pPr>
            <a:r>
              <a:rPr lang="en-US" sz="2800" b="0" i="0" u="none" strike="noStrike" cap="none" dirty="0">
                <a:solidFill>
                  <a:srgbClr val="FFFFFF"/>
                </a:solidFill>
                <a:latin typeface="Kanit"/>
                <a:ea typeface="Kanit"/>
                <a:cs typeface="Kanit"/>
                <a:sym typeface="Kanit"/>
              </a:rPr>
              <a:t>25% discount on tool price for production accounts</a:t>
            </a:r>
            <a:endParaRPr dirty="0"/>
          </a:p>
          <a:p>
            <a:pPr marL="914400" marR="0" lvl="1" indent="-457200" algn="l" rtl="0">
              <a:spcBef>
                <a:spcPts val="0"/>
              </a:spcBef>
              <a:spcAft>
                <a:spcPts val="0"/>
              </a:spcAft>
              <a:buClr>
                <a:srgbClr val="FFFFFF"/>
              </a:buClr>
              <a:buSzPts val="2800"/>
              <a:buFont typeface="Arial" panose="020B0604020202020204" pitchFamily="34" charset="0"/>
              <a:buChar char="•"/>
            </a:pPr>
            <a:r>
              <a:rPr lang="en-US" sz="2800" b="0" i="0" u="none" strike="noStrike" cap="none" dirty="0">
                <a:solidFill>
                  <a:srgbClr val="FFFFFF"/>
                </a:solidFill>
                <a:latin typeface="Kanit"/>
                <a:ea typeface="Kanit"/>
                <a:cs typeface="Kanit"/>
                <a:sym typeface="Kanit"/>
              </a:rPr>
              <a:t>Curated leads</a:t>
            </a:r>
            <a:endParaRPr dirty="0"/>
          </a:p>
          <a:p>
            <a:pPr marL="914400" marR="0" lvl="1" indent="-457200" algn="l" rtl="0">
              <a:spcBef>
                <a:spcPts val="0"/>
              </a:spcBef>
              <a:spcAft>
                <a:spcPts val="0"/>
              </a:spcAft>
              <a:buClr>
                <a:srgbClr val="FFFFFF"/>
              </a:buClr>
              <a:buSzPts val="2800"/>
              <a:buFont typeface="Arial" panose="020B0604020202020204" pitchFamily="34" charset="0"/>
              <a:buChar char="•"/>
            </a:pPr>
            <a:r>
              <a:rPr lang="en-US" sz="2800" dirty="0">
                <a:solidFill>
                  <a:srgbClr val="FFFFFF"/>
                </a:solidFill>
                <a:latin typeface="Kanit"/>
                <a:ea typeface="Kanit"/>
                <a:cs typeface="Kanit"/>
                <a:sym typeface="Kanit"/>
              </a:rPr>
              <a:t>Personalized t</a:t>
            </a:r>
            <a:r>
              <a:rPr lang="en-US" sz="2800" b="0" i="0" u="none" strike="noStrike" cap="none" dirty="0">
                <a:solidFill>
                  <a:srgbClr val="FFFFFF"/>
                </a:solidFill>
                <a:latin typeface="Kanit"/>
                <a:ea typeface="Kanit"/>
                <a:cs typeface="Kanit"/>
                <a:sym typeface="Kanit"/>
              </a:rPr>
              <a:t>raining </a:t>
            </a:r>
            <a:r>
              <a:rPr lang="en-US" sz="2800" dirty="0">
                <a:solidFill>
                  <a:srgbClr val="FFFFFF"/>
                </a:solidFill>
                <a:latin typeface="Kanit"/>
                <a:ea typeface="Kanit"/>
                <a:cs typeface="Kanit"/>
                <a:sym typeface="Kanit"/>
              </a:rPr>
              <a:t>on </a:t>
            </a:r>
            <a:r>
              <a:rPr lang="en-US" sz="2800" b="0" i="0" u="none" strike="noStrike" cap="none" dirty="0">
                <a:solidFill>
                  <a:srgbClr val="FFFFFF"/>
                </a:solidFill>
                <a:latin typeface="Kanit"/>
                <a:ea typeface="Kanit"/>
                <a:cs typeface="Kanit"/>
                <a:sym typeface="Kanit"/>
              </a:rPr>
              <a:t>sales &amp; tools</a:t>
            </a:r>
          </a:p>
          <a:p>
            <a:pPr marL="914400" marR="0" lvl="1" indent="-457200" algn="l" rtl="0">
              <a:spcBef>
                <a:spcPts val="0"/>
              </a:spcBef>
              <a:spcAft>
                <a:spcPts val="0"/>
              </a:spcAft>
              <a:buClr>
                <a:srgbClr val="FFFFFF"/>
              </a:buClr>
              <a:buSzPts val="2800"/>
              <a:buFont typeface="Arial" panose="020B0604020202020204" pitchFamily="34" charset="0"/>
              <a:buChar char="•"/>
            </a:pPr>
            <a:r>
              <a:rPr lang="en-US" sz="2800" dirty="0">
                <a:solidFill>
                  <a:srgbClr val="FFFFFF"/>
                </a:solidFill>
                <a:latin typeface="Kanit"/>
                <a:ea typeface="Kanit"/>
                <a:cs typeface="Kanit"/>
                <a:sym typeface="Kanit"/>
              </a:rPr>
              <a:t>Screen sharing technical assistance</a:t>
            </a:r>
            <a:endParaRPr lang="en-US" sz="2800" b="0" i="0" u="none" strike="noStrike" cap="none" dirty="0">
              <a:solidFill>
                <a:srgbClr val="FFFFFF"/>
              </a:solidFill>
              <a:latin typeface="Kanit"/>
              <a:ea typeface="Kanit"/>
              <a:cs typeface="Kanit"/>
              <a:sym typeface="Kanit"/>
            </a:endParaRPr>
          </a:p>
          <a:p>
            <a:pPr marL="914400" lvl="1" indent="-457200">
              <a:buClr>
                <a:srgbClr val="FFFFFF"/>
              </a:buClr>
              <a:buSzPts val="2800"/>
              <a:buFont typeface="Arial" panose="020B0604020202020204" pitchFamily="34" charset="0"/>
              <a:buChar char="•"/>
            </a:pPr>
            <a:r>
              <a:rPr lang="en-US" sz="2800" dirty="0" err="1">
                <a:solidFill>
                  <a:srgbClr val="FFFFFF"/>
                </a:solidFill>
                <a:latin typeface="Kanit"/>
                <a:cs typeface="Kanit"/>
                <a:sym typeface="Kanit"/>
              </a:rPr>
              <a:t>Spira</a:t>
            </a:r>
            <a:r>
              <a:rPr lang="en-US" sz="2800" dirty="0">
                <a:solidFill>
                  <a:srgbClr val="FFFFFF"/>
                </a:solidFill>
                <a:latin typeface="Kanit"/>
                <a:cs typeface="Kanit"/>
                <a:sym typeface="Kanit"/>
              </a:rPr>
              <a:t> &amp; </a:t>
            </a:r>
            <a:r>
              <a:rPr lang="en-US" sz="2800" dirty="0" err="1">
                <a:solidFill>
                  <a:srgbClr val="FFFFFF"/>
                </a:solidFill>
                <a:latin typeface="Kanit"/>
                <a:cs typeface="Kanit"/>
                <a:sym typeface="Kanit"/>
              </a:rPr>
              <a:t>KronoDesk</a:t>
            </a:r>
            <a:r>
              <a:rPr lang="en-US" sz="2800" dirty="0">
                <a:solidFill>
                  <a:srgbClr val="FFFFFF"/>
                </a:solidFill>
                <a:latin typeface="Kanit"/>
                <a:cs typeface="Kanit"/>
                <a:sym typeface="Kanit"/>
              </a:rPr>
              <a:t> licenses - 5 users (for non-production use/for internal training only); </a:t>
            </a:r>
            <a:r>
              <a:rPr lang="en-US" sz="2800" dirty="0" err="1">
                <a:solidFill>
                  <a:srgbClr val="FFFFFF"/>
                </a:solidFill>
                <a:latin typeface="Kanit"/>
                <a:cs typeface="Kanit"/>
                <a:sym typeface="Kanit"/>
              </a:rPr>
              <a:t>Rapise</a:t>
            </a:r>
            <a:r>
              <a:rPr lang="en-US" sz="2800" dirty="0">
                <a:solidFill>
                  <a:srgbClr val="FFFFFF"/>
                </a:solidFill>
                <a:latin typeface="Kanit"/>
                <a:cs typeface="Kanit"/>
                <a:sym typeface="Kanit"/>
              </a:rPr>
              <a:t> - 2 engines </a:t>
            </a:r>
            <a:endParaRPr lang="en-US" sz="2800" dirty="0">
              <a:solidFill>
                <a:srgbClr val="FFFFFF"/>
              </a:solidFill>
              <a:latin typeface="Kanit"/>
              <a:cs typeface="Kanit"/>
            </a:endParaRPr>
          </a:p>
          <a:p>
            <a:pPr marL="914400" marR="0" lvl="1" indent="-457200" algn="l" rtl="0">
              <a:spcBef>
                <a:spcPts val="0"/>
              </a:spcBef>
              <a:spcAft>
                <a:spcPts val="0"/>
              </a:spcAft>
              <a:buClr>
                <a:srgbClr val="FFFFFF"/>
              </a:buClr>
              <a:buSzPts val="2800"/>
              <a:buFont typeface="Arial" panose="020B0604020202020204" pitchFamily="34" charset="0"/>
              <a:buChar char="•"/>
            </a:pPr>
            <a:endParaRPr sz="2800" dirty="0">
              <a:solidFill>
                <a:srgbClr val="FFFFFF"/>
              </a:solidFill>
              <a:latin typeface="Kanit"/>
              <a:cs typeface="Kanit"/>
            </a:endParaRPr>
          </a:p>
          <a:p>
            <a:pPr marL="0" marR="0" lvl="0" indent="0" algn="l" rtl="0">
              <a:spcBef>
                <a:spcPts val="0"/>
              </a:spcBef>
              <a:spcAft>
                <a:spcPts val="0"/>
              </a:spcAft>
              <a:buNone/>
            </a:pPr>
            <a:endParaRPr sz="2800" dirty="0">
              <a:solidFill>
                <a:srgbClr val="FFFFFF"/>
              </a:solidFill>
              <a:latin typeface="Kanit"/>
              <a:cs typeface="Kanit"/>
              <a:sym typeface="Kanit"/>
            </a:endParaRPr>
          </a:p>
          <a:p>
            <a:pPr marL="0" marR="0" lvl="0" indent="0" algn="l" rtl="0">
              <a:spcBef>
                <a:spcPts val="0"/>
              </a:spcBef>
              <a:spcAft>
                <a:spcPts val="0"/>
              </a:spcAft>
              <a:buNone/>
            </a:pPr>
            <a:endParaRPr sz="3200" b="1" dirty="0">
              <a:solidFill>
                <a:srgbClr val="FFFFFF"/>
              </a:solidFill>
              <a:latin typeface="Kanit"/>
              <a:ea typeface="Kanit"/>
              <a:cs typeface="Kanit"/>
              <a:sym typeface="Kanit"/>
            </a:endParaRPr>
          </a:p>
          <a:p>
            <a:pPr marL="0" marR="0" lvl="0" indent="0" algn="l" rtl="0">
              <a:spcBef>
                <a:spcPts val="0"/>
              </a:spcBef>
              <a:spcAft>
                <a:spcPts val="0"/>
              </a:spcAft>
              <a:buNone/>
            </a:pPr>
            <a:endParaRPr sz="2800" dirty="0">
              <a:solidFill>
                <a:srgbClr val="FFFFFF"/>
              </a:solidFill>
              <a:latin typeface="Kanit"/>
              <a:ea typeface="Kanit"/>
              <a:cs typeface="Kanit"/>
              <a:sym typeface="Kanit"/>
            </a:endParaRPr>
          </a:p>
          <a:p>
            <a:pPr marL="0" marR="0" lvl="0" indent="0" algn="ctr" rtl="0">
              <a:lnSpc>
                <a:spcPct val="90000"/>
              </a:lnSpc>
              <a:spcBef>
                <a:spcPts val="0"/>
              </a:spcBef>
              <a:spcAft>
                <a:spcPts val="0"/>
              </a:spcAft>
              <a:buClr>
                <a:schemeClr val="lt1"/>
              </a:buClr>
              <a:buSzPts val="2800"/>
              <a:buFont typeface="Kanit"/>
              <a:buNone/>
            </a:pPr>
            <a:endParaRPr sz="2800" dirty="0">
              <a:solidFill>
                <a:srgbClr val="FFFFFF"/>
              </a:solidFill>
              <a:latin typeface="Kanit"/>
              <a:ea typeface="Kanit"/>
              <a:cs typeface="Kanit"/>
              <a:sym typeface="Kanit"/>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41"/>
          <p:cNvSpPr txBox="1">
            <a:spLocks noGrp="1"/>
          </p:cNvSpPr>
          <p:nvPr>
            <p:ph type="title" idx="4294967295"/>
          </p:nvPr>
        </p:nvSpPr>
        <p:spPr>
          <a:xfrm>
            <a:off x="0" y="24765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DCB26"/>
              </a:buClr>
              <a:buSzPts val="4400"/>
              <a:buFont typeface="Josefin Sans"/>
              <a:buNone/>
            </a:pPr>
            <a:r>
              <a:rPr lang="en-US" b="0">
                <a:solidFill>
                  <a:srgbClr val="FDCB26"/>
                </a:solidFill>
                <a:latin typeface="Josefin Sans"/>
                <a:ea typeface="Josefin Sans"/>
                <a:cs typeface="Josefin Sans"/>
                <a:sym typeface="Josefin Sans"/>
              </a:rPr>
              <a:t>Solution Partners:</a:t>
            </a:r>
            <a:r>
              <a:rPr lang="en-US">
                <a:solidFill>
                  <a:srgbClr val="FDCB26"/>
                </a:solidFill>
                <a:latin typeface="Josefin Sans"/>
                <a:ea typeface="Josefin Sans"/>
                <a:cs typeface="Josefin Sans"/>
                <a:sym typeface="Josefin Sans"/>
              </a:rPr>
              <a:t> Gold</a:t>
            </a:r>
            <a:endParaRPr>
              <a:solidFill>
                <a:srgbClr val="FDCB26"/>
              </a:solidFill>
            </a:endParaRPr>
          </a:p>
        </p:txBody>
      </p:sp>
      <p:sp>
        <p:nvSpPr>
          <p:cNvPr id="671" name="Google Shape;671;p41"/>
          <p:cNvSpPr txBox="1"/>
          <p:nvPr/>
        </p:nvSpPr>
        <p:spPr>
          <a:xfrm>
            <a:off x="486507" y="1300974"/>
            <a:ext cx="11133138" cy="3575478"/>
          </a:xfrm>
          <a:prstGeom prst="rect">
            <a:avLst/>
          </a:prstGeom>
          <a:noFill/>
          <a:ln>
            <a:noFill/>
          </a:ln>
        </p:spPr>
        <p:txBody>
          <a:bodyPr spcFirstLastPara="1" wrap="square" lIns="106675" tIns="106675" rIns="106675" bIns="106675" anchor="t" anchorCtr="0">
            <a:noAutofit/>
          </a:bodyPr>
          <a:lstStyle/>
          <a:p>
            <a:pPr marL="0" marR="0" lvl="0" indent="0" algn="l" rtl="0">
              <a:spcBef>
                <a:spcPts val="0"/>
              </a:spcBef>
              <a:spcAft>
                <a:spcPts val="0"/>
              </a:spcAft>
              <a:buNone/>
            </a:pPr>
            <a:r>
              <a:rPr lang="en-US" sz="3200" b="1" dirty="0">
                <a:solidFill>
                  <a:srgbClr val="FFFFFF"/>
                </a:solidFill>
                <a:latin typeface="Kanit"/>
                <a:ea typeface="Kanit"/>
                <a:cs typeface="Kanit"/>
                <a:sym typeface="Kanit"/>
              </a:rPr>
              <a:t>Qualifications</a:t>
            </a:r>
            <a:endParaRPr dirty="0"/>
          </a:p>
          <a:p>
            <a:pPr marL="914400" lvl="1" indent="-457200">
              <a:buClr>
                <a:srgbClr val="FFFFFF"/>
              </a:buClr>
              <a:buSzPts val="3200"/>
              <a:buFont typeface="Arial" panose="020B0604020202020204" pitchFamily="34" charset="0"/>
              <a:buChar char="•"/>
            </a:pPr>
            <a:r>
              <a:rPr lang="en-US" sz="3200" b="0" i="0" u="none" strike="noStrike" cap="none" dirty="0">
                <a:solidFill>
                  <a:srgbClr val="FFFFFF"/>
                </a:solidFill>
                <a:latin typeface="Kanit"/>
                <a:ea typeface="Kanit"/>
                <a:cs typeface="Kanit"/>
                <a:sym typeface="Kanit"/>
              </a:rPr>
              <a:t>Meet Inflectra engagement targets</a:t>
            </a:r>
            <a:endParaRPr dirty="0"/>
          </a:p>
          <a:p>
            <a:pPr marL="914400" marR="0" lvl="1" indent="-457200" algn="l" rtl="0">
              <a:spcBef>
                <a:spcPts val="0"/>
              </a:spcBef>
              <a:spcAft>
                <a:spcPts val="0"/>
              </a:spcAft>
              <a:buClr>
                <a:srgbClr val="FFFFFF"/>
              </a:buClr>
              <a:buSzPts val="3200"/>
              <a:buFont typeface="Arial" panose="020B0604020202020204" pitchFamily="34" charset="0"/>
              <a:buChar char="•"/>
            </a:pPr>
            <a:r>
              <a:rPr lang="en-US" sz="3200" b="0" i="0" u="none" strike="noStrike" cap="none" dirty="0">
                <a:solidFill>
                  <a:srgbClr val="FFFFFF"/>
                </a:solidFill>
                <a:latin typeface="Kanit"/>
                <a:ea typeface="Kanit"/>
                <a:cs typeface="Kanit"/>
                <a:sym typeface="Kanit"/>
              </a:rPr>
              <a:t>List Inflectra on partner website </a:t>
            </a:r>
            <a:endParaRPr dirty="0"/>
          </a:p>
          <a:p>
            <a:pPr marL="914400" marR="0" lvl="1" indent="-457200" algn="l" rtl="0">
              <a:spcBef>
                <a:spcPts val="0"/>
              </a:spcBef>
              <a:spcAft>
                <a:spcPts val="0"/>
              </a:spcAft>
              <a:buClr>
                <a:srgbClr val="FFFFFF"/>
              </a:buClr>
              <a:buSzPts val="3200"/>
              <a:buFont typeface="Arial" panose="020B0604020202020204" pitchFamily="34" charset="0"/>
              <a:buChar char="•"/>
            </a:pPr>
            <a:r>
              <a:rPr lang="en-US" sz="3200" dirty="0">
                <a:solidFill>
                  <a:srgbClr val="FFFFFF"/>
                </a:solidFill>
                <a:latin typeface="Kanit"/>
                <a:ea typeface="Kanit"/>
                <a:cs typeface="Kanit"/>
                <a:sym typeface="Kanit"/>
              </a:rPr>
              <a:t>2</a:t>
            </a:r>
            <a:r>
              <a:rPr lang="en-US" sz="3200" b="0" i="0" u="none" strike="noStrike" cap="none" dirty="0">
                <a:solidFill>
                  <a:srgbClr val="FFFFFF"/>
                </a:solidFill>
                <a:latin typeface="Kanit"/>
                <a:ea typeface="Kanit"/>
                <a:cs typeface="Kanit"/>
                <a:sym typeface="Kanit"/>
              </a:rPr>
              <a:t> Inflectra-Certified Sales Staff </a:t>
            </a:r>
            <a:endParaRPr dirty="0"/>
          </a:p>
          <a:p>
            <a:pPr marL="914400" marR="0" lvl="1" indent="-457200" algn="l" rtl="0">
              <a:spcBef>
                <a:spcPts val="0"/>
              </a:spcBef>
              <a:spcAft>
                <a:spcPts val="0"/>
              </a:spcAft>
              <a:buClr>
                <a:srgbClr val="FFFFFF"/>
              </a:buClr>
              <a:buSzPts val="3200"/>
              <a:buFont typeface="Arial" panose="020B0604020202020204" pitchFamily="34" charset="0"/>
              <a:buChar char="•"/>
            </a:pPr>
            <a:r>
              <a:rPr lang="en-US" sz="3200" dirty="0">
                <a:solidFill>
                  <a:srgbClr val="FFFFFF"/>
                </a:solidFill>
                <a:latin typeface="Kanit"/>
                <a:ea typeface="Kanit"/>
                <a:cs typeface="Kanit"/>
                <a:sym typeface="Kanit"/>
              </a:rPr>
              <a:t>2</a:t>
            </a:r>
            <a:r>
              <a:rPr lang="en-US" sz="3200" b="0" i="0" u="none" strike="noStrike" cap="none" dirty="0">
                <a:solidFill>
                  <a:srgbClr val="FFFFFF"/>
                </a:solidFill>
                <a:latin typeface="Kanit"/>
                <a:ea typeface="Kanit"/>
                <a:cs typeface="Kanit"/>
                <a:sym typeface="Kanit"/>
              </a:rPr>
              <a:t> Inflectra-Certified Technical Staff</a:t>
            </a:r>
            <a:endParaRPr dirty="0"/>
          </a:p>
          <a:p>
            <a:pPr marL="914400" marR="0" lvl="1" indent="-457200" algn="l" rtl="0">
              <a:spcBef>
                <a:spcPts val="0"/>
              </a:spcBef>
              <a:spcAft>
                <a:spcPts val="0"/>
              </a:spcAft>
              <a:buClr>
                <a:srgbClr val="FFFFFF"/>
              </a:buClr>
              <a:buSzPts val="3200"/>
              <a:buFont typeface="Arial" panose="020B0604020202020204" pitchFamily="34" charset="0"/>
              <a:buChar char="•"/>
            </a:pPr>
            <a:r>
              <a:rPr lang="en-US" sz="3200" b="0" i="0" u="none" strike="noStrike" cap="none" dirty="0">
                <a:solidFill>
                  <a:srgbClr val="FFFFFF"/>
                </a:solidFill>
                <a:latin typeface="Kanit"/>
                <a:ea typeface="Kanit"/>
                <a:cs typeface="Kanit"/>
                <a:sym typeface="Kanit"/>
              </a:rPr>
              <a:t>1 Inflectra-Certified Pre-sales/Demo Staff</a:t>
            </a:r>
            <a:endParaRPr dirty="0"/>
          </a:p>
          <a:p>
            <a:pPr marL="0" marR="0" lvl="0" indent="0" algn="l" rtl="0">
              <a:spcBef>
                <a:spcPts val="0"/>
              </a:spcBef>
              <a:spcAft>
                <a:spcPts val="0"/>
              </a:spcAft>
              <a:buNone/>
            </a:pPr>
            <a:endParaRPr sz="3200" dirty="0">
              <a:solidFill>
                <a:srgbClr val="FFFFFF"/>
              </a:solidFill>
              <a:latin typeface="Kanit"/>
              <a:ea typeface="Kanit"/>
              <a:cs typeface="Kanit"/>
              <a:sym typeface="Kanit"/>
            </a:endParaRPr>
          </a:p>
          <a:p>
            <a:pPr marL="0" marR="0" lvl="0" indent="0" algn="l" rtl="0">
              <a:spcBef>
                <a:spcPts val="0"/>
              </a:spcBef>
              <a:spcAft>
                <a:spcPts val="0"/>
              </a:spcAft>
              <a:buNone/>
            </a:pPr>
            <a:endParaRPr sz="3200" b="1" dirty="0">
              <a:solidFill>
                <a:srgbClr val="FFFFFF"/>
              </a:solidFill>
              <a:latin typeface="Kanit"/>
              <a:ea typeface="Kanit"/>
              <a:cs typeface="Kanit"/>
              <a:sym typeface="Kanit"/>
            </a:endParaRPr>
          </a:p>
          <a:p>
            <a:pPr marL="0" marR="0" lvl="0" indent="0" algn="l" rtl="0">
              <a:spcBef>
                <a:spcPts val="0"/>
              </a:spcBef>
              <a:spcAft>
                <a:spcPts val="0"/>
              </a:spcAft>
              <a:buNone/>
            </a:pPr>
            <a:endParaRPr sz="2800" dirty="0">
              <a:solidFill>
                <a:srgbClr val="FFFFFF"/>
              </a:solidFill>
              <a:latin typeface="Kanit"/>
              <a:ea typeface="Kanit"/>
              <a:cs typeface="Kanit"/>
              <a:sym typeface="Kanit"/>
            </a:endParaRPr>
          </a:p>
          <a:p>
            <a:pPr marL="0" marR="0" lvl="0" indent="0" algn="ctr" rtl="0">
              <a:lnSpc>
                <a:spcPct val="90000"/>
              </a:lnSpc>
              <a:spcBef>
                <a:spcPts val="0"/>
              </a:spcBef>
              <a:spcAft>
                <a:spcPts val="0"/>
              </a:spcAft>
              <a:buClr>
                <a:schemeClr val="lt1"/>
              </a:buClr>
              <a:buSzPts val="2800"/>
              <a:buFont typeface="Kanit"/>
              <a:buNone/>
            </a:pPr>
            <a:endParaRPr sz="2800" dirty="0">
              <a:solidFill>
                <a:srgbClr val="FFFFFF"/>
              </a:solidFill>
              <a:latin typeface="Kanit"/>
              <a:ea typeface="Kanit"/>
              <a:cs typeface="Kanit"/>
              <a:sym typeface="Kani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1" name="Rectangle 2">
            <a:extLst>
              <a:ext uri="{FF2B5EF4-FFF2-40B4-BE49-F238E27FC236}">
                <a16:creationId xmlns:a16="http://schemas.microsoft.com/office/drawing/2014/main" id="{EB2F4088-A691-4C07-8E8B-D4358D49393D}"/>
              </a:ext>
            </a:extLst>
          </p:cNvPr>
          <p:cNvSpPr>
            <a:spLocks noChangeArrowheads="1"/>
          </p:cNvSpPr>
          <p:nvPr/>
        </p:nvSpPr>
        <p:spPr bwMode="auto">
          <a:xfrm>
            <a:off x="1313895" y="2430026"/>
            <a:ext cx="8243133" cy="3162300"/>
          </a:xfrm>
          <a:prstGeom prst="rect">
            <a:avLst/>
          </a:prstGeom>
          <a:solidFill>
            <a:srgbClr val="D9D9D9"/>
          </a:solidFill>
          <a:ln w="25400">
            <a:solidFill>
              <a:srgbClr val="BBE0E3"/>
            </a:solidFill>
            <a:headEnd/>
            <a:tailEnd/>
          </a:ln>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79910"/>
                </a:solidFill>
                <a:effectLst/>
                <a:uLnTx/>
                <a:uFillTx/>
                <a:latin typeface="Arial" panose="020B0604020202020204" pitchFamily="34" charset="0"/>
                <a:ea typeface="+mn-ea"/>
                <a:cs typeface="Arial" panose="020B0604020202020204" pitchFamily="34" charset="0"/>
              </a:rPr>
              <a:t>SpiraPlan®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F5F5F"/>
                </a:solidFill>
                <a:effectLst/>
                <a:uLnTx/>
                <a:uFillTx/>
                <a:latin typeface="Arial" panose="020B0604020202020204" pitchFamily="34" charset="0"/>
                <a:ea typeface="+mn-ea"/>
                <a:cs typeface="Arial" panose="020B0604020202020204" pitchFamily="34" charset="0"/>
              </a:rPr>
              <a:t>Agile Program &amp; Portfolio Management</a:t>
            </a:r>
          </a:p>
        </p:txBody>
      </p:sp>
      <p:sp>
        <p:nvSpPr>
          <p:cNvPr id="10244" name="Rectangle 2">
            <a:extLst>
              <a:ext uri="{FF2B5EF4-FFF2-40B4-BE49-F238E27FC236}">
                <a16:creationId xmlns:a16="http://schemas.microsoft.com/office/drawing/2014/main" id="{756D4A94-446B-4F50-BE06-E119926CDFB8}"/>
              </a:ext>
            </a:extLst>
          </p:cNvPr>
          <p:cNvSpPr>
            <a:spLocks noChangeArrowheads="1"/>
          </p:cNvSpPr>
          <p:nvPr/>
        </p:nvSpPr>
        <p:spPr bwMode="auto">
          <a:xfrm>
            <a:off x="1535837" y="3230126"/>
            <a:ext cx="7792591" cy="2324100"/>
          </a:xfrm>
          <a:prstGeom prst="rect">
            <a:avLst/>
          </a:prstGeom>
          <a:solidFill>
            <a:schemeClr val="tx2">
              <a:lumMod val="95000"/>
            </a:schemeClr>
          </a:solidFill>
          <a:ln w="25400">
            <a:solidFill>
              <a:srgbClr val="BBE0E3"/>
            </a:solidFill>
            <a:headEnd/>
            <a:tailEnd/>
          </a:ln>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79910"/>
                </a:solidFill>
                <a:effectLst/>
                <a:uLnTx/>
                <a:uFillTx/>
                <a:latin typeface="Arial" panose="020B0604020202020204" pitchFamily="34" charset="0"/>
                <a:ea typeface="+mn-ea"/>
                <a:cs typeface="Arial" panose="020B0604020202020204" pitchFamily="34" charset="0"/>
              </a:rPr>
              <a:t>SpiraTeam®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F5F5F"/>
                </a:solidFill>
                <a:effectLst/>
                <a:uLnTx/>
                <a:uFillTx/>
                <a:latin typeface="Arial" panose="020B0604020202020204" pitchFamily="34" charset="0"/>
                <a:ea typeface="+mn-ea"/>
                <a:cs typeface="Arial" panose="020B0604020202020204" pitchFamily="34" charset="0"/>
              </a:rPr>
              <a:t>Application Lifecycle Management (ALM)</a:t>
            </a:r>
          </a:p>
        </p:txBody>
      </p:sp>
      <p:sp>
        <p:nvSpPr>
          <p:cNvPr id="27652" name="Rectangle 3">
            <a:extLst>
              <a:ext uri="{FF2B5EF4-FFF2-40B4-BE49-F238E27FC236}">
                <a16:creationId xmlns:a16="http://schemas.microsoft.com/office/drawing/2014/main" id="{1E24CA4F-AF86-4466-A86F-A60D48E0317D}"/>
              </a:ext>
            </a:extLst>
          </p:cNvPr>
          <p:cNvSpPr>
            <a:spLocks noGrp="1" noChangeArrowheads="1"/>
          </p:cNvSpPr>
          <p:nvPr>
            <p:ph type="title"/>
          </p:nvPr>
        </p:nvSpPr>
        <p:spPr/>
        <p:txBody>
          <a:bodyPr/>
          <a:lstStyle/>
          <a:p>
            <a:pPr eaLnBrk="1" hangingPunct="1"/>
            <a:r>
              <a:rPr lang="en-US" altLang="en-US" dirty="0"/>
              <a:t>The Inflectra® Platform</a:t>
            </a:r>
          </a:p>
        </p:txBody>
      </p:sp>
      <p:sp>
        <p:nvSpPr>
          <p:cNvPr id="10246" name="Rectangle 4">
            <a:extLst>
              <a:ext uri="{FF2B5EF4-FFF2-40B4-BE49-F238E27FC236}">
                <a16:creationId xmlns:a16="http://schemas.microsoft.com/office/drawing/2014/main" id="{9055E9EA-EFB1-4AD8-B39C-B8236A33F016}"/>
              </a:ext>
            </a:extLst>
          </p:cNvPr>
          <p:cNvSpPr>
            <a:spLocks noChangeArrowheads="1"/>
          </p:cNvSpPr>
          <p:nvPr/>
        </p:nvSpPr>
        <p:spPr bwMode="auto">
          <a:xfrm>
            <a:off x="1819922" y="3951620"/>
            <a:ext cx="7337056" cy="971550"/>
          </a:xfrm>
          <a:prstGeom prst="rect">
            <a:avLst/>
          </a:prstGeom>
          <a:solidFill>
            <a:schemeClr val="tx2"/>
          </a:solidFill>
          <a:ln w="25400">
            <a:solidFill>
              <a:srgbClr val="BBE0E3"/>
            </a:solidFill>
            <a:headEnd/>
            <a:tailEnd/>
          </a:ln>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79910"/>
                </a:solidFill>
                <a:effectLst/>
                <a:uLnTx/>
                <a:uFillTx/>
                <a:latin typeface="Arial" panose="020B0604020202020204" pitchFamily="34" charset="0"/>
                <a:ea typeface="+mn-ea"/>
                <a:cs typeface="Arial" panose="020B0604020202020204" pitchFamily="34" charset="0"/>
              </a:rPr>
              <a:t>SpiraTest®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73642">
                    <a:lumMod val="95000"/>
                    <a:lumOff val="5000"/>
                  </a:srgbClr>
                </a:solidFill>
                <a:effectLst/>
                <a:uLnTx/>
                <a:uFillTx/>
                <a:latin typeface="Arial" panose="020B0604020202020204" pitchFamily="34" charset="0"/>
                <a:ea typeface="+mn-ea"/>
                <a:cs typeface="Arial" panose="020B0604020202020204" pitchFamily="34" charset="0"/>
              </a:rPr>
              <a:t>Requirements, Test Management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73642">
                    <a:lumMod val="95000"/>
                    <a:lumOff val="5000"/>
                  </a:srgbClr>
                </a:solidFill>
                <a:effectLst/>
                <a:uLnTx/>
                <a:uFillTx/>
                <a:latin typeface="Arial" panose="020B0604020202020204" pitchFamily="34" charset="0"/>
                <a:ea typeface="+mn-ea"/>
                <a:cs typeface="Arial" panose="020B0604020202020204" pitchFamily="34" charset="0"/>
              </a:rPr>
              <a:t>&amp; Bug Tracking</a:t>
            </a:r>
          </a:p>
        </p:txBody>
      </p:sp>
      <p:sp>
        <p:nvSpPr>
          <p:cNvPr id="10249" name="Rectangle 7">
            <a:extLst>
              <a:ext uri="{FF2B5EF4-FFF2-40B4-BE49-F238E27FC236}">
                <a16:creationId xmlns:a16="http://schemas.microsoft.com/office/drawing/2014/main" id="{54426C5B-A3BD-4222-AE5E-473B2D3765C8}"/>
              </a:ext>
            </a:extLst>
          </p:cNvPr>
          <p:cNvSpPr>
            <a:spLocks noChangeArrowheads="1"/>
          </p:cNvSpPr>
          <p:nvPr/>
        </p:nvSpPr>
        <p:spPr bwMode="auto">
          <a:xfrm>
            <a:off x="1313895" y="1591826"/>
            <a:ext cx="4110361" cy="685800"/>
          </a:xfrm>
          <a:prstGeom prst="rect">
            <a:avLst/>
          </a:prstGeom>
          <a:noFill/>
          <a:ln w="25400">
            <a:solidFill>
              <a:srgbClr val="BBE0E3"/>
            </a:solidFill>
            <a:headEnd/>
            <a:tailEnd/>
          </a:ln>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79910"/>
                </a:solidFill>
                <a:effectLst/>
                <a:uLnTx/>
                <a:uFillTx/>
                <a:latin typeface="Arial" panose="020B0604020202020204" pitchFamily="34" charset="0"/>
                <a:ea typeface="+mn-ea"/>
                <a:cs typeface="Arial" panose="020B0604020202020204" pitchFamily="34" charset="0"/>
              </a:rPr>
              <a:t>KronoDesk</a:t>
            </a:r>
            <a:r>
              <a:rPr kumimoji="0" lang="en-US" sz="1800" b="1" i="0" u="none" strike="noStrike" kern="1200" cap="none" spc="0" normalizeH="0" baseline="30000" noProof="0" dirty="0">
                <a:ln>
                  <a:noFill/>
                </a:ln>
                <a:solidFill>
                  <a:srgbClr val="F7991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73642">
                    <a:lumMod val="95000"/>
                    <a:lumOff val="5000"/>
                  </a:srgbClr>
                </a:solidFill>
                <a:effectLst/>
                <a:uLnTx/>
                <a:uFillTx/>
                <a:latin typeface="Arial" panose="020B0604020202020204" pitchFamily="34" charset="0"/>
                <a:ea typeface="+mn-ea"/>
                <a:cs typeface="Arial" panose="020B0604020202020204" pitchFamily="34" charset="0"/>
              </a:rPr>
              <a:t>IT Support &amp; Help Desk</a:t>
            </a:r>
          </a:p>
        </p:txBody>
      </p:sp>
      <p:sp>
        <p:nvSpPr>
          <p:cNvPr id="10" name="Rectangle 6">
            <a:extLst>
              <a:ext uri="{FF2B5EF4-FFF2-40B4-BE49-F238E27FC236}">
                <a16:creationId xmlns:a16="http://schemas.microsoft.com/office/drawing/2014/main" id="{64874D4B-79BB-478C-9C2A-57D283484541}"/>
              </a:ext>
            </a:extLst>
          </p:cNvPr>
          <p:cNvSpPr>
            <a:spLocks noChangeArrowheads="1"/>
          </p:cNvSpPr>
          <p:nvPr/>
        </p:nvSpPr>
        <p:spPr bwMode="auto">
          <a:xfrm>
            <a:off x="1313895" y="5706626"/>
            <a:ext cx="8243133" cy="685800"/>
          </a:xfrm>
          <a:prstGeom prst="rect">
            <a:avLst/>
          </a:prstGeom>
          <a:noFill/>
          <a:ln w="25400">
            <a:solidFill>
              <a:srgbClr val="BBE0E3"/>
            </a:solidFill>
            <a:headEnd/>
            <a:tailEnd/>
          </a:ln>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79910"/>
                </a:solidFill>
                <a:effectLst/>
                <a:uLnTx/>
                <a:uFillTx/>
                <a:latin typeface="Arial" panose="020B0604020202020204" pitchFamily="34" charset="0"/>
                <a:ea typeface="+mn-ea"/>
                <a:cs typeface="Arial" panose="020B0604020202020204" pitchFamily="34" charset="0"/>
              </a:rPr>
              <a:t>Rapise®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73642">
                    <a:lumMod val="95000"/>
                    <a:lumOff val="5000"/>
                  </a:srgbClr>
                </a:solidFill>
                <a:effectLst/>
                <a:uLnTx/>
                <a:uFillTx/>
                <a:latin typeface="Arial" panose="020B0604020202020204" pitchFamily="34" charset="0"/>
                <a:ea typeface="+mn-ea"/>
                <a:cs typeface="Arial" panose="020B0604020202020204" pitchFamily="34" charset="0"/>
              </a:rPr>
              <a:t>Test Automation (Web, GUI, Services)</a:t>
            </a:r>
          </a:p>
        </p:txBody>
      </p:sp>
      <p:sp>
        <p:nvSpPr>
          <p:cNvPr id="9" name="Rectangle 4">
            <a:extLst>
              <a:ext uri="{FF2B5EF4-FFF2-40B4-BE49-F238E27FC236}">
                <a16:creationId xmlns:a16="http://schemas.microsoft.com/office/drawing/2014/main" id="{9BF977E3-A468-491D-BCAB-E6FB723BD6D1}"/>
              </a:ext>
            </a:extLst>
          </p:cNvPr>
          <p:cNvSpPr>
            <a:spLocks noChangeArrowheads="1"/>
          </p:cNvSpPr>
          <p:nvPr/>
        </p:nvSpPr>
        <p:spPr bwMode="auto">
          <a:xfrm>
            <a:off x="1819922" y="5037470"/>
            <a:ext cx="7337056" cy="402456"/>
          </a:xfrm>
          <a:prstGeom prst="rect">
            <a:avLst/>
          </a:prstGeom>
          <a:solidFill>
            <a:schemeClr val="tx2"/>
          </a:solidFill>
          <a:ln w="25400">
            <a:solidFill>
              <a:srgbClr val="BBE0E3"/>
            </a:solidFill>
            <a:headEnd/>
            <a:tailEnd/>
          </a:ln>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79910"/>
                </a:solidFill>
                <a:effectLst/>
                <a:uLnTx/>
                <a:uFillTx/>
                <a:latin typeface="Arial" panose="020B0604020202020204" pitchFamily="34" charset="0"/>
                <a:ea typeface="+mn-ea"/>
                <a:cs typeface="Arial" panose="020B0604020202020204" pitchFamily="34" charset="0"/>
              </a:rPr>
              <a:t>TaraVault® </a:t>
            </a:r>
            <a:r>
              <a:rPr kumimoji="0" lang="en-US" sz="1800" b="0" i="0" u="none" strike="noStrike" kern="1200" cap="none" spc="0" normalizeH="0" baseline="0" noProof="0" dirty="0">
                <a:ln>
                  <a:noFill/>
                </a:ln>
                <a:solidFill>
                  <a:srgbClr val="073642">
                    <a:lumMod val="95000"/>
                    <a:lumOff val="5000"/>
                  </a:srgbClr>
                </a:solidFill>
                <a:effectLst/>
                <a:uLnTx/>
                <a:uFillTx/>
                <a:latin typeface="Arial" panose="020B0604020202020204" pitchFamily="34" charset="0"/>
                <a:ea typeface="+mn-ea"/>
                <a:cs typeface="Arial" panose="020B0604020202020204" pitchFamily="34" charset="0"/>
              </a:rPr>
              <a:t>- Source Code Management</a:t>
            </a:r>
          </a:p>
        </p:txBody>
      </p:sp>
      <p:sp>
        <p:nvSpPr>
          <p:cNvPr id="12" name="Rectangle 7">
            <a:extLst>
              <a:ext uri="{FF2B5EF4-FFF2-40B4-BE49-F238E27FC236}">
                <a16:creationId xmlns:a16="http://schemas.microsoft.com/office/drawing/2014/main" id="{C3B48694-C8AB-4A87-812E-EE76FABFED71}"/>
              </a:ext>
            </a:extLst>
          </p:cNvPr>
          <p:cNvSpPr>
            <a:spLocks noChangeArrowheads="1"/>
          </p:cNvSpPr>
          <p:nvPr/>
        </p:nvSpPr>
        <p:spPr bwMode="auto">
          <a:xfrm>
            <a:off x="5567779" y="1601071"/>
            <a:ext cx="3989250" cy="685800"/>
          </a:xfrm>
          <a:prstGeom prst="rect">
            <a:avLst/>
          </a:prstGeom>
          <a:noFill/>
          <a:ln w="25400">
            <a:solidFill>
              <a:srgbClr val="BBE0E3"/>
            </a:solidFill>
            <a:headEnd/>
            <a:tailEnd/>
          </a:ln>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79910"/>
                </a:solidFill>
                <a:effectLst/>
                <a:uLnTx/>
                <a:uFillTx/>
                <a:latin typeface="Arial" panose="020B0604020202020204" pitchFamily="34" charset="0"/>
                <a:ea typeface="+mn-ea"/>
                <a:cs typeface="Arial" panose="020B0604020202020204" pitchFamily="34" charset="0"/>
              </a:rPr>
              <a:t>SpiraCapture</a:t>
            </a:r>
            <a:r>
              <a:rPr kumimoji="0" lang="en-US" sz="1800" b="1" i="0" u="none" strike="noStrike" kern="1200" cap="none" spc="0" normalizeH="0" baseline="30000" noProof="0" dirty="0">
                <a:ln>
                  <a:noFill/>
                </a:ln>
                <a:solidFill>
                  <a:srgbClr val="F7991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73642">
                    <a:lumMod val="95000"/>
                    <a:lumOff val="5000"/>
                  </a:srgbClr>
                </a:solidFill>
                <a:effectLst/>
                <a:uLnTx/>
                <a:uFillTx/>
                <a:latin typeface="Arial" panose="020B0604020202020204" pitchFamily="34" charset="0"/>
                <a:ea typeface="+mn-ea"/>
                <a:cs typeface="Arial" panose="020B0604020202020204" pitchFamily="34" charset="0"/>
              </a:rPr>
              <a:t>Exploratory Testing</a:t>
            </a:r>
          </a:p>
        </p:txBody>
      </p:sp>
      <p:pic>
        <p:nvPicPr>
          <p:cNvPr id="13" name="Graphic 12">
            <a:extLst>
              <a:ext uri="{FF2B5EF4-FFF2-40B4-BE49-F238E27FC236}">
                <a16:creationId xmlns:a16="http://schemas.microsoft.com/office/drawing/2014/main" id="{AE29B516-FD82-4BA5-B4A4-4B397B2EB5B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930067" y="1687046"/>
            <a:ext cx="532373" cy="532373"/>
          </a:xfrm>
          <a:prstGeom prst="rect">
            <a:avLst/>
          </a:prstGeom>
        </p:spPr>
      </p:pic>
      <p:pic>
        <p:nvPicPr>
          <p:cNvPr id="14" name="Graphic 13">
            <a:extLst>
              <a:ext uri="{FF2B5EF4-FFF2-40B4-BE49-F238E27FC236}">
                <a16:creationId xmlns:a16="http://schemas.microsoft.com/office/drawing/2014/main" id="{15C076DA-656D-41D1-9976-569CEA33E96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7490" y="5074277"/>
            <a:ext cx="296778" cy="342900"/>
          </a:xfrm>
          <a:prstGeom prst="rect">
            <a:avLst/>
          </a:prstGeom>
        </p:spPr>
      </p:pic>
      <p:pic>
        <p:nvPicPr>
          <p:cNvPr id="15" name="Graphic 14">
            <a:extLst>
              <a:ext uri="{FF2B5EF4-FFF2-40B4-BE49-F238E27FC236}">
                <a16:creationId xmlns:a16="http://schemas.microsoft.com/office/drawing/2014/main" id="{52CC6793-0F44-4B22-9ACC-F5209D570C2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423252" y="4167412"/>
            <a:ext cx="506815" cy="506815"/>
          </a:xfrm>
          <a:prstGeom prst="rect">
            <a:avLst/>
          </a:prstGeom>
        </p:spPr>
      </p:pic>
      <p:pic>
        <p:nvPicPr>
          <p:cNvPr id="16" name="Graphic 15">
            <a:extLst>
              <a:ext uri="{FF2B5EF4-FFF2-40B4-BE49-F238E27FC236}">
                <a16:creationId xmlns:a16="http://schemas.microsoft.com/office/drawing/2014/main" id="{96AE8223-6343-4B81-A3F1-EE1E33DB879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938947" y="5778896"/>
            <a:ext cx="506815" cy="506815"/>
          </a:xfrm>
          <a:prstGeom prst="rect">
            <a:avLst/>
          </a:prstGeom>
        </p:spPr>
      </p:pic>
      <p:pic>
        <p:nvPicPr>
          <p:cNvPr id="3" name="Graphic 2">
            <a:extLst>
              <a:ext uri="{FF2B5EF4-FFF2-40B4-BE49-F238E27FC236}">
                <a16:creationId xmlns:a16="http://schemas.microsoft.com/office/drawing/2014/main" id="{6E57CE5A-CF95-4433-9F15-D3C455D8A5B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797657" y="1702104"/>
            <a:ext cx="465574" cy="465574"/>
          </a:xfrm>
          <a:prstGeom prst="rect">
            <a:avLst/>
          </a:prstGeom>
        </p:spPr>
      </p:pic>
      <p:pic>
        <p:nvPicPr>
          <p:cNvPr id="5" name="Graphic 4">
            <a:extLst>
              <a:ext uri="{FF2B5EF4-FFF2-40B4-BE49-F238E27FC236}">
                <a16:creationId xmlns:a16="http://schemas.microsoft.com/office/drawing/2014/main" id="{AC25DE11-49E3-44A9-8F86-18E1BD12141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423252" y="3361578"/>
            <a:ext cx="445135" cy="513842"/>
          </a:xfrm>
          <a:prstGeom prst="rect">
            <a:avLst/>
          </a:prstGeom>
        </p:spPr>
      </p:pic>
      <p:pic>
        <p:nvPicPr>
          <p:cNvPr id="7" name="Graphic 6">
            <a:extLst>
              <a:ext uri="{FF2B5EF4-FFF2-40B4-BE49-F238E27FC236}">
                <a16:creationId xmlns:a16="http://schemas.microsoft.com/office/drawing/2014/main" id="{BE00F379-6897-470D-AD03-E2F045125F49}"/>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412380" y="2552235"/>
            <a:ext cx="456007" cy="527293"/>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42"/>
          <p:cNvSpPr txBox="1">
            <a:spLocks noGrp="1"/>
          </p:cNvSpPr>
          <p:nvPr>
            <p:ph type="title" idx="4294967295"/>
          </p:nvPr>
        </p:nvSpPr>
        <p:spPr>
          <a:xfrm>
            <a:off x="0" y="236538"/>
            <a:ext cx="10515600" cy="132556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DCB26"/>
              </a:buClr>
              <a:buSzPts val="4400"/>
              <a:buFont typeface="Josefin Sans"/>
              <a:buNone/>
            </a:pPr>
            <a:r>
              <a:rPr lang="en-US" b="0">
                <a:solidFill>
                  <a:srgbClr val="FDCB26"/>
                </a:solidFill>
                <a:latin typeface="Josefin Sans"/>
                <a:ea typeface="Josefin Sans"/>
                <a:cs typeface="Josefin Sans"/>
                <a:sym typeface="Josefin Sans"/>
              </a:rPr>
              <a:t>Solution Partners:</a:t>
            </a:r>
            <a:r>
              <a:rPr lang="en-US">
                <a:solidFill>
                  <a:srgbClr val="FDCB26"/>
                </a:solidFill>
                <a:latin typeface="Josefin Sans"/>
                <a:ea typeface="Josefin Sans"/>
                <a:cs typeface="Josefin Sans"/>
                <a:sym typeface="Josefin Sans"/>
              </a:rPr>
              <a:t> Platinum</a:t>
            </a:r>
            <a:endParaRPr b="0">
              <a:solidFill>
                <a:srgbClr val="FDCB26"/>
              </a:solidFill>
              <a:latin typeface="Josefin Sans"/>
              <a:ea typeface="Josefin Sans"/>
              <a:cs typeface="Josefin Sans"/>
              <a:sym typeface="Josefin Sans"/>
            </a:endParaRPr>
          </a:p>
        </p:txBody>
      </p:sp>
      <p:sp>
        <p:nvSpPr>
          <p:cNvPr id="677" name="Google Shape;677;p42"/>
          <p:cNvSpPr txBox="1"/>
          <p:nvPr/>
        </p:nvSpPr>
        <p:spPr>
          <a:xfrm>
            <a:off x="486507" y="1300974"/>
            <a:ext cx="11133138" cy="3575478"/>
          </a:xfrm>
          <a:prstGeom prst="rect">
            <a:avLst/>
          </a:prstGeom>
          <a:noFill/>
          <a:ln>
            <a:noFill/>
          </a:ln>
        </p:spPr>
        <p:txBody>
          <a:bodyPr spcFirstLastPara="1" wrap="square" lIns="106675" tIns="106675" rIns="106675" bIns="106675" anchor="t" anchorCtr="0">
            <a:noAutofit/>
          </a:bodyPr>
          <a:lstStyle/>
          <a:p>
            <a:pPr marL="0" marR="0" lvl="0" indent="0" algn="l" rtl="0">
              <a:spcBef>
                <a:spcPts val="0"/>
              </a:spcBef>
              <a:spcAft>
                <a:spcPts val="0"/>
              </a:spcAft>
              <a:buNone/>
            </a:pPr>
            <a:r>
              <a:rPr lang="en-US" sz="3200" b="1" dirty="0">
                <a:solidFill>
                  <a:srgbClr val="FFFFFF"/>
                </a:solidFill>
                <a:latin typeface="Kanit"/>
                <a:ea typeface="Kanit"/>
                <a:cs typeface="Kanit"/>
                <a:sym typeface="Kanit"/>
              </a:rPr>
              <a:t>Benefits – Everything for Gold Partners, Plus</a:t>
            </a:r>
            <a:endParaRPr lang="en-US" dirty="0"/>
          </a:p>
          <a:p>
            <a:pPr marL="914400" marR="0" lvl="1" indent="-457200" algn="l" rtl="0">
              <a:spcBef>
                <a:spcPts val="0"/>
              </a:spcBef>
              <a:spcAft>
                <a:spcPts val="0"/>
              </a:spcAft>
              <a:buClr>
                <a:srgbClr val="FFFFFF"/>
              </a:buClr>
              <a:buSzPts val="2800"/>
              <a:buFont typeface="Arial" panose="020B0604020202020204" pitchFamily="34" charset="0"/>
              <a:buChar char="•"/>
            </a:pPr>
            <a:r>
              <a:rPr lang="en-US" sz="2800" dirty="0">
                <a:solidFill>
                  <a:srgbClr val="FFFFFF"/>
                </a:solidFill>
                <a:latin typeface="Kanit"/>
                <a:ea typeface="Kanit"/>
                <a:cs typeface="Kanit"/>
                <a:sym typeface="Kanit"/>
              </a:rPr>
              <a:t>30</a:t>
            </a:r>
            <a:r>
              <a:rPr lang="en-US" sz="2800" b="0" i="0" u="none" strike="noStrike" cap="none" dirty="0">
                <a:solidFill>
                  <a:srgbClr val="FFFFFF"/>
                </a:solidFill>
                <a:latin typeface="Kanit"/>
                <a:ea typeface="Kanit"/>
                <a:cs typeface="Kanit"/>
                <a:sym typeface="Kanit"/>
              </a:rPr>
              <a:t>% discount on tool price for production accounts</a:t>
            </a:r>
            <a:endParaRPr lang="en-US" dirty="0"/>
          </a:p>
          <a:p>
            <a:pPr marL="914400" marR="0" lvl="1" indent="-457200" algn="l" rtl="0">
              <a:spcBef>
                <a:spcPts val="0"/>
              </a:spcBef>
              <a:spcAft>
                <a:spcPts val="0"/>
              </a:spcAft>
              <a:buClr>
                <a:srgbClr val="FFFFFF"/>
              </a:buClr>
              <a:buSzPts val="2800"/>
              <a:buFont typeface="Arial" panose="020B0604020202020204" pitchFamily="34" charset="0"/>
              <a:buChar char="•"/>
            </a:pPr>
            <a:r>
              <a:rPr lang="en-US" sz="2800" b="0" i="0" u="none" strike="noStrike" cap="none" dirty="0">
                <a:solidFill>
                  <a:srgbClr val="FFFFFF"/>
                </a:solidFill>
                <a:latin typeface="Kanit"/>
                <a:ea typeface="Kanit"/>
                <a:cs typeface="Kanit"/>
                <a:sym typeface="Kanit"/>
              </a:rPr>
              <a:t>Joint PR opportunities</a:t>
            </a:r>
          </a:p>
          <a:p>
            <a:pPr marL="914400" marR="0" lvl="1" indent="-457200" algn="l" rtl="0">
              <a:spcBef>
                <a:spcPts val="0"/>
              </a:spcBef>
              <a:spcAft>
                <a:spcPts val="0"/>
              </a:spcAft>
              <a:buClr>
                <a:srgbClr val="FFFFFF"/>
              </a:buClr>
              <a:buSzPts val="2800"/>
              <a:buFont typeface="Arial" panose="020B0604020202020204" pitchFamily="34" charset="0"/>
              <a:buChar char="•"/>
            </a:pPr>
            <a:r>
              <a:rPr lang="en-US" sz="2800" dirty="0">
                <a:solidFill>
                  <a:srgbClr val="FFFFFF"/>
                </a:solidFill>
                <a:latin typeface="Kanit"/>
                <a:cs typeface="Kanit"/>
                <a:sym typeface="Kanit"/>
              </a:rPr>
              <a:t>Access to Inflectra Sales Teams</a:t>
            </a:r>
          </a:p>
          <a:p>
            <a:pPr marL="914400" marR="0" lvl="1" indent="-457200" algn="l" rtl="0">
              <a:spcBef>
                <a:spcPts val="0"/>
              </a:spcBef>
              <a:spcAft>
                <a:spcPts val="0"/>
              </a:spcAft>
              <a:buClr>
                <a:srgbClr val="FFFFFF"/>
              </a:buClr>
              <a:buSzPts val="2800"/>
              <a:buFont typeface="Arial" panose="020B0604020202020204" pitchFamily="34" charset="0"/>
              <a:buChar char="•"/>
            </a:pPr>
            <a:r>
              <a:rPr lang="en-US" sz="2800" dirty="0">
                <a:solidFill>
                  <a:srgbClr val="FFFFFF"/>
                </a:solidFill>
                <a:latin typeface="Kanit"/>
                <a:cs typeface="Kanit"/>
                <a:sym typeface="Kanit"/>
              </a:rPr>
              <a:t>MDF offerings</a:t>
            </a:r>
          </a:p>
          <a:p>
            <a:pPr marL="914400" marR="0" lvl="1" indent="-457200" algn="l" rtl="0">
              <a:spcBef>
                <a:spcPts val="0"/>
              </a:spcBef>
              <a:spcAft>
                <a:spcPts val="0"/>
              </a:spcAft>
              <a:buClr>
                <a:srgbClr val="FFFFFF"/>
              </a:buClr>
              <a:buSzPts val="2800"/>
              <a:buFont typeface="Arial" panose="020B0604020202020204" pitchFamily="34" charset="0"/>
              <a:buChar char="•"/>
            </a:pPr>
            <a:r>
              <a:rPr lang="en-US" sz="2800" dirty="0" err="1">
                <a:solidFill>
                  <a:srgbClr val="FFFFFF"/>
                </a:solidFill>
                <a:latin typeface="Kanit"/>
                <a:cs typeface="Kanit"/>
                <a:sym typeface="Kanit"/>
              </a:rPr>
              <a:t>Spira</a:t>
            </a:r>
            <a:r>
              <a:rPr lang="en-US" sz="2800" dirty="0">
                <a:solidFill>
                  <a:srgbClr val="FFFFFF"/>
                </a:solidFill>
                <a:latin typeface="Kanit"/>
                <a:cs typeface="Kanit"/>
                <a:sym typeface="Kanit"/>
              </a:rPr>
              <a:t> &amp; </a:t>
            </a:r>
            <a:r>
              <a:rPr lang="en-US" sz="2800" dirty="0" err="1">
                <a:solidFill>
                  <a:srgbClr val="FFFFFF"/>
                </a:solidFill>
                <a:latin typeface="Kanit"/>
                <a:cs typeface="Kanit"/>
                <a:sym typeface="Kanit"/>
              </a:rPr>
              <a:t>KronoDesk</a:t>
            </a:r>
            <a:r>
              <a:rPr lang="en-US" sz="2800" dirty="0">
                <a:solidFill>
                  <a:srgbClr val="FFFFFF"/>
                </a:solidFill>
                <a:latin typeface="Kanit"/>
                <a:cs typeface="Kanit"/>
                <a:sym typeface="Kanit"/>
              </a:rPr>
              <a:t> licenses - 10 users (for non-production use/for internal training only); </a:t>
            </a:r>
            <a:r>
              <a:rPr lang="en-US" sz="2800" dirty="0" err="1">
                <a:solidFill>
                  <a:srgbClr val="FFFFFF"/>
                </a:solidFill>
                <a:latin typeface="Kanit"/>
                <a:cs typeface="Kanit"/>
                <a:sym typeface="Kanit"/>
              </a:rPr>
              <a:t>Rapise</a:t>
            </a:r>
            <a:r>
              <a:rPr lang="en-US" sz="2800" dirty="0">
                <a:solidFill>
                  <a:srgbClr val="FFFFFF"/>
                </a:solidFill>
                <a:latin typeface="Kanit"/>
                <a:cs typeface="Kanit"/>
                <a:sym typeface="Kanit"/>
              </a:rPr>
              <a:t> - 2 engines</a:t>
            </a:r>
            <a:endParaRPr lang="en-US" sz="2800" dirty="0">
              <a:solidFill>
                <a:srgbClr val="FFFFFF"/>
              </a:solidFill>
              <a:latin typeface="Kanit"/>
              <a:cs typeface="Kanit"/>
            </a:endParaRPr>
          </a:p>
          <a:p>
            <a:pPr marL="0" marR="0" lvl="0" indent="0" algn="l" rtl="0">
              <a:spcBef>
                <a:spcPts val="0"/>
              </a:spcBef>
              <a:spcAft>
                <a:spcPts val="0"/>
              </a:spcAft>
              <a:buNone/>
            </a:pPr>
            <a:endParaRPr sz="2800" dirty="0">
              <a:solidFill>
                <a:srgbClr val="FFFFFF"/>
              </a:solidFill>
              <a:latin typeface="Kanit"/>
              <a:cs typeface="Kanit"/>
              <a:sym typeface="Kanit"/>
            </a:endParaRPr>
          </a:p>
          <a:p>
            <a:pPr marL="0" marR="0" lvl="0" indent="0" algn="l" rtl="0">
              <a:spcBef>
                <a:spcPts val="0"/>
              </a:spcBef>
              <a:spcAft>
                <a:spcPts val="0"/>
              </a:spcAft>
              <a:buNone/>
            </a:pPr>
            <a:endParaRPr sz="2800" dirty="0">
              <a:solidFill>
                <a:srgbClr val="FFFFFF"/>
              </a:solidFill>
              <a:latin typeface="Kanit"/>
              <a:ea typeface="Kanit"/>
              <a:cs typeface="Kanit"/>
              <a:sym typeface="Kanit"/>
            </a:endParaRPr>
          </a:p>
          <a:p>
            <a:pPr marL="0" marR="0" lvl="0" indent="0" algn="ctr" rtl="0">
              <a:lnSpc>
                <a:spcPct val="90000"/>
              </a:lnSpc>
              <a:spcBef>
                <a:spcPts val="0"/>
              </a:spcBef>
              <a:spcAft>
                <a:spcPts val="0"/>
              </a:spcAft>
              <a:buNone/>
            </a:pPr>
            <a:endParaRPr sz="2800" dirty="0">
              <a:solidFill>
                <a:srgbClr val="FFFFFF"/>
              </a:solidFill>
              <a:latin typeface="Kanit"/>
              <a:ea typeface="Kanit"/>
              <a:cs typeface="Kanit"/>
              <a:sym typeface="Kanit"/>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43"/>
          <p:cNvSpPr txBox="1">
            <a:spLocks noGrp="1"/>
          </p:cNvSpPr>
          <p:nvPr>
            <p:ph type="title" idx="4294967295"/>
          </p:nvPr>
        </p:nvSpPr>
        <p:spPr>
          <a:xfrm>
            <a:off x="0" y="2127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DCB26"/>
              </a:buClr>
              <a:buSzPts val="4400"/>
              <a:buFont typeface="Josefin Sans"/>
              <a:buNone/>
            </a:pPr>
            <a:r>
              <a:rPr lang="en-US" b="0" dirty="0">
                <a:solidFill>
                  <a:srgbClr val="FDCB26"/>
                </a:solidFill>
                <a:latin typeface="Josefin Sans"/>
                <a:ea typeface="Josefin Sans"/>
                <a:cs typeface="Josefin Sans"/>
                <a:sym typeface="Josefin Sans"/>
              </a:rPr>
              <a:t>Solution Partners:</a:t>
            </a:r>
            <a:r>
              <a:rPr lang="en-US" dirty="0">
                <a:solidFill>
                  <a:srgbClr val="FDCB26"/>
                </a:solidFill>
                <a:latin typeface="Josefin Sans"/>
                <a:ea typeface="Josefin Sans"/>
                <a:cs typeface="Josefin Sans"/>
                <a:sym typeface="Josefin Sans"/>
              </a:rPr>
              <a:t> Platinum</a:t>
            </a:r>
            <a:endParaRPr b="0" dirty="0">
              <a:solidFill>
                <a:srgbClr val="FDCB26"/>
              </a:solidFill>
              <a:latin typeface="Josefin Sans"/>
              <a:ea typeface="Josefin Sans"/>
              <a:cs typeface="Josefin Sans"/>
              <a:sym typeface="Josefin Sans"/>
            </a:endParaRPr>
          </a:p>
        </p:txBody>
      </p:sp>
      <p:sp>
        <p:nvSpPr>
          <p:cNvPr id="683" name="Google Shape;683;p43"/>
          <p:cNvSpPr txBox="1"/>
          <p:nvPr/>
        </p:nvSpPr>
        <p:spPr>
          <a:xfrm>
            <a:off x="486507" y="1300974"/>
            <a:ext cx="11133138" cy="3575478"/>
          </a:xfrm>
          <a:prstGeom prst="rect">
            <a:avLst/>
          </a:prstGeom>
          <a:noFill/>
          <a:ln>
            <a:noFill/>
          </a:ln>
        </p:spPr>
        <p:txBody>
          <a:bodyPr spcFirstLastPara="1" wrap="square" lIns="106675" tIns="106675" rIns="106675" bIns="106675" anchor="t" anchorCtr="0">
            <a:noAutofit/>
          </a:bodyPr>
          <a:lstStyle/>
          <a:p>
            <a:pPr marL="0" marR="0" lvl="0" indent="0" algn="l" rtl="0">
              <a:spcBef>
                <a:spcPts val="0"/>
              </a:spcBef>
              <a:spcAft>
                <a:spcPts val="0"/>
              </a:spcAft>
              <a:buNone/>
            </a:pPr>
            <a:r>
              <a:rPr lang="en-US" sz="3200" b="1" dirty="0">
                <a:solidFill>
                  <a:srgbClr val="FFFFFF"/>
                </a:solidFill>
                <a:latin typeface="Kanit"/>
                <a:ea typeface="Kanit"/>
                <a:cs typeface="Kanit"/>
                <a:sym typeface="Kanit"/>
              </a:rPr>
              <a:t>Qualifications</a:t>
            </a:r>
            <a:endParaRPr dirty="0"/>
          </a:p>
          <a:p>
            <a:pPr marL="914400" marR="0" lvl="1" indent="-457200" algn="l" rtl="0">
              <a:spcBef>
                <a:spcPts val="0"/>
              </a:spcBef>
              <a:spcAft>
                <a:spcPts val="0"/>
              </a:spcAft>
              <a:buClr>
                <a:srgbClr val="FFFFFF"/>
              </a:buClr>
              <a:buSzPts val="3200"/>
              <a:buFont typeface="Arial" panose="020B0604020202020204" pitchFamily="34" charset="0"/>
              <a:buChar char="•"/>
            </a:pPr>
            <a:r>
              <a:rPr lang="en-US" sz="2800" b="0" i="0" u="none" strike="noStrike" cap="none" dirty="0">
                <a:solidFill>
                  <a:srgbClr val="FFFFFF"/>
                </a:solidFill>
                <a:latin typeface="Kanit"/>
                <a:ea typeface="Kanit"/>
                <a:cs typeface="Kanit"/>
                <a:sym typeface="Kanit"/>
              </a:rPr>
              <a:t>Meet Inflectra engagement targets</a:t>
            </a:r>
            <a:endParaRPr lang="en-US" sz="2800" dirty="0"/>
          </a:p>
          <a:p>
            <a:pPr marL="914400" marR="0" lvl="1" indent="-457200" algn="l" rtl="0">
              <a:spcBef>
                <a:spcPts val="0"/>
              </a:spcBef>
              <a:spcAft>
                <a:spcPts val="0"/>
              </a:spcAft>
              <a:buClr>
                <a:srgbClr val="FFFFFF"/>
              </a:buClr>
              <a:buSzPts val="2800"/>
              <a:buFont typeface="Arial" panose="020B0604020202020204" pitchFamily="34" charset="0"/>
              <a:buChar char="•"/>
            </a:pPr>
            <a:r>
              <a:rPr lang="en-US" sz="2800" b="0" i="0" u="none" strike="noStrike" cap="none" dirty="0">
                <a:solidFill>
                  <a:srgbClr val="FFFFFF"/>
                </a:solidFill>
                <a:latin typeface="Kanit"/>
                <a:ea typeface="Kanit"/>
                <a:cs typeface="Kanit"/>
                <a:sym typeface="Kanit"/>
              </a:rPr>
              <a:t>List Inflectra on partner website</a:t>
            </a:r>
            <a:endParaRPr dirty="0"/>
          </a:p>
          <a:p>
            <a:pPr marL="914400" marR="0" lvl="1" indent="-457200" algn="l" rtl="0">
              <a:spcBef>
                <a:spcPts val="0"/>
              </a:spcBef>
              <a:spcAft>
                <a:spcPts val="0"/>
              </a:spcAft>
              <a:buClr>
                <a:srgbClr val="FFFFFF"/>
              </a:buClr>
              <a:buSzPts val="2800"/>
              <a:buFont typeface="Arial" panose="020B0604020202020204" pitchFamily="34" charset="0"/>
              <a:buChar char="•"/>
            </a:pPr>
            <a:r>
              <a:rPr lang="en-US" sz="2800" b="0" i="0" u="none" strike="noStrike" cap="none" dirty="0">
                <a:solidFill>
                  <a:srgbClr val="FFFFFF"/>
                </a:solidFill>
                <a:latin typeface="Kanit"/>
                <a:ea typeface="Kanit"/>
                <a:cs typeface="Kanit"/>
                <a:sym typeface="Kanit"/>
              </a:rPr>
              <a:t>5 Inflectra-Certified Sales Staff</a:t>
            </a:r>
            <a:endParaRPr dirty="0"/>
          </a:p>
          <a:p>
            <a:pPr marL="914400" marR="0" lvl="1" indent="-457200" algn="l" rtl="0">
              <a:spcBef>
                <a:spcPts val="0"/>
              </a:spcBef>
              <a:spcAft>
                <a:spcPts val="0"/>
              </a:spcAft>
              <a:buClr>
                <a:srgbClr val="FFFFFF"/>
              </a:buClr>
              <a:buSzPts val="2800"/>
              <a:buFont typeface="Arial" panose="020B0604020202020204" pitchFamily="34" charset="0"/>
              <a:buChar char="•"/>
            </a:pPr>
            <a:r>
              <a:rPr lang="en-US" sz="2800" b="0" i="0" u="none" strike="noStrike" cap="none" dirty="0">
                <a:solidFill>
                  <a:srgbClr val="FFFFFF"/>
                </a:solidFill>
                <a:latin typeface="Kanit"/>
                <a:ea typeface="Kanit"/>
                <a:cs typeface="Kanit"/>
                <a:sym typeface="Kanit"/>
              </a:rPr>
              <a:t>5 Inflectra-Certified Technical Staff</a:t>
            </a:r>
            <a:endParaRPr dirty="0"/>
          </a:p>
          <a:p>
            <a:pPr marL="914400" marR="0" lvl="1" indent="-457200" algn="l" rtl="0">
              <a:spcBef>
                <a:spcPts val="0"/>
              </a:spcBef>
              <a:spcAft>
                <a:spcPts val="0"/>
              </a:spcAft>
              <a:buClr>
                <a:srgbClr val="FFFFFF"/>
              </a:buClr>
              <a:buSzPts val="2800"/>
              <a:buFont typeface="Arial" panose="020B0604020202020204" pitchFamily="34" charset="0"/>
              <a:buChar char="•"/>
            </a:pPr>
            <a:r>
              <a:rPr lang="en-US" sz="2800" b="0" i="0" u="none" strike="noStrike" cap="none" dirty="0">
                <a:solidFill>
                  <a:srgbClr val="FFFFFF"/>
                </a:solidFill>
                <a:latin typeface="Kanit"/>
                <a:ea typeface="Kanit"/>
                <a:cs typeface="Kanit"/>
                <a:sym typeface="Kanit"/>
              </a:rPr>
              <a:t>2 Inflectra-Certified Pre-sales/Demo Staff</a:t>
            </a:r>
            <a:endParaRPr sz="2800" dirty="0">
              <a:solidFill>
                <a:srgbClr val="FFFFFF"/>
              </a:solidFill>
              <a:latin typeface="Kanit"/>
              <a:ea typeface="Kanit"/>
              <a:cs typeface="Kanit"/>
              <a:sym typeface="Kanit"/>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44"/>
          <p:cNvSpPr txBox="1">
            <a:spLocks noGrp="1"/>
          </p:cNvSpPr>
          <p:nvPr>
            <p:ph type="title" idx="4294967295"/>
          </p:nvPr>
        </p:nvSpPr>
        <p:spPr>
          <a:xfrm>
            <a:off x="0" y="24765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5B5D9"/>
              </a:buClr>
              <a:buSzPts val="4400"/>
              <a:buFont typeface="Josefin Sans"/>
              <a:buNone/>
            </a:pPr>
            <a:r>
              <a:rPr lang="en-US">
                <a:solidFill>
                  <a:srgbClr val="25B5D9"/>
                </a:solidFill>
                <a:latin typeface="Josefin Sans"/>
                <a:ea typeface="Josefin Sans"/>
                <a:cs typeface="Josefin Sans"/>
                <a:sym typeface="Josefin Sans"/>
              </a:rPr>
              <a:t>Technology Partners</a:t>
            </a:r>
            <a:endParaRPr>
              <a:solidFill>
                <a:srgbClr val="FDCB26"/>
              </a:solidFill>
            </a:endParaRPr>
          </a:p>
        </p:txBody>
      </p:sp>
      <p:sp>
        <p:nvSpPr>
          <p:cNvPr id="689" name="Google Shape;689;p44"/>
          <p:cNvSpPr txBox="1"/>
          <p:nvPr/>
        </p:nvSpPr>
        <p:spPr>
          <a:xfrm>
            <a:off x="486507" y="1300974"/>
            <a:ext cx="11133138" cy="3575478"/>
          </a:xfrm>
          <a:prstGeom prst="rect">
            <a:avLst/>
          </a:prstGeom>
          <a:noFill/>
          <a:ln>
            <a:noFill/>
          </a:ln>
        </p:spPr>
        <p:txBody>
          <a:bodyPr spcFirstLastPara="1" wrap="square" lIns="106675" tIns="106675" rIns="106675" bIns="106675" anchor="t" anchorCtr="0">
            <a:noAutofit/>
          </a:bodyPr>
          <a:lstStyle/>
          <a:p>
            <a:pPr marL="0" marR="0" lvl="0" indent="0" algn="l" rtl="0">
              <a:spcBef>
                <a:spcPts val="0"/>
              </a:spcBef>
              <a:spcAft>
                <a:spcPts val="0"/>
              </a:spcAft>
              <a:buNone/>
            </a:pPr>
            <a:r>
              <a:rPr lang="en-US" sz="3200" b="1" dirty="0">
                <a:solidFill>
                  <a:srgbClr val="FFFFFF"/>
                </a:solidFill>
                <a:latin typeface="Kanit"/>
                <a:ea typeface="Kanit"/>
                <a:cs typeface="Kanit"/>
                <a:sym typeface="Kanit"/>
              </a:rPr>
              <a:t>Benefits</a:t>
            </a:r>
            <a:endParaRPr sz="1800" dirty="0">
              <a:solidFill>
                <a:srgbClr val="FFFFFF"/>
              </a:solidFill>
              <a:latin typeface="Kanit"/>
              <a:ea typeface="Kanit"/>
              <a:cs typeface="Kanit"/>
              <a:sym typeface="Kanit"/>
            </a:endParaRPr>
          </a:p>
          <a:p>
            <a:pPr marL="914400" marR="0" lvl="1" indent="-457200" algn="l" rtl="0">
              <a:spcBef>
                <a:spcPts val="0"/>
              </a:spcBef>
              <a:spcAft>
                <a:spcPts val="0"/>
              </a:spcAft>
              <a:buClr>
                <a:srgbClr val="FFFFFF"/>
              </a:buClr>
              <a:buSzPts val="3200"/>
              <a:buFont typeface="Arial" panose="020B0604020202020204" pitchFamily="34" charset="0"/>
              <a:buChar char="•"/>
            </a:pPr>
            <a:r>
              <a:rPr lang="en-US" sz="3200" b="0" i="0" u="none" strike="noStrike" cap="none" dirty="0">
                <a:solidFill>
                  <a:srgbClr val="FFFFFF"/>
                </a:solidFill>
                <a:latin typeface="Kanit"/>
                <a:ea typeface="Kanit"/>
                <a:cs typeface="Kanit"/>
                <a:sym typeface="Kanit"/>
              </a:rPr>
              <a:t>10% partner discount </a:t>
            </a:r>
            <a:endParaRPr dirty="0"/>
          </a:p>
          <a:p>
            <a:pPr marL="914400" marR="0" lvl="1" indent="-457200" algn="l" rtl="0">
              <a:spcBef>
                <a:spcPts val="0"/>
              </a:spcBef>
              <a:spcAft>
                <a:spcPts val="0"/>
              </a:spcAft>
              <a:buClr>
                <a:srgbClr val="FFFFFF"/>
              </a:buClr>
              <a:buSzPts val="3200"/>
              <a:buFont typeface="Arial" panose="020B0604020202020204" pitchFamily="34" charset="0"/>
              <a:buChar char="•"/>
            </a:pPr>
            <a:r>
              <a:rPr lang="en-US" sz="3200" b="0" i="0" u="none" strike="noStrike" cap="none" dirty="0">
                <a:solidFill>
                  <a:srgbClr val="FFFFFF"/>
                </a:solidFill>
                <a:latin typeface="Kanit"/>
                <a:ea typeface="Kanit"/>
                <a:cs typeface="Kanit"/>
                <a:sym typeface="Kanit"/>
              </a:rPr>
              <a:t>Joint webinars and co-marketing opportunities</a:t>
            </a:r>
          </a:p>
          <a:p>
            <a:pPr marL="914400" marR="0" lvl="1" indent="-457200" algn="l" rtl="0">
              <a:spcBef>
                <a:spcPts val="0"/>
              </a:spcBef>
              <a:spcAft>
                <a:spcPts val="0"/>
              </a:spcAft>
              <a:buClr>
                <a:srgbClr val="FFFFFF"/>
              </a:buClr>
              <a:buSzPts val="3200"/>
              <a:buFont typeface="Arial" panose="020B0604020202020204" pitchFamily="34" charset="0"/>
              <a:buChar char="•"/>
            </a:pPr>
            <a:r>
              <a:rPr lang="en-US" sz="3200" dirty="0">
                <a:solidFill>
                  <a:srgbClr val="FFFFFF"/>
                </a:solidFill>
                <a:latin typeface="Kanit"/>
                <a:cs typeface="Kanit"/>
                <a:sym typeface="Kanit"/>
              </a:rPr>
              <a:t>Account Mapping</a:t>
            </a:r>
            <a:endParaRPr dirty="0"/>
          </a:p>
          <a:p>
            <a:pPr marL="914400" marR="0" lvl="1" indent="-457200" algn="l" rtl="0">
              <a:spcBef>
                <a:spcPts val="0"/>
              </a:spcBef>
              <a:spcAft>
                <a:spcPts val="0"/>
              </a:spcAft>
              <a:buClr>
                <a:srgbClr val="FFFFFF"/>
              </a:buClr>
              <a:buSzPts val="3200"/>
              <a:buFont typeface="Arial" panose="020B0604020202020204" pitchFamily="34" charset="0"/>
              <a:buChar char="•"/>
            </a:pPr>
            <a:r>
              <a:rPr lang="en-US" sz="3200" b="0" i="0" u="none" strike="noStrike" cap="none" dirty="0">
                <a:solidFill>
                  <a:srgbClr val="FFFFFF"/>
                </a:solidFill>
                <a:latin typeface="Kanit"/>
                <a:ea typeface="Kanit"/>
                <a:cs typeface="Kanit"/>
                <a:sym typeface="Kanit"/>
              </a:rPr>
              <a:t>Partner’s marketing collateral at Inflectra-run or sponsored events</a:t>
            </a:r>
            <a:endParaRPr dirty="0"/>
          </a:p>
          <a:p>
            <a:pPr marL="914400" marR="0" lvl="1" indent="-457200" algn="l" rtl="0">
              <a:spcBef>
                <a:spcPts val="0"/>
              </a:spcBef>
              <a:spcAft>
                <a:spcPts val="0"/>
              </a:spcAft>
              <a:buClr>
                <a:srgbClr val="FFFFFF"/>
              </a:buClr>
              <a:buSzPts val="3200"/>
              <a:buFont typeface="Arial" panose="020B0604020202020204" pitchFamily="34" charset="0"/>
              <a:buChar char="•"/>
            </a:pPr>
            <a:r>
              <a:rPr lang="en-US" sz="3200" b="0" i="0" u="none" strike="noStrike" cap="none" dirty="0">
                <a:solidFill>
                  <a:srgbClr val="FFFFFF"/>
                </a:solidFill>
                <a:latin typeface="Kanit"/>
                <a:ea typeface="Kanit"/>
                <a:cs typeface="Kanit"/>
                <a:sym typeface="Kanit"/>
              </a:rPr>
              <a:t>Listing on the Inflectra website </a:t>
            </a:r>
            <a:endParaRPr dirty="0"/>
          </a:p>
          <a:p>
            <a:pPr marL="914400" marR="0" lvl="1" indent="-457200" algn="l" rtl="0">
              <a:spcBef>
                <a:spcPts val="0"/>
              </a:spcBef>
              <a:spcAft>
                <a:spcPts val="0"/>
              </a:spcAft>
              <a:buClr>
                <a:srgbClr val="FFFFFF"/>
              </a:buClr>
              <a:buSzPts val="3200"/>
              <a:buFont typeface="Arial" panose="020B0604020202020204" pitchFamily="34" charset="0"/>
              <a:buChar char="•"/>
            </a:pPr>
            <a:r>
              <a:rPr lang="en-US" sz="3200" b="0" i="0" u="none" strike="noStrike" cap="none" dirty="0">
                <a:solidFill>
                  <a:srgbClr val="FFFFFF"/>
                </a:solidFill>
                <a:latin typeface="Kanit"/>
                <a:ea typeface="Kanit"/>
                <a:cs typeface="Kanit"/>
                <a:sym typeface="Kanit"/>
              </a:rPr>
              <a:t>Inflectra Partner Portal access</a:t>
            </a:r>
            <a:endParaRPr dirty="0"/>
          </a:p>
          <a:p>
            <a:pPr marL="0" marR="0" lvl="0" indent="0" algn="l" rtl="0">
              <a:spcBef>
                <a:spcPts val="0"/>
              </a:spcBef>
              <a:spcAft>
                <a:spcPts val="0"/>
              </a:spcAft>
              <a:buNone/>
            </a:pPr>
            <a:endParaRPr sz="3200" dirty="0">
              <a:solidFill>
                <a:srgbClr val="FFFFFF"/>
              </a:solidFill>
              <a:latin typeface="Kanit"/>
              <a:ea typeface="Kanit"/>
              <a:cs typeface="Kanit"/>
              <a:sym typeface="Kanit"/>
            </a:endParaRPr>
          </a:p>
          <a:p>
            <a:pPr marL="0" marR="0" lvl="0" indent="0" algn="l" rtl="0">
              <a:spcBef>
                <a:spcPts val="0"/>
              </a:spcBef>
              <a:spcAft>
                <a:spcPts val="0"/>
              </a:spcAft>
              <a:buNone/>
            </a:pPr>
            <a:endParaRPr sz="3200" b="1" dirty="0">
              <a:solidFill>
                <a:srgbClr val="FFFFFF"/>
              </a:solidFill>
              <a:latin typeface="Kanit"/>
              <a:ea typeface="Kanit"/>
              <a:cs typeface="Kanit"/>
              <a:sym typeface="Kanit"/>
            </a:endParaRPr>
          </a:p>
          <a:p>
            <a:pPr marL="0" marR="0" lvl="0" indent="0" algn="l" rtl="0">
              <a:spcBef>
                <a:spcPts val="0"/>
              </a:spcBef>
              <a:spcAft>
                <a:spcPts val="0"/>
              </a:spcAft>
              <a:buNone/>
            </a:pPr>
            <a:endParaRPr sz="2800" dirty="0">
              <a:solidFill>
                <a:srgbClr val="FFFFFF"/>
              </a:solidFill>
              <a:latin typeface="Kanit"/>
              <a:ea typeface="Kanit"/>
              <a:cs typeface="Kanit"/>
              <a:sym typeface="Kanit"/>
            </a:endParaRPr>
          </a:p>
          <a:p>
            <a:pPr marL="0" marR="0" lvl="0" indent="0" algn="ctr" rtl="0">
              <a:lnSpc>
                <a:spcPct val="90000"/>
              </a:lnSpc>
              <a:spcBef>
                <a:spcPts val="0"/>
              </a:spcBef>
              <a:spcAft>
                <a:spcPts val="0"/>
              </a:spcAft>
              <a:buClr>
                <a:schemeClr val="lt1"/>
              </a:buClr>
              <a:buSzPts val="2800"/>
              <a:buFont typeface="Kanit"/>
              <a:buNone/>
            </a:pPr>
            <a:endParaRPr sz="2800" dirty="0">
              <a:solidFill>
                <a:srgbClr val="FFFFFF"/>
              </a:solidFill>
              <a:latin typeface="Kanit"/>
              <a:ea typeface="Kanit"/>
              <a:cs typeface="Kanit"/>
              <a:sym typeface="Kanit"/>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creenshot, menu, font&#10;&#10;Description automatically generated">
            <a:extLst>
              <a:ext uri="{FF2B5EF4-FFF2-40B4-BE49-F238E27FC236}">
                <a16:creationId xmlns:a16="http://schemas.microsoft.com/office/drawing/2014/main" id="{CCE6B0F9-AB59-EB90-8E45-69751C13ED33}"/>
              </a:ext>
            </a:extLst>
          </p:cNvPr>
          <p:cNvPicPr>
            <a:picLocks noChangeAspect="1"/>
          </p:cNvPicPr>
          <p:nvPr/>
        </p:nvPicPr>
        <p:blipFill>
          <a:blip r:embed="rId2"/>
          <a:stretch>
            <a:fillRect/>
          </a:stretch>
        </p:blipFill>
        <p:spPr>
          <a:xfrm>
            <a:off x="5300134" y="249382"/>
            <a:ext cx="4741334" cy="6154638"/>
          </a:xfrm>
          <a:prstGeom prst="rect">
            <a:avLst/>
          </a:prstGeom>
        </p:spPr>
      </p:pic>
      <p:sp>
        <p:nvSpPr>
          <p:cNvPr id="5" name="TextBox 4">
            <a:extLst>
              <a:ext uri="{FF2B5EF4-FFF2-40B4-BE49-F238E27FC236}">
                <a16:creationId xmlns:a16="http://schemas.microsoft.com/office/drawing/2014/main" id="{138852F7-0195-A735-03E8-B5EF6D0B6E39}"/>
              </a:ext>
            </a:extLst>
          </p:cNvPr>
          <p:cNvSpPr txBox="1"/>
          <p:nvPr/>
        </p:nvSpPr>
        <p:spPr>
          <a:xfrm>
            <a:off x="1508167" y="2551837"/>
            <a:ext cx="3170711" cy="1754326"/>
          </a:xfrm>
          <a:prstGeom prst="rect">
            <a:avLst/>
          </a:prstGeom>
          <a:noFill/>
        </p:spPr>
        <p:txBody>
          <a:bodyPr wrap="square" rtlCol="0">
            <a:spAutoFit/>
          </a:bodyPr>
          <a:lstStyle/>
          <a:p>
            <a:r>
              <a:rPr lang="en-US" sz="3600" dirty="0">
                <a:solidFill>
                  <a:schemeClr val="tx2"/>
                </a:solidFill>
                <a:latin typeface="Josefin Sans" pitchFamily="2" charset="77"/>
              </a:rPr>
              <a:t>Solution Partner Benefits</a:t>
            </a:r>
          </a:p>
        </p:txBody>
      </p:sp>
    </p:spTree>
    <p:extLst>
      <p:ext uri="{BB962C8B-B14F-4D97-AF65-F5344CB8AC3E}">
        <p14:creationId xmlns:p14="http://schemas.microsoft.com/office/powerpoint/2010/main" val="13562382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46"/>
          <p:cNvSpPr txBox="1">
            <a:spLocks noGrp="1"/>
          </p:cNvSpPr>
          <p:nvPr>
            <p:ph type="ctrTitle"/>
          </p:nvPr>
        </p:nvSpPr>
        <p:spPr>
          <a:xfrm>
            <a:off x="271462" y="3913822"/>
            <a:ext cx="10987088" cy="1173480"/>
          </a:xfrm>
          <a:prstGeom prst="rect">
            <a:avLst/>
          </a:prstGeom>
          <a:noFill/>
          <a:ln>
            <a:noFill/>
          </a:ln>
          <a:effectLst/>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Josefin Sans"/>
              <a:buNone/>
            </a:pPr>
            <a:r>
              <a:rPr lang="en-US" dirty="0"/>
              <a:t>Features for Partners</a:t>
            </a:r>
            <a:endParaRPr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47"/>
          <p:cNvSpPr txBox="1">
            <a:spLocks noGrp="1"/>
          </p:cNvSpPr>
          <p:nvPr>
            <p:ph type="title" idx="4294967295"/>
          </p:nvPr>
        </p:nvSpPr>
        <p:spPr>
          <a:xfrm>
            <a:off x="1676400" y="341313"/>
            <a:ext cx="10515600" cy="132556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Josefin Sans"/>
              <a:buNone/>
            </a:pPr>
            <a:r>
              <a:rPr lang="en-US"/>
              <a:t>Badges</a:t>
            </a:r>
            <a:endParaRPr/>
          </a:p>
        </p:txBody>
      </p:sp>
      <p:sp>
        <p:nvSpPr>
          <p:cNvPr id="706" name="Google Shape;706;p47"/>
          <p:cNvSpPr txBox="1"/>
          <p:nvPr/>
        </p:nvSpPr>
        <p:spPr>
          <a:xfrm>
            <a:off x="838202" y="1928102"/>
            <a:ext cx="5257798" cy="3575478"/>
          </a:xfrm>
          <a:prstGeom prst="rect">
            <a:avLst/>
          </a:prstGeom>
          <a:noFill/>
          <a:ln>
            <a:noFill/>
          </a:ln>
        </p:spPr>
        <p:txBody>
          <a:bodyPr spcFirstLastPara="1" wrap="square" lIns="106675" tIns="106675" rIns="106675" bIns="106675" anchor="t" anchorCtr="0">
            <a:noAutofit/>
          </a:bodyPr>
          <a:lstStyle/>
          <a:p>
            <a:pPr marL="0" marR="0" lvl="0" indent="0" algn="l" rtl="0">
              <a:spcBef>
                <a:spcPts val="0"/>
              </a:spcBef>
              <a:spcAft>
                <a:spcPts val="0"/>
              </a:spcAft>
              <a:buNone/>
            </a:pPr>
            <a:r>
              <a:rPr lang="en-US" sz="2400" dirty="0" err="1">
                <a:solidFill>
                  <a:srgbClr val="FDCB26"/>
                </a:solidFill>
                <a:latin typeface="Kanit"/>
                <a:ea typeface="Kanit"/>
                <a:cs typeface="Kanit"/>
                <a:sym typeface="Kanit"/>
              </a:rPr>
              <a:t>Inflectra’s</a:t>
            </a:r>
            <a:r>
              <a:rPr lang="en-US" sz="2400" dirty="0">
                <a:solidFill>
                  <a:srgbClr val="FDCB26"/>
                </a:solidFill>
                <a:latin typeface="Kanit"/>
                <a:ea typeface="Kanit"/>
                <a:cs typeface="Kanit"/>
                <a:sym typeface="Kanit"/>
              </a:rPr>
              <a:t> Badge feature seeks to reward the accomplishments and recognize areas of expertise of each partner. It will also allow </a:t>
            </a:r>
            <a:r>
              <a:rPr lang="en-US" sz="2400" dirty="0" err="1">
                <a:solidFill>
                  <a:srgbClr val="FDCB26"/>
                </a:solidFill>
                <a:latin typeface="Kanit"/>
                <a:ea typeface="Kanit"/>
                <a:cs typeface="Kanit"/>
                <a:sym typeface="Kanit"/>
              </a:rPr>
              <a:t>Inflectra’s</a:t>
            </a:r>
            <a:r>
              <a:rPr lang="en-US" sz="2400" dirty="0">
                <a:solidFill>
                  <a:srgbClr val="FDCB26"/>
                </a:solidFill>
                <a:latin typeface="Kanit"/>
                <a:ea typeface="Kanit"/>
                <a:cs typeface="Kanit"/>
                <a:sym typeface="Kanit"/>
              </a:rPr>
              <a:t> customers to find the right partner by searching the website for partners with badges that best suit the customer’s needs. </a:t>
            </a:r>
            <a:endParaRPr dirty="0"/>
          </a:p>
          <a:p>
            <a:pPr marL="0" marR="0" lvl="0" indent="0" algn="l" rtl="0">
              <a:spcBef>
                <a:spcPts val="0"/>
              </a:spcBef>
              <a:spcAft>
                <a:spcPts val="0"/>
              </a:spcAft>
              <a:buNone/>
            </a:pPr>
            <a:endParaRPr sz="2400" dirty="0">
              <a:solidFill>
                <a:srgbClr val="FDCB26"/>
              </a:solidFill>
              <a:latin typeface="Kanit"/>
              <a:ea typeface="Kanit"/>
              <a:cs typeface="Kanit"/>
              <a:sym typeface="Kanit"/>
            </a:endParaRPr>
          </a:p>
          <a:p>
            <a:pPr marL="0" marR="0" lvl="0" indent="0" algn="ctr" rtl="0">
              <a:lnSpc>
                <a:spcPct val="90000"/>
              </a:lnSpc>
              <a:spcBef>
                <a:spcPts val="0"/>
              </a:spcBef>
              <a:spcAft>
                <a:spcPts val="0"/>
              </a:spcAft>
              <a:buNone/>
            </a:pPr>
            <a:endParaRPr sz="2800" dirty="0">
              <a:solidFill>
                <a:srgbClr val="073642"/>
              </a:solidFill>
              <a:latin typeface="Kanit"/>
              <a:ea typeface="Kanit"/>
              <a:cs typeface="Kanit"/>
              <a:sym typeface="Kanit"/>
            </a:endParaRPr>
          </a:p>
        </p:txBody>
      </p:sp>
      <p:sp>
        <p:nvSpPr>
          <p:cNvPr id="2" name="TextBox 1">
            <a:extLst>
              <a:ext uri="{FF2B5EF4-FFF2-40B4-BE49-F238E27FC236}">
                <a16:creationId xmlns:a16="http://schemas.microsoft.com/office/drawing/2014/main" id="{B18CF549-352B-6950-D4B1-7C4B9C96533B}"/>
              </a:ext>
            </a:extLst>
          </p:cNvPr>
          <p:cNvSpPr txBox="1"/>
          <p:nvPr/>
        </p:nvSpPr>
        <p:spPr>
          <a:xfrm>
            <a:off x="838202" y="622300"/>
            <a:ext cx="3682998" cy="769441"/>
          </a:xfrm>
          <a:prstGeom prst="rect">
            <a:avLst/>
          </a:prstGeom>
          <a:noFill/>
        </p:spPr>
        <p:txBody>
          <a:bodyPr wrap="square" rtlCol="0">
            <a:spAutoFit/>
          </a:bodyPr>
          <a:lstStyle/>
          <a:p>
            <a:r>
              <a:rPr lang="en-US" sz="4400" b="1" dirty="0">
                <a:solidFill>
                  <a:schemeClr val="bg1"/>
                </a:solidFill>
                <a:latin typeface="Josefin Sans" pitchFamily="2" charset="77"/>
              </a:rPr>
              <a:t>Badges</a:t>
            </a:r>
          </a:p>
        </p:txBody>
      </p:sp>
      <p:pic>
        <p:nvPicPr>
          <p:cNvPr id="6" name="Picture 5" descr="Graphical user interface&#10;&#10;Description automatically generated">
            <a:extLst>
              <a:ext uri="{FF2B5EF4-FFF2-40B4-BE49-F238E27FC236}">
                <a16:creationId xmlns:a16="http://schemas.microsoft.com/office/drawing/2014/main" id="{A45BD952-1C27-8813-B308-0423089DC59C}"/>
              </a:ext>
            </a:extLst>
          </p:cNvPr>
          <p:cNvPicPr>
            <a:picLocks noChangeAspect="1"/>
          </p:cNvPicPr>
          <p:nvPr/>
        </p:nvPicPr>
        <p:blipFill>
          <a:blip r:embed="rId3"/>
          <a:stretch>
            <a:fillRect/>
          </a:stretch>
        </p:blipFill>
        <p:spPr>
          <a:xfrm>
            <a:off x="6934198" y="1277441"/>
            <a:ext cx="4648200" cy="4648200"/>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E26D5-B075-7E73-77D1-E4CE94D7FACE}"/>
              </a:ext>
            </a:extLst>
          </p:cNvPr>
          <p:cNvSpPr>
            <a:spLocks noGrp="1"/>
          </p:cNvSpPr>
          <p:nvPr>
            <p:ph type="title"/>
          </p:nvPr>
        </p:nvSpPr>
        <p:spPr/>
        <p:txBody>
          <a:bodyPr/>
          <a:lstStyle/>
          <a:p>
            <a:r>
              <a:rPr lang="en-US" dirty="0"/>
              <a:t>Reveal – Account Mapping</a:t>
            </a:r>
          </a:p>
        </p:txBody>
      </p:sp>
      <p:sp>
        <p:nvSpPr>
          <p:cNvPr id="3" name="Text Placeholder 2">
            <a:extLst>
              <a:ext uri="{FF2B5EF4-FFF2-40B4-BE49-F238E27FC236}">
                <a16:creationId xmlns:a16="http://schemas.microsoft.com/office/drawing/2014/main" id="{D2C306CA-5F69-869B-E318-9AFFC8340C04}"/>
              </a:ext>
            </a:extLst>
          </p:cNvPr>
          <p:cNvSpPr>
            <a:spLocks noGrp="1"/>
          </p:cNvSpPr>
          <p:nvPr>
            <p:ph type="body" idx="1"/>
          </p:nvPr>
        </p:nvSpPr>
        <p:spPr>
          <a:xfrm>
            <a:off x="838200" y="1825625"/>
            <a:ext cx="4757382" cy="4351338"/>
          </a:xfrm>
        </p:spPr>
        <p:txBody>
          <a:bodyPr/>
          <a:lstStyle/>
          <a:p>
            <a:pPr indent="-381000" algn="l">
              <a:buChar char="●"/>
            </a:pPr>
            <a:r>
              <a:rPr lang="en-US" sz="2800" dirty="0">
                <a:solidFill>
                  <a:schemeClr val="bg1"/>
                </a:solidFill>
              </a:rPr>
              <a:t>Instant secure account mapping platform </a:t>
            </a:r>
          </a:p>
          <a:p>
            <a:pPr marL="0" indent="0" algn="l"/>
            <a:endParaRPr lang="en-US" sz="2800" dirty="0">
              <a:solidFill>
                <a:schemeClr val="bg1"/>
              </a:solidFill>
            </a:endParaRPr>
          </a:p>
          <a:p>
            <a:pPr indent="-381000" algn="l">
              <a:buChar char="●"/>
            </a:pPr>
            <a:r>
              <a:rPr lang="en-US" sz="2800" dirty="0">
                <a:solidFill>
                  <a:schemeClr val="bg1"/>
                </a:solidFill>
              </a:rPr>
              <a:t>Connects CRMs to identify account overlaps</a:t>
            </a:r>
          </a:p>
          <a:p>
            <a:pPr marL="0" indent="0" algn="l"/>
            <a:endParaRPr lang="en-US" sz="2800" dirty="0">
              <a:solidFill>
                <a:schemeClr val="bg1"/>
              </a:solidFill>
            </a:endParaRPr>
          </a:p>
          <a:p>
            <a:pPr indent="-381000" algn="l">
              <a:buChar char="●"/>
            </a:pPr>
            <a:r>
              <a:rPr lang="en-US" sz="2800" dirty="0">
                <a:solidFill>
                  <a:schemeClr val="bg1"/>
                </a:solidFill>
              </a:rPr>
              <a:t>Identifies opportunities for wins</a:t>
            </a:r>
          </a:p>
          <a:p>
            <a:endParaRPr lang="en-US" dirty="0"/>
          </a:p>
        </p:txBody>
      </p:sp>
      <p:pic>
        <p:nvPicPr>
          <p:cNvPr id="9" name="Picture 8" descr="A picture containing close&#10;&#10;Description automatically generated">
            <a:extLst>
              <a:ext uri="{FF2B5EF4-FFF2-40B4-BE49-F238E27FC236}">
                <a16:creationId xmlns:a16="http://schemas.microsoft.com/office/drawing/2014/main" id="{DB59229E-CF49-0E2A-8E69-48CD0DEA9170}"/>
              </a:ext>
            </a:extLst>
          </p:cNvPr>
          <p:cNvPicPr>
            <a:picLocks noChangeAspect="1"/>
          </p:cNvPicPr>
          <p:nvPr/>
        </p:nvPicPr>
        <p:blipFill>
          <a:blip r:embed="rId2"/>
          <a:stretch>
            <a:fillRect/>
          </a:stretch>
        </p:blipFill>
        <p:spPr>
          <a:xfrm>
            <a:off x="5747224" y="2448162"/>
            <a:ext cx="3454400" cy="2425700"/>
          </a:xfrm>
          <a:prstGeom prst="rect">
            <a:avLst/>
          </a:prstGeom>
        </p:spPr>
      </p:pic>
    </p:spTree>
    <p:extLst>
      <p:ext uri="{BB962C8B-B14F-4D97-AF65-F5344CB8AC3E}">
        <p14:creationId xmlns:p14="http://schemas.microsoft.com/office/powerpoint/2010/main" val="15662616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Shape 710"/>
        <p:cNvGrpSpPr/>
        <p:nvPr/>
      </p:nvGrpSpPr>
      <p:grpSpPr>
        <a:xfrm>
          <a:off x="0" y="0"/>
          <a:ext cx="0" cy="0"/>
          <a:chOff x="0" y="0"/>
          <a:chExt cx="0" cy="0"/>
        </a:xfrm>
      </p:grpSpPr>
      <p:sp>
        <p:nvSpPr>
          <p:cNvPr id="711" name="Google Shape;711;p48"/>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Josefin Sans"/>
              <a:buNone/>
            </a:pPr>
            <a:r>
              <a:rPr lang="en-US">
                <a:latin typeface="Josefin Sans"/>
                <a:ea typeface="Josefin Sans"/>
                <a:cs typeface="Josefin Sans"/>
                <a:sym typeface="Josefin Sans"/>
              </a:rPr>
              <a:t>Partner Portal</a:t>
            </a:r>
            <a:endParaRPr/>
          </a:p>
        </p:txBody>
      </p:sp>
      <p:sp>
        <p:nvSpPr>
          <p:cNvPr id="2" name="Text Placeholder 1">
            <a:extLst>
              <a:ext uri="{FF2B5EF4-FFF2-40B4-BE49-F238E27FC236}">
                <a16:creationId xmlns:a16="http://schemas.microsoft.com/office/drawing/2014/main" id="{39EB05B8-413B-4920-9584-BFFBFF4EB86F}"/>
              </a:ext>
            </a:extLst>
          </p:cNvPr>
          <p:cNvSpPr>
            <a:spLocks noGrp="1"/>
          </p:cNvSpPr>
          <p:nvPr>
            <p:ph idx="1"/>
          </p:nvPr>
        </p:nvSpPr>
        <p:spPr>
          <a:xfrm>
            <a:off x="838200" y="5530788"/>
            <a:ext cx="10515600" cy="1325563"/>
          </a:xfrm>
        </p:spPr>
        <p:txBody>
          <a:bodyPr>
            <a:normAutofit/>
          </a:bodyPr>
          <a:lstStyle/>
          <a:p>
            <a:r>
              <a:rPr lang="en-US" sz="2400" dirty="0"/>
              <a:t>Inflectra maintains a robust partner communication, deal management and technical support system through its Partner Portal. </a:t>
            </a:r>
          </a:p>
        </p:txBody>
      </p:sp>
      <p:pic>
        <p:nvPicPr>
          <p:cNvPr id="3" name="Picture 2">
            <a:extLst>
              <a:ext uri="{FF2B5EF4-FFF2-40B4-BE49-F238E27FC236}">
                <a16:creationId xmlns:a16="http://schemas.microsoft.com/office/drawing/2014/main" id="{D851FE1E-4145-45B8-88E3-EA2DE745FEB2}"/>
              </a:ext>
            </a:extLst>
          </p:cNvPr>
          <p:cNvPicPr>
            <a:picLocks noChangeAspect="1"/>
          </p:cNvPicPr>
          <p:nvPr/>
        </p:nvPicPr>
        <p:blipFill>
          <a:blip r:embed="rId3"/>
          <a:stretch>
            <a:fillRect/>
          </a:stretch>
        </p:blipFill>
        <p:spPr>
          <a:xfrm>
            <a:off x="949910" y="1410534"/>
            <a:ext cx="8325921" cy="3969334"/>
          </a:xfrm>
          <a:prstGeom prst="rect">
            <a:avLst/>
          </a:prstGeom>
          <a:ln>
            <a:solidFill>
              <a:schemeClr val="tx2">
                <a:lumMod val="50000"/>
              </a:schemeClr>
            </a:solidFill>
          </a:ln>
        </p:spPr>
      </p:pic>
    </p:spTree>
    <p:extLst>
      <p:ext uri="{BB962C8B-B14F-4D97-AF65-F5344CB8AC3E}">
        <p14:creationId xmlns:p14="http://schemas.microsoft.com/office/powerpoint/2010/main" val="27293212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Shape 710"/>
        <p:cNvGrpSpPr/>
        <p:nvPr/>
      </p:nvGrpSpPr>
      <p:grpSpPr>
        <a:xfrm>
          <a:off x="0" y="0"/>
          <a:ext cx="0" cy="0"/>
          <a:chOff x="0" y="0"/>
          <a:chExt cx="0" cy="0"/>
        </a:xfrm>
      </p:grpSpPr>
      <p:sp>
        <p:nvSpPr>
          <p:cNvPr id="711" name="Google Shape;711;p48"/>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Josefin Sans"/>
              <a:buNone/>
            </a:pPr>
            <a:r>
              <a:rPr lang="en-US">
                <a:latin typeface="Josefin Sans"/>
                <a:ea typeface="Josefin Sans"/>
                <a:cs typeface="Josefin Sans"/>
                <a:sym typeface="Josefin Sans"/>
              </a:rPr>
              <a:t>Partner Portal</a:t>
            </a:r>
            <a:endParaRPr/>
          </a:p>
        </p:txBody>
      </p:sp>
      <p:sp>
        <p:nvSpPr>
          <p:cNvPr id="2" name="Text Placeholder 1">
            <a:extLst>
              <a:ext uri="{FF2B5EF4-FFF2-40B4-BE49-F238E27FC236}">
                <a16:creationId xmlns:a16="http://schemas.microsoft.com/office/drawing/2014/main" id="{39EB05B8-413B-4920-9584-BFFBFF4EB86F}"/>
              </a:ext>
            </a:extLst>
          </p:cNvPr>
          <p:cNvSpPr>
            <a:spLocks noGrp="1"/>
          </p:cNvSpPr>
          <p:nvPr>
            <p:ph idx="1"/>
          </p:nvPr>
        </p:nvSpPr>
        <p:spPr>
          <a:xfrm>
            <a:off x="838200" y="5530788"/>
            <a:ext cx="10515600" cy="1325563"/>
          </a:xfrm>
        </p:spPr>
        <p:txBody>
          <a:bodyPr>
            <a:normAutofit/>
          </a:bodyPr>
          <a:lstStyle/>
          <a:p>
            <a:r>
              <a:rPr lang="en-US" sz="2400" dirty="0"/>
              <a:t>Inflectra maintains a robust partner communication, deal management and technical support system through its Partner Portal. </a:t>
            </a:r>
          </a:p>
        </p:txBody>
      </p:sp>
      <p:pic>
        <p:nvPicPr>
          <p:cNvPr id="3" name="Picture 2">
            <a:extLst>
              <a:ext uri="{FF2B5EF4-FFF2-40B4-BE49-F238E27FC236}">
                <a16:creationId xmlns:a16="http://schemas.microsoft.com/office/drawing/2014/main" id="{D851FE1E-4145-45B8-88E3-EA2DE745FEB2}"/>
              </a:ext>
            </a:extLst>
          </p:cNvPr>
          <p:cNvPicPr>
            <a:picLocks noChangeAspect="1"/>
          </p:cNvPicPr>
          <p:nvPr/>
        </p:nvPicPr>
        <p:blipFill>
          <a:blip r:embed="rId3"/>
          <a:stretch>
            <a:fillRect/>
          </a:stretch>
        </p:blipFill>
        <p:spPr>
          <a:xfrm>
            <a:off x="949910" y="1410534"/>
            <a:ext cx="8325921" cy="3969334"/>
          </a:xfrm>
          <a:prstGeom prst="rect">
            <a:avLst/>
          </a:prstGeom>
          <a:ln>
            <a:solidFill>
              <a:schemeClr val="tx2">
                <a:lumMod val="50000"/>
              </a:schemeClr>
            </a:solidFill>
          </a:ln>
        </p:spPr>
      </p:pic>
      <p:sp>
        <p:nvSpPr>
          <p:cNvPr id="4" name="Callout: Bent Line 3">
            <a:extLst>
              <a:ext uri="{FF2B5EF4-FFF2-40B4-BE49-F238E27FC236}">
                <a16:creationId xmlns:a16="http://schemas.microsoft.com/office/drawing/2014/main" id="{F67395B6-3CBA-4DA0-BAFA-D87E59ED2231}"/>
              </a:ext>
            </a:extLst>
          </p:cNvPr>
          <p:cNvSpPr/>
          <p:nvPr/>
        </p:nvSpPr>
        <p:spPr>
          <a:xfrm>
            <a:off x="9463596" y="1410534"/>
            <a:ext cx="2272684" cy="3232487"/>
          </a:xfrm>
          <a:prstGeom prst="borderCallout2">
            <a:avLst>
              <a:gd name="adj1" fmla="val 18750"/>
              <a:gd name="adj2" fmla="val -8333"/>
              <a:gd name="adj3" fmla="val 18750"/>
              <a:gd name="adj4" fmla="val -16667"/>
              <a:gd name="adj5" fmla="val 101240"/>
              <a:gd name="adj6" fmla="val -74011"/>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800" dirty="0">
                <a:latin typeface="Kanit" panose="020B0604020202020204" charset="-34"/>
                <a:cs typeface="Kanit" panose="020B0604020202020204" charset="-34"/>
              </a:rPr>
              <a:t>Allows partners to complete onboarding processes, find educational and sales enablement resources, and consolidate and organize information</a:t>
            </a:r>
          </a:p>
        </p:txBody>
      </p:sp>
    </p:spTree>
    <p:extLst>
      <p:ext uri="{BB962C8B-B14F-4D97-AF65-F5344CB8AC3E}">
        <p14:creationId xmlns:p14="http://schemas.microsoft.com/office/powerpoint/2010/main" val="27104802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Shape 710"/>
        <p:cNvGrpSpPr/>
        <p:nvPr/>
      </p:nvGrpSpPr>
      <p:grpSpPr>
        <a:xfrm>
          <a:off x="0" y="0"/>
          <a:ext cx="0" cy="0"/>
          <a:chOff x="0" y="0"/>
          <a:chExt cx="0" cy="0"/>
        </a:xfrm>
      </p:grpSpPr>
      <p:sp>
        <p:nvSpPr>
          <p:cNvPr id="711" name="Google Shape;711;p48"/>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Josefin Sans"/>
              <a:buNone/>
            </a:pPr>
            <a:r>
              <a:rPr lang="en-US">
                <a:latin typeface="Josefin Sans"/>
                <a:ea typeface="Josefin Sans"/>
                <a:cs typeface="Josefin Sans"/>
                <a:sym typeface="Josefin Sans"/>
              </a:rPr>
              <a:t>Partner Portal</a:t>
            </a:r>
            <a:endParaRPr/>
          </a:p>
        </p:txBody>
      </p:sp>
      <p:sp>
        <p:nvSpPr>
          <p:cNvPr id="2" name="Text Placeholder 1">
            <a:extLst>
              <a:ext uri="{FF2B5EF4-FFF2-40B4-BE49-F238E27FC236}">
                <a16:creationId xmlns:a16="http://schemas.microsoft.com/office/drawing/2014/main" id="{39EB05B8-413B-4920-9584-BFFBFF4EB86F}"/>
              </a:ext>
            </a:extLst>
          </p:cNvPr>
          <p:cNvSpPr>
            <a:spLocks noGrp="1"/>
          </p:cNvSpPr>
          <p:nvPr>
            <p:ph idx="1"/>
          </p:nvPr>
        </p:nvSpPr>
        <p:spPr>
          <a:xfrm>
            <a:off x="838200" y="5530788"/>
            <a:ext cx="10515600" cy="1325563"/>
          </a:xfrm>
        </p:spPr>
        <p:txBody>
          <a:bodyPr>
            <a:normAutofit/>
          </a:bodyPr>
          <a:lstStyle/>
          <a:p>
            <a:r>
              <a:rPr lang="en-US" sz="2400" dirty="0"/>
              <a:t>Inflectra maintains a robust partner communication, deal management and technical support system through its Partner Portal. </a:t>
            </a:r>
          </a:p>
        </p:txBody>
      </p:sp>
      <p:pic>
        <p:nvPicPr>
          <p:cNvPr id="3" name="Picture 2">
            <a:extLst>
              <a:ext uri="{FF2B5EF4-FFF2-40B4-BE49-F238E27FC236}">
                <a16:creationId xmlns:a16="http://schemas.microsoft.com/office/drawing/2014/main" id="{D851FE1E-4145-45B8-88E3-EA2DE745FEB2}"/>
              </a:ext>
            </a:extLst>
          </p:cNvPr>
          <p:cNvPicPr>
            <a:picLocks noChangeAspect="1"/>
          </p:cNvPicPr>
          <p:nvPr/>
        </p:nvPicPr>
        <p:blipFill>
          <a:blip r:embed="rId3"/>
          <a:stretch>
            <a:fillRect/>
          </a:stretch>
        </p:blipFill>
        <p:spPr>
          <a:xfrm>
            <a:off x="949910" y="1410534"/>
            <a:ext cx="8325921" cy="3969334"/>
          </a:xfrm>
          <a:prstGeom prst="rect">
            <a:avLst/>
          </a:prstGeom>
          <a:ln>
            <a:solidFill>
              <a:schemeClr val="tx2">
                <a:lumMod val="50000"/>
              </a:schemeClr>
            </a:solidFill>
          </a:ln>
        </p:spPr>
      </p:pic>
      <p:sp>
        <p:nvSpPr>
          <p:cNvPr id="4" name="Callout: Bent Line 3">
            <a:extLst>
              <a:ext uri="{FF2B5EF4-FFF2-40B4-BE49-F238E27FC236}">
                <a16:creationId xmlns:a16="http://schemas.microsoft.com/office/drawing/2014/main" id="{F67395B6-3CBA-4DA0-BAFA-D87E59ED2231}"/>
              </a:ext>
            </a:extLst>
          </p:cNvPr>
          <p:cNvSpPr/>
          <p:nvPr/>
        </p:nvSpPr>
        <p:spPr>
          <a:xfrm>
            <a:off x="9463596" y="1410534"/>
            <a:ext cx="2272684" cy="3232487"/>
          </a:xfrm>
          <a:prstGeom prst="borderCallout2">
            <a:avLst>
              <a:gd name="adj1" fmla="val 18750"/>
              <a:gd name="adj2" fmla="val -8333"/>
              <a:gd name="adj3" fmla="val 18750"/>
              <a:gd name="adj4" fmla="val -16667"/>
              <a:gd name="adj5" fmla="val 87233"/>
              <a:gd name="adj6" fmla="val -303308"/>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800" dirty="0">
                <a:latin typeface="Kanit" panose="020B0604020202020204" charset="-34"/>
                <a:cs typeface="Kanit" panose="020B0604020202020204" charset="-34"/>
              </a:rPr>
              <a:t>The partner portal lets you register new leads, see Inflectra news, view reseller quotes and manage your customers’ subscriptions.</a:t>
            </a:r>
          </a:p>
        </p:txBody>
      </p:sp>
    </p:spTree>
    <p:extLst>
      <p:ext uri="{BB962C8B-B14F-4D97-AF65-F5344CB8AC3E}">
        <p14:creationId xmlns:p14="http://schemas.microsoft.com/office/powerpoint/2010/main" val="7800712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
          <p:cNvSpPr txBox="1">
            <a:spLocks noGrp="1"/>
          </p:cNvSpPr>
          <p:nvPr>
            <p:ph type="title"/>
          </p:nvPr>
        </p:nvSpPr>
        <p:spPr>
          <a:xfrm>
            <a:off x="838200" y="2002631"/>
            <a:ext cx="10515600" cy="2852737"/>
          </a:xfrm>
          <a:prstGeom prst="rect">
            <a:avLst/>
          </a:prstGeom>
          <a:noFill/>
          <a:ln>
            <a:noFill/>
          </a:ln>
          <a:effectLst/>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000"/>
              <a:buFont typeface="Josefin Sans"/>
              <a:buNone/>
            </a:pPr>
            <a:r>
              <a:rPr lang="en-US" dirty="0"/>
              <a:t>The Inflectra Mission...</a:t>
            </a:r>
            <a:endParaRPr dirty="0"/>
          </a:p>
        </p:txBody>
      </p:sp>
    </p:spTree>
    <p:extLst>
      <p:ext uri="{BB962C8B-B14F-4D97-AF65-F5344CB8AC3E}">
        <p14:creationId xmlns:p14="http://schemas.microsoft.com/office/powerpoint/2010/main" val="43273079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75F9C-A8E8-E496-54FB-D01AAC635743}"/>
              </a:ext>
            </a:extLst>
          </p:cNvPr>
          <p:cNvSpPr>
            <a:spLocks noGrp="1"/>
          </p:cNvSpPr>
          <p:nvPr>
            <p:ph type="title"/>
          </p:nvPr>
        </p:nvSpPr>
        <p:spPr/>
        <p:txBody>
          <a:bodyPr/>
          <a:lstStyle/>
          <a:p>
            <a:r>
              <a:rPr lang="en-US" dirty="0"/>
              <a:t>Rewards</a:t>
            </a:r>
          </a:p>
        </p:txBody>
      </p:sp>
      <p:sp>
        <p:nvSpPr>
          <p:cNvPr id="3" name="Text Placeholder 2">
            <a:extLst>
              <a:ext uri="{FF2B5EF4-FFF2-40B4-BE49-F238E27FC236}">
                <a16:creationId xmlns:a16="http://schemas.microsoft.com/office/drawing/2014/main" id="{83179398-3C63-8805-51AE-DC8F16BC8190}"/>
              </a:ext>
            </a:extLst>
          </p:cNvPr>
          <p:cNvSpPr>
            <a:spLocks noGrp="1"/>
          </p:cNvSpPr>
          <p:nvPr>
            <p:ph type="body" idx="1"/>
          </p:nvPr>
        </p:nvSpPr>
        <p:spPr/>
        <p:txBody>
          <a:bodyPr/>
          <a:lstStyle/>
          <a:p>
            <a:r>
              <a:rPr lang="en-US" dirty="0"/>
              <a:t>Additional bespoke training</a:t>
            </a:r>
          </a:p>
          <a:p>
            <a:r>
              <a:rPr lang="en-US" dirty="0" err="1"/>
              <a:t>InflectraCon</a:t>
            </a:r>
            <a:r>
              <a:rPr lang="en-US" dirty="0"/>
              <a:t> tickets</a:t>
            </a:r>
          </a:p>
          <a:p>
            <a:r>
              <a:rPr lang="en-US" dirty="0"/>
              <a:t>Inflectra Swag</a:t>
            </a:r>
          </a:p>
          <a:p>
            <a:r>
              <a:rPr lang="en-US" dirty="0"/>
              <a:t>Self Selected Treats from the Goody Gifting Program</a:t>
            </a:r>
          </a:p>
        </p:txBody>
      </p:sp>
    </p:spTree>
    <p:extLst>
      <p:ext uri="{BB962C8B-B14F-4D97-AF65-F5344CB8AC3E}">
        <p14:creationId xmlns:p14="http://schemas.microsoft.com/office/powerpoint/2010/main" val="5940718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Shape 213"/>
        <p:cNvGrpSpPr/>
        <p:nvPr/>
      </p:nvGrpSpPr>
      <p:grpSpPr>
        <a:xfrm>
          <a:off x="0" y="0"/>
          <a:ext cx="0" cy="0"/>
          <a:chOff x="0" y="0"/>
          <a:chExt cx="0" cy="0"/>
        </a:xfrm>
      </p:grpSpPr>
      <p:sp>
        <p:nvSpPr>
          <p:cNvPr id="214" name="Google Shape;214;p3"/>
          <p:cNvSpPr txBox="1">
            <a:spLocks noGrp="1"/>
          </p:cNvSpPr>
          <p:nvPr>
            <p:ph type="title"/>
          </p:nvPr>
        </p:nvSpPr>
        <p:spPr>
          <a:prstGeom prst="rect">
            <a:avLst/>
          </a:prstGeom>
          <a:noFill/>
          <a:ln>
            <a:noFill/>
          </a:ln>
          <a:effectLst>
            <a:outerShdw blurRad="50800" dist="50800" dir="2400000" algn="ctr" rotWithShape="0">
              <a:srgbClr val="000000">
                <a:alpha val="43137"/>
              </a:srgbClr>
            </a:outerShdw>
          </a:effectLst>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A5A5A5"/>
              </a:buClr>
              <a:buSzPts val="17900"/>
              <a:buFont typeface="Josefin Sans"/>
              <a:buNone/>
            </a:pPr>
            <a:r>
              <a:rPr lang="en-US" sz="17900" dirty="0">
                <a:solidFill>
                  <a:srgbClr val="A5A5A5"/>
                </a:solidFill>
              </a:rPr>
              <a:t>harmony</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Shape 218"/>
        <p:cNvGrpSpPr/>
        <p:nvPr/>
      </p:nvGrpSpPr>
      <p:grpSpPr>
        <a:xfrm>
          <a:off x="0" y="0"/>
          <a:ext cx="0" cy="0"/>
          <a:chOff x="0" y="0"/>
          <a:chExt cx="0" cy="0"/>
        </a:xfrm>
      </p:grpSpPr>
      <p:sp>
        <p:nvSpPr>
          <p:cNvPr id="219" name="Google Shape;219;p4"/>
          <p:cNvSpPr txBox="1">
            <a:spLocks noGrp="1"/>
          </p:cNvSpPr>
          <p:nvPr>
            <p:ph type="title"/>
          </p:nvPr>
        </p:nvSpPr>
        <p:spPr>
          <a:xfrm>
            <a:off x="838199" y="365125"/>
            <a:ext cx="10848975" cy="1325563"/>
          </a:xfrm>
          <a:prstGeom prst="rect">
            <a:avLst/>
          </a:prstGeom>
          <a:noFill/>
          <a:ln>
            <a:noFill/>
          </a:ln>
          <a:effectLst/>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dirty="0"/>
              <a:t>Fostering Harmony in our Partnerships</a:t>
            </a:r>
            <a:endParaRPr dirty="0"/>
          </a:p>
        </p:txBody>
      </p:sp>
      <p:sp>
        <p:nvSpPr>
          <p:cNvPr id="220" name="Google Shape;220;p4"/>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514350" lvl="0" indent="-514350" algn="l" rtl="0">
              <a:lnSpc>
                <a:spcPct val="90000"/>
              </a:lnSpc>
              <a:spcBef>
                <a:spcPts val="0"/>
              </a:spcBef>
              <a:spcAft>
                <a:spcPts val="0"/>
              </a:spcAft>
              <a:buClr>
                <a:schemeClr val="dk1"/>
              </a:buClr>
              <a:buSzPts val="5400"/>
              <a:buFont typeface="Josefin Sans"/>
              <a:buAutoNum type="arabicPeriod"/>
            </a:pPr>
            <a:r>
              <a:rPr lang="en-US" sz="5400" dirty="0">
                <a:latin typeface="Josefin Sans"/>
                <a:ea typeface="Josefin Sans"/>
                <a:cs typeface="Josefin Sans"/>
                <a:sym typeface="Josefin Sans"/>
              </a:rPr>
              <a:t>Human API</a:t>
            </a:r>
            <a:endParaRPr dirty="0"/>
          </a:p>
          <a:p>
            <a:pPr marL="514350" lvl="0" indent="-514350" algn="l" rtl="0">
              <a:lnSpc>
                <a:spcPct val="90000"/>
              </a:lnSpc>
              <a:spcBef>
                <a:spcPts val="2200"/>
              </a:spcBef>
              <a:spcAft>
                <a:spcPts val="0"/>
              </a:spcAft>
              <a:buClr>
                <a:schemeClr val="dk1"/>
              </a:buClr>
              <a:buSzPts val="5400"/>
              <a:buFont typeface="Josefin Sans"/>
              <a:buAutoNum type="arabicPeriod"/>
            </a:pPr>
            <a:r>
              <a:rPr lang="en-US" sz="5400" dirty="0">
                <a:latin typeface="Josefin Sans"/>
                <a:ea typeface="Josefin Sans"/>
                <a:cs typeface="Josefin Sans"/>
                <a:sym typeface="Josefin Sans"/>
              </a:rPr>
              <a:t>Global, Yet Local</a:t>
            </a:r>
            <a:endParaRPr dirty="0"/>
          </a:p>
          <a:p>
            <a:pPr marL="514350" lvl="0" indent="-514350" algn="l" rtl="0">
              <a:lnSpc>
                <a:spcPct val="90000"/>
              </a:lnSpc>
              <a:spcBef>
                <a:spcPts val="2200"/>
              </a:spcBef>
              <a:spcAft>
                <a:spcPts val="0"/>
              </a:spcAft>
              <a:buClr>
                <a:schemeClr val="dk1"/>
              </a:buClr>
              <a:buSzPts val="5400"/>
              <a:buFont typeface="Josefin Sans"/>
              <a:buAutoNum type="arabicPeriod"/>
            </a:pPr>
            <a:r>
              <a:rPr lang="en-US" sz="5400" dirty="0">
                <a:latin typeface="Josefin Sans"/>
                <a:ea typeface="Josefin Sans"/>
                <a:cs typeface="Josefin Sans"/>
                <a:sym typeface="Josefin Sans"/>
              </a:rPr>
              <a:t>Your Mission</a:t>
            </a:r>
            <a:endParaRPr dirty="0"/>
          </a:p>
          <a:p>
            <a:pPr marL="514350" lvl="0" indent="-514350" algn="l" rtl="0">
              <a:lnSpc>
                <a:spcPct val="90000"/>
              </a:lnSpc>
              <a:spcBef>
                <a:spcPts val="2200"/>
              </a:spcBef>
              <a:spcAft>
                <a:spcPts val="0"/>
              </a:spcAft>
              <a:buClr>
                <a:schemeClr val="dk1"/>
              </a:buClr>
              <a:buSzPts val="5400"/>
              <a:buFont typeface="Josefin Sans"/>
              <a:buAutoNum type="arabicPeriod"/>
            </a:pPr>
            <a:r>
              <a:rPr lang="en-US" sz="5400" dirty="0">
                <a:latin typeface="Josefin Sans"/>
                <a:ea typeface="Josefin Sans"/>
                <a:cs typeface="Josefin Sans"/>
                <a:sym typeface="Josefin Sans"/>
              </a:rPr>
              <a:t>Open Ecosystem</a:t>
            </a:r>
            <a:endParaRPr dirty="0"/>
          </a:p>
        </p:txBody>
      </p:sp>
    </p:spTree>
  </p:cSld>
  <p:clrMapOvr>
    <a:masterClrMapping/>
  </p:clrMapOvr>
</p:sld>
</file>

<file path=ppt/theme/theme1.xml><?xml version="1.0" encoding="utf-8"?>
<a:theme xmlns:a="http://schemas.openxmlformats.org/drawingml/2006/main" name="Inflectra content">
  <a:themeElements>
    <a:clrScheme name="Custom 3">
      <a:dk1>
        <a:srgbClr val="073642"/>
      </a:dk1>
      <a:lt1>
        <a:srgbClr val="FDCB26"/>
      </a:lt1>
      <a:dk2>
        <a:srgbClr val="073642"/>
      </a:dk2>
      <a:lt2>
        <a:srgbClr val="FFFFFF"/>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{F26FC7B7-B42C-8249-A270-533C172A83EC}tf16401378</Template>
  <TotalTime>20662</TotalTime>
  <Words>2109</Words>
  <Application>Microsoft Macintosh PowerPoint</Application>
  <PresentationFormat>Widescreen</PresentationFormat>
  <Paragraphs>461</Paragraphs>
  <Slides>70</Slides>
  <Notes>47</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0</vt:i4>
      </vt:variant>
      <vt:variant>
        <vt:lpstr>Slide Titles</vt:lpstr>
      </vt:variant>
      <vt:variant>
        <vt:i4>70</vt:i4>
      </vt:variant>
    </vt:vector>
  </HeadingPairs>
  <TitlesOfParts>
    <vt:vector size="76" baseType="lpstr">
      <vt:lpstr>Josefin Sans</vt:lpstr>
      <vt:lpstr>Kanit</vt:lpstr>
      <vt:lpstr>Calibri</vt:lpstr>
      <vt:lpstr>Josefin Sans Light</vt:lpstr>
      <vt:lpstr>Arial</vt:lpstr>
      <vt:lpstr>Inflectra content</vt:lpstr>
      <vt:lpstr>Information for Partners</vt:lpstr>
      <vt:lpstr>Who is Inflectra?</vt:lpstr>
      <vt:lpstr>Inflectra Helps You Deliver Quality Software, Faster and with Lower Risk</vt:lpstr>
      <vt:lpstr>PowerPoint Presentation</vt:lpstr>
      <vt:lpstr>PowerPoint Presentation</vt:lpstr>
      <vt:lpstr>The Inflectra® Platform</vt:lpstr>
      <vt:lpstr>The Inflectra Mission...</vt:lpstr>
      <vt:lpstr>harmony</vt:lpstr>
      <vt:lpstr>Fostering Harmony in our Partnerships</vt:lpstr>
      <vt:lpstr>The Human API</vt:lpstr>
      <vt:lpstr>Working Together as a Team</vt:lpstr>
      <vt:lpstr>Global, Yet Local</vt:lpstr>
      <vt:lpstr>Your Mission Comes First</vt:lpstr>
      <vt:lpstr>Inflectra’s Open Ecosystem</vt:lpstr>
      <vt:lpstr>Open Ecosystem</vt:lpstr>
      <vt:lpstr>Harmony Across Ecosystems</vt:lpstr>
      <vt:lpstr>How Are We Different?</vt:lpstr>
      <vt:lpstr>Our DNA</vt:lpstr>
      <vt:lpstr>Our Unique Sales Proposition</vt:lpstr>
      <vt:lpstr>Unique Industry Offering</vt:lpstr>
      <vt:lpstr>Specific Features for Regulated Industries</vt:lpstr>
      <vt:lpstr>Bridging Between Agile and Compliance</vt:lpstr>
      <vt:lpstr>Healthcare &amp; Life Sciences</vt:lpstr>
      <vt:lpstr>Financial Services &amp; Insurance</vt:lpstr>
      <vt:lpstr>Energy, Industrial, &amp; Automotive</vt:lpstr>
      <vt:lpstr>Defense, Government &amp; Aerospace</vt:lpstr>
      <vt:lpstr>Hot Off The Press</vt:lpstr>
      <vt:lpstr>Compliance with International Standards</vt:lpstr>
      <vt:lpstr>From Testers to C-Suite</vt:lpstr>
      <vt:lpstr>Inflectra’s Secret Sauce</vt:lpstr>
      <vt:lpstr>Risk Management</vt:lpstr>
      <vt:lpstr>Risk-Based Testing</vt:lpstr>
      <vt:lpstr>Distributed Agile</vt:lpstr>
      <vt:lpstr>On Premise + Cloud</vt:lpstr>
      <vt:lpstr>Overview of our products</vt:lpstr>
      <vt:lpstr>SpiraTest® - Requirements &amp; Test Mgt</vt:lpstr>
      <vt:lpstr>SpiraTeam® - Application Lifecycle Mgt</vt:lpstr>
      <vt:lpstr>SpiraPlan® - Program &amp; Portfolio Mgt</vt:lpstr>
      <vt:lpstr>Rapise® - Intelligent Test Automation</vt:lpstr>
      <vt:lpstr>RemoteLaunch® - Automation Integration</vt:lpstr>
      <vt:lpstr>TaraVault® - Source Code Management</vt:lpstr>
      <vt:lpstr>SpiraCapture™ - Exploratory Testing</vt:lpstr>
      <vt:lpstr>KronoDesk® - Support &amp; Help Desk</vt:lpstr>
      <vt:lpstr>Our Customers</vt:lpstr>
      <vt:lpstr>Our Customers (USA/Canada)</vt:lpstr>
      <vt:lpstr>Our Customers (Europe)</vt:lpstr>
      <vt:lpstr>Our Customers (Global)</vt:lpstr>
      <vt:lpstr>What Our Customers Say</vt:lpstr>
      <vt:lpstr>Awards and Recognition</vt:lpstr>
      <vt:lpstr>PowerPoint Presentation</vt:lpstr>
      <vt:lpstr>Defined Metrics for Success</vt:lpstr>
      <vt:lpstr>PowerPoint Presentation</vt:lpstr>
      <vt:lpstr>PowerPoint Presentation</vt:lpstr>
      <vt:lpstr>Our Partners Partnership Program</vt:lpstr>
      <vt:lpstr>Solution Partners: Reseller</vt:lpstr>
      <vt:lpstr>Solution Partners: Silver</vt:lpstr>
      <vt:lpstr>Solution Partners: Silver</vt:lpstr>
      <vt:lpstr>Solution Partners: Gold</vt:lpstr>
      <vt:lpstr>Solution Partners: Gold</vt:lpstr>
      <vt:lpstr>Solution Partners: Platinum</vt:lpstr>
      <vt:lpstr>Solution Partners: Platinum</vt:lpstr>
      <vt:lpstr>Technology Partners</vt:lpstr>
      <vt:lpstr>PowerPoint Presentation</vt:lpstr>
      <vt:lpstr>Features for Partners</vt:lpstr>
      <vt:lpstr>Badges</vt:lpstr>
      <vt:lpstr>Reveal – Account Mapping</vt:lpstr>
      <vt:lpstr>Partner Portal</vt:lpstr>
      <vt:lpstr>Partner Portal</vt:lpstr>
      <vt:lpstr>Partner Portal</vt:lpstr>
      <vt:lpstr>Rewards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 for Partners</dc:title>
  <dc:creator>Adam Sandman</dc:creator>
  <cp:lastModifiedBy>Jessica Moore</cp:lastModifiedBy>
  <cp:revision>102</cp:revision>
  <dcterms:created xsi:type="dcterms:W3CDTF">2018-04-12T05:30:22Z</dcterms:created>
  <dcterms:modified xsi:type="dcterms:W3CDTF">2023-05-22T16:36:44Z</dcterms:modified>
</cp:coreProperties>
</file>