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92" r:id="rId1"/>
  </p:sldMasterIdLst>
  <p:notesMasterIdLst>
    <p:notesMasterId r:id="rId39"/>
  </p:notesMasterIdLst>
  <p:sldIdLst>
    <p:sldId id="259" r:id="rId2"/>
    <p:sldId id="262" r:id="rId3"/>
    <p:sldId id="261" r:id="rId4"/>
    <p:sldId id="264" r:id="rId5"/>
    <p:sldId id="260" r:id="rId6"/>
    <p:sldId id="266" r:id="rId7"/>
    <p:sldId id="265" r:id="rId8"/>
    <p:sldId id="267" r:id="rId9"/>
    <p:sldId id="268" r:id="rId10"/>
    <p:sldId id="269" r:id="rId11"/>
    <p:sldId id="270" r:id="rId12"/>
    <p:sldId id="292" r:id="rId13"/>
    <p:sldId id="271" r:id="rId14"/>
    <p:sldId id="272" r:id="rId15"/>
    <p:sldId id="273" r:id="rId16"/>
    <p:sldId id="298" r:id="rId17"/>
    <p:sldId id="274" r:id="rId18"/>
    <p:sldId id="275" r:id="rId19"/>
    <p:sldId id="276" r:id="rId20"/>
    <p:sldId id="277" r:id="rId21"/>
    <p:sldId id="279" r:id="rId22"/>
    <p:sldId id="299" r:id="rId23"/>
    <p:sldId id="280" r:id="rId24"/>
    <p:sldId id="281" r:id="rId25"/>
    <p:sldId id="301" r:id="rId26"/>
    <p:sldId id="294" r:id="rId27"/>
    <p:sldId id="293" r:id="rId28"/>
    <p:sldId id="283" r:id="rId29"/>
    <p:sldId id="284" r:id="rId30"/>
    <p:sldId id="300" r:id="rId31"/>
    <p:sldId id="285" r:id="rId32"/>
    <p:sldId id="286" r:id="rId33"/>
    <p:sldId id="287" r:id="rId34"/>
    <p:sldId id="297" r:id="rId35"/>
    <p:sldId id="290" r:id="rId36"/>
    <p:sldId id="291" r:id="rId37"/>
    <p:sldId id="296"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Josefin Sans" pitchFamily="2" charset="0"/>
      <p:regular r:id="rId44"/>
      <p:bold r:id="rId45"/>
      <p:italic r:id="rId46"/>
      <p:boldItalic r:id="rId47"/>
    </p:embeddedFont>
    <p:embeddedFont>
      <p:font typeface="Kanit" panose="020B0604020202020204" charset="-34"/>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a:srgbClr val="FFFFFF"/>
    <a:srgbClr val="FDCB26"/>
    <a:srgbClr val="586E75"/>
    <a:srgbClr val="93A1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79401" autoAdjust="0"/>
  </p:normalViewPr>
  <p:slideViewPr>
    <p:cSldViewPr snapToGrid="0">
      <p:cViewPr varScale="1">
        <p:scale>
          <a:sx n="69" d="100"/>
          <a:sy n="69" d="100"/>
        </p:scale>
        <p:origin x="103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58EEC-8263-439B-8673-DDEFCBAD3A93}" type="datetimeFigureOut">
              <a:rPr lang="en-US" smtClean="0"/>
              <a:t>9/9/2019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4103B-8296-4801-B849-D9F9F8D6883D}" type="slidenum">
              <a:rPr lang="en-US" smtClean="0"/>
              <a:t>‹#›</a:t>
            </a:fld>
            <a:endParaRPr lang="en-US"/>
          </a:p>
        </p:txBody>
      </p:sp>
    </p:spTree>
    <p:extLst>
      <p:ext uri="{BB962C8B-B14F-4D97-AF65-F5344CB8AC3E}">
        <p14:creationId xmlns:p14="http://schemas.microsoft.com/office/powerpoint/2010/main" val="397842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Welcome to </a:t>
            </a:r>
            <a:r>
              <a:rPr lang="en-US" sz="1200" b="0" i="0" kern="1200" dirty="0" err="1">
                <a:solidFill>
                  <a:schemeClr val="tx1"/>
                </a:solidFill>
                <a:effectLst/>
                <a:latin typeface="+mn-lt"/>
                <a:ea typeface="+mn-ea"/>
                <a:cs typeface="+mn-cs"/>
              </a:rPr>
              <a:t>Spira</a:t>
            </a:r>
            <a:r>
              <a:rPr lang="en-US" sz="1200" b="0" i="0" kern="1200" dirty="0">
                <a:solidFill>
                  <a:schemeClr val="tx1"/>
                </a:solidFill>
                <a:effectLst/>
                <a:latin typeface="+mn-lt"/>
                <a:ea typeface="+mn-ea"/>
                <a:cs typeface="+mn-cs"/>
              </a:rPr>
              <a:t> Admin 101</a:t>
            </a:r>
          </a:p>
        </p:txBody>
      </p:sp>
      <p:sp>
        <p:nvSpPr>
          <p:cNvPr id="4" name="Slide Number Placeholder 3"/>
          <p:cNvSpPr>
            <a:spLocks noGrp="1"/>
          </p:cNvSpPr>
          <p:nvPr>
            <p:ph type="sldNum" sz="quarter" idx="5"/>
          </p:nvPr>
        </p:nvSpPr>
        <p:spPr/>
        <p:txBody>
          <a:bodyPr/>
          <a:lstStyle/>
          <a:p>
            <a:fld id="{4FB4103B-8296-4801-B849-D9F9F8D6883D}" type="slidenum">
              <a:rPr lang="en-US" smtClean="0"/>
              <a:t>1</a:t>
            </a:fld>
            <a:endParaRPr lang="en-US"/>
          </a:p>
        </p:txBody>
      </p:sp>
    </p:spTree>
    <p:extLst>
      <p:ext uri="{BB962C8B-B14F-4D97-AF65-F5344CB8AC3E}">
        <p14:creationId xmlns:p14="http://schemas.microsoft.com/office/powerpoint/2010/main" val="3824001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walk through doing some basic stuff – a few steps that are pretty common for a system admin to do</a:t>
            </a:r>
          </a:p>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14</a:t>
            </a:fld>
            <a:endParaRPr lang="en-US"/>
          </a:p>
        </p:txBody>
      </p:sp>
    </p:spTree>
    <p:extLst>
      <p:ext uri="{BB962C8B-B14F-4D97-AF65-F5344CB8AC3E}">
        <p14:creationId xmlns:p14="http://schemas.microsoft.com/office/powerpoint/2010/main" val="4109750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5000"/>
              </a:lnSpc>
              <a:buNone/>
            </a:pPr>
            <a:r>
              <a:rPr lang="en-US" dirty="0"/>
              <a:t>OK this is a tough question: can anyone guess what this abstract diagram says we are going to do?</a:t>
            </a:r>
          </a:p>
        </p:txBody>
      </p:sp>
      <p:sp>
        <p:nvSpPr>
          <p:cNvPr id="4" name="Slide Number Placeholder 3"/>
          <p:cNvSpPr>
            <a:spLocks noGrp="1"/>
          </p:cNvSpPr>
          <p:nvPr>
            <p:ph type="sldNum" sz="quarter" idx="5"/>
          </p:nvPr>
        </p:nvSpPr>
        <p:spPr/>
        <p:txBody>
          <a:bodyPr/>
          <a:lstStyle/>
          <a:p>
            <a:fld id="{4FB4103B-8296-4801-B849-D9F9F8D6883D}" type="slidenum">
              <a:rPr lang="en-US" smtClean="0"/>
              <a:t>15</a:t>
            </a:fld>
            <a:endParaRPr lang="en-US"/>
          </a:p>
        </p:txBody>
      </p:sp>
    </p:spTree>
    <p:extLst>
      <p:ext uri="{BB962C8B-B14F-4D97-AF65-F5344CB8AC3E}">
        <p14:creationId xmlns:p14="http://schemas.microsoft.com/office/powerpoint/2010/main" val="370557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 system admin, whenever you open the admin menu, you will see the system admin menu options at the bottom.</a:t>
            </a:r>
          </a:p>
          <a:p>
            <a:r>
              <a:rPr lang="en-US" dirty="0"/>
              <a:t>In our first step we’re going to make a product.</a:t>
            </a:r>
          </a:p>
        </p:txBody>
      </p:sp>
      <p:sp>
        <p:nvSpPr>
          <p:cNvPr id="4" name="Slide Number Placeholder 3"/>
          <p:cNvSpPr>
            <a:spLocks noGrp="1"/>
          </p:cNvSpPr>
          <p:nvPr>
            <p:ph type="sldNum" sz="quarter" idx="5"/>
          </p:nvPr>
        </p:nvSpPr>
        <p:spPr/>
        <p:txBody>
          <a:bodyPr/>
          <a:lstStyle/>
          <a:p>
            <a:fld id="{4FB4103B-8296-4801-B849-D9F9F8D6883D}" type="slidenum">
              <a:rPr lang="en-US" smtClean="0"/>
              <a:t>17</a:t>
            </a:fld>
            <a:endParaRPr lang="en-US"/>
          </a:p>
        </p:txBody>
      </p:sp>
    </p:spTree>
    <p:extLst>
      <p:ext uri="{BB962C8B-B14F-4D97-AF65-F5344CB8AC3E}">
        <p14:creationId xmlns:p14="http://schemas.microsoft.com/office/powerpoint/2010/main" val="2515400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25</a:t>
            </a:fld>
            <a:endParaRPr lang="en-US"/>
          </a:p>
        </p:txBody>
      </p:sp>
    </p:spTree>
    <p:extLst>
      <p:ext uri="{BB962C8B-B14F-4D97-AF65-F5344CB8AC3E}">
        <p14:creationId xmlns:p14="http://schemas.microsoft.com/office/powerpoint/2010/main" val="969430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quick bonus – can anyone actually ready out that number? I had to look it up btw</a:t>
            </a:r>
          </a:p>
        </p:txBody>
      </p:sp>
      <p:sp>
        <p:nvSpPr>
          <p:cNvPr id="4" name="Slide Number Placeholder 3"/>
          <p:cNvSpPr>
            <a:spLocks noGrp="1"/>
          </p:cNvSpPr>
          <p:nvPr>
            <p:ph type="sldNum" sz="quarter" idx="5"/>
          </p:nvPr>
        </p:nvSpPr>
        <p:spPr/>
        <p:txBody>
          <a:bodyPr/>
          <a:lstStyle/>
          <a:p>
            <a:fld id="{4FB4103B-8296-4801-B849-D9F9F8D6883D}" type="slidenum">
              <a:rPr lang="en-US" smtClean="0"/>
              <a:t>27</a:t>
            </a:fld>
            <a:endParaRPr lang="en-US"/>
          </a:p>
        </p:txBody>
      </p:sp>
    </p:spTree>
    <p:extLst>
      <p:ext uri="{BB962C8B-B14F-4D97-AF65-F5344CB8AC3E}">
        <p14:creationId xmlns:p14="http://schemas.microsoft.com/office/powerpoint/2010/main" val="2365453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made products, looking into users, and now we’re in the home stretch. Custom properties are a way to add extra fields to many parts of the system</a:t>
            </a:r>
          </a:p>
        </p:txBody>
      </p:sp>
      <p:sp>
        <p:nvSpPr>
          <p:cNvPr id="4" name="Slide Number Placeholder 3"/>
          <p:cNvSpPr>
            <a:spLocks noGrp="1"/>
          </p:cNvSpPr>
          <p:nvPr>
            <p:ph type="sldNum" sz="quarter" idx="5"/>
          </p:nvPr>
        </p:nvSpPr>
        <p:spPr/>
        <p:txBody>
          <a:bodyPr/>
          <a:lstStyle/>
          <a:p>
            <a:fld id="{4FB4103B-8296-4801-B849-D9F9F8D6883D}" type="slidenum">
              <a:rPr lang="en-US" smtClean="0"/>
              <a:t>29</a:t>
            </a:fld>
            <a:endParaRPr lang="en-US"/>
          </a:p>
        </p:txBody>
      </p:sp>
    </p:spTree>
    <p:extLst>
      <p:ext uri="{BB962C8B-B14F-4D97-AF65-F5344CB8AC3E}">
        <p14:creationId xmlns:p14="http://schemas.microsoft.com/office/powerpoint/2010/main" val="283997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artifact type, for each template can have up to 30 custom fields. That’s a lot. You access all of them from this one page – and select the artifact you want to add them to</a:t>
            </a:r>
          </a:p>
        </p:txBody>
      </p:sp>
      <p:sp>
        <p:nvSpPr>
          <p:cNvPr id="4" name="Slide Number Placeholder 3"/>
          <p:cNvSpPr>
            <a:spLocks noGrp="1"/>
          </p:cNvSpPr>
          <p:nvPr>
            <p:ph type="sldNum" sz="quarter" idx="5"/>
          </p:nvPr>
        </p:nvSpPr>
        <p:spPr/>
        <p:txBody>
          <a:bodyPr/>
          <a:lstStyle/>
          <a:p>
            <a:fld id="{4FB4103B-8296-4801-B849-D9F9F8D6883D}" type="slidenum">
              <a:rPr lang="en-US" smtClean="0"/>
              <a:t>31</a:t>
            </a:fld>
            <a:endParaRPr lang="en-US"/>
          </a:p>
        </p:txBody>
      </p:sp>
    </p:spTree>
    <p:extLst>
      <p:ext uri="{BB962C8B-B14F-4D97-AF65-F5344CB8AC3E}">
        <p14:creationId xmlns:p14="http://schemas.microsoft.com/office/powerpoint/2010/main" val="201131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lists are special – you set them up separately from the custom properties. You can have as many custom lists as you want, and can use the same list across different custom properties and artifacts</a:t>
            </a:r>
          </a:p>
        </p:txBody>
      </p:sp>
      <p:sp>
        <p:nvSpPr>
          <p:cNvPr id="4" name="Slide Number Placeholder 3"/>
          <p:cNvSpPr>
            <a:spLocks noGrp="1"/>
          </p:cNvSpPr>
          <p:nvPr>
            <p:ph type="sldNum" sz="quarter" idx="5"/>
          </p:nvPr>
        </p:nvSpPr>
        <p:spPr/>
        <p:txBody>
          <a:bodyPr/>
          <a:lstStyle/>
          <a:p>
            <a:fld id="{4FB4103B-8296-4801-B849-D9F9F8D6883D}" type="slidenum">
              <a:rPr lang="en-US" smtClean="0"/>
              <a:t>33</a:t>
            </a:fld>
            <a:endParaRPr lang="en-US"/>
          </a:p>
        </p:txBody>
      </p:sp>
    </p:spTree>
    <p:extLst>
      <p:ext uri="{BB962C8B-B14F-4D97-AF65-F5344CB8AC3E}">
        <p14:creationId xmlns:p14="http://schemas.microsoft.com/office/powerpoint/2010/main" val="3502321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lists are special – you set them up separately from the custom properties. You can have as many custom lists as you want, and can use the same list across different custom properties and artifacts</a:t>
            </a:r>
          </a:p>
        </p:txBody>
      </p:sp>
      <p:sp>
        <p:nvSpPr>
          <p:cNvPr id="4" name="Slide Number Placeholder 3"/>
          <p:cNvSpPr>
            <a:spLocks noGrp="1"/>
          </p:cNvSpPr>
          <p:nvPr>
            <p:ph type="sldNum" sz="quarter" idx="5"/>
          </p:nvPr>
        </p:nvSpPr>
        <p:spPr/>
        <p:txBody>
          <a:bodyPr/>
          <a:lstStyle/>
          <a:p>
            <a:fld id="{4FB4103B-8296-4801-B849-D9F9F8D6883D}" type="slidenum">
              <a:rPr lang="en-US" smtClean="0"/>
              <a:t>34</a:t>
            </a:fld>
            <a:endParaRPr lang="en-US"/>
          </a:p>
        </p:txBody>
      </p:sp>
    </p:spTree>
    <p:extLst>
      <p:ext uri="{BB962C8B-B14F-4D97-AF65-F5344CB8AC3E}">
        <p14:creationId xmlns:p14="http://schemas.microsoft.com/office/powerpoint/2010/main" val="424455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2</a:t>
            </a:fld>
            <a:endParaRPr lang="en-US"/>
          </a:p>
        </p:txBody>
      </p:sp>
    </p:spTree>
    <p:extLst>
      <p:ext uri="{BB962C8B-B14F-4D97-AF65-F5344CB8AC3E}">
        <p14:creationId xmlns:p14="http://schemas.microsoft.com/office/powerpoint/2010/main" val="213028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Over the next 40 minutes we’re going to look under the hood at how </a:t>
            </a:r>
            <a:r>
              <a:rPr lang="en-US" sz="1200" b="0" i="0" kern="1200" dirty="0" err="1">
                <a:solidFill>
                  <a:schemeClr val="tx1"/>
                </a:solidFill>
                <a:effectLst/>
                <a:latin typeface="+mn-lt"/>
                <a:ea typeface="+mn-ea"/>
                <a:cs typeface="+mn-cs"/>
              </a:rPr>
              <a:t>Spira</a:t>
            </a:r>
            <a:r>
              <a:rPr lang="en-US" sz="1200" b="0" i="0" kern="1200" dirty="0">
                <a:solidFill>
                  <a:schemeClr val="tx1"/>
                </a:solidFill>
                <a:effectLst/>
                <a:latin typeface="+mn-lt"/>
                <a:ea typeface="+mn-ea"/>
                <a:cs typeface="+mn-cs"/>
              </a:rPr>
              <a:t> runs and the power we give you to get it running just the way you need. </a:t>
            </a:r>
          </a:p>
          <a:p>
            <a:endParaRPr lang="en-US" dirty="0"/>
          </a:p>
          <a:p>
            <a:r>
              <a:rPr lang="en-US" dirty="0"/>
              <a:t>My goal is to give you a roadmap for finding your way around </a:t>
            </a:r>
            <a:r>
              <a:rPr lang="en-US" dirty="0" err="1"/>
              <a:t>Spira</a:t>
            </a:r>
            <a:r>
              <a:rPr lang="en-US" dirty="0"/>
              <a:t> administration, and getting a better sense of what a </a:t>
            </a:r>
            <a:r>
              <a:rPr lang="en-US" dirty="0" err="1"/>
              <a:t>Spira</a:t>
            </a:r>
            <a:r>
              <a:rPr lang="en-US" dirty="0"/>
              <a:t> admin does. </a:t>
            </a:r>
          </a:p>
          <a:p>
            <a:endParaRPr lang="en-US" dirty="0"/>
          </a:p>
          <a:p>
            <a:r>
              <a:rPr lang="en-US" dirty="0"/>
              <a:t>You don’t need to be a </a:t>
            </a:r>
            <a:r>
              <a:rPr lang="en-US" dirty="0" err="1"/>
              <a:t>Spira</a:t>
            </a:r>
            <a:r>
              <a:rPr lang="en-US" dirty="0"/>
              <a:t> admin to get something out of this. Just knowing what options are available where has really helped me understand the tool better</a:t>
            </a:r>
          </a:p>
          <a:p>
            <a:endParaRPr lang="en-US" dirty="0"/>
          </a:p>
          <a:p>
            <a:r>
              <a:rPr lang="en-US" dirty="0"/>
              <a:t>I want this to be interactive, so there will be some space for questions throughout. And also prizes in the form of candy.</a:t>
            </a:r>
          </a:p>
          <a:p>
            <a:endParaRPr lang="en-US" dirty="0"/>
          </a:p>
          <a:p>
            <a:r>
              <a:rPr lang="en-US" dirty="0"/>
              <a:t>Can I have a show of hands - how many of you are </a:t>
            </a:r>
            <a:r>
              <a:rPr lang="en-US" dirty="0" err="1"/>
              <a:t>Spira</a:t>
            </a:r>
            <a:r>
              <a:rPr lang="en-US" dirty="0"/>
              <a:t> Admins? Of those who are, how many are new to being an admin?</a:t>
            </a:r>
          </a:p>
          <a:p>
            <a:endParaRPr lang="en-US" dirty="0"/>
          </a:p>
          <a:p>
            <a:r>
              <a:rPr lang="en-US" dirty="0"/>
              <a:t>OK next question: how many of you are cat owners? And of the cat owners, how many of you have cats who love yarn? And does anyone have a black cat?</a:t>
            </a:r>
          </a:p>
        </p:txBody>
      </p:sp>
      <p:sp>
        <p:nvSpPr>
          <p:cNvPr id="4" name="Slide Number Placeholder 3"/>
          <p:cNvSpPr>
            <a:spLocks noGrp="1"/>
          </p:cNvSpPr>
          <p:nvPr>
            <p:ph type="sldNum" sz="quarter" idx="5"/>
          </p:nvPr>
        </p:nvSpPr>
        <p:spPr/>
        <p:txBody>
          <a:bodyPr/>
          <a:lstStyle/>
          <a:p>
            <a:fld id="{4FB4103B-8296-4801-B849-D9F9F8D6883D}" type="slidenum">
              <a:rPr lang="en-US" smtClean="0"/>
              <a:t>3</a:t>
            </a:fld>
            <a:endParaRPr lang="en-US"/>
          </a:p>
        </p:txBody>
      </p:sp>
    </p:spTree>
    <p:extLst>
      <p:ext uri="{BB962C8B-B14F-4D97-AF65-F5344CB8AC3E}">
        <p14:creationId xmlns:p14="http://schemas.microsoft.com/office/powerpoint/2010/main" val="1245450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cover 4 things – starting with an abstract overview, and then walking through some basic tasks in the application itself.</a:t>
            </a:r>
          </a:p>
        </p:txBody>
      </p:sp>
      <p:sp>
        <p:nvSpPr>
          <p:cNvPr id="4" name="Slide Number Placeholder 3"/>
          <p:cNvSpPr>
            <a:spLocks noGrp="1"/>
          </p:cNvSpPr>
          <p:nvPr>
            <p:ph type="sldNum" sz="quarter" idx="5"/>
          </p:nvPr>
        </p:nvSpPr>
        <p:spPr/>
        <p:txBody>
          <a:bodyPr/>
          <a:lstStyle/>
          <a:p>
            <a:fld id="{4FB4103B-8296-4801-B849-D9F9F8D6883D}" type="slidenum">
              <a:rPr lang="en-US" smtClean="0"/>
              <a:t>4</a:t>
            </a:fld>
            <a:endParaRPr lang="en-US"/>
          </a:p>
        </p:txBody>
      </p:sp>
    </p:spTree>
    <p:extLst>
      <p:ext uri="{BB962C8B-B14F-4D97-AF65-F5344CB8AC3E}">
        <p14:creationId xmlns:p14="http://schemas.microsoft.com/office/powerpoint/2010/main" val="2315508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first question: how many different parts are there in </a:t>
            </a:r>
            <a:r>
              <a:rPr lang="en-US" dirty="0" err="1"/>
              <a:t>Spira</a:t>
            </a:r>
            <a:r>
              <a:rPr lang="en-US" dirty="0"/>
              <a:t> administration – specifically </a:t>
            </a:r>
            <a:r>
              <a:rPr lang="en-US" dirty="0" err="1"/>
              <a:t>SpiraPlan</a:t>
            </a:r>
            <a:r>
              <a:rPr lang="en-US" dirty="0"/>
              <a:t> (it has more than the others). Just guess a number and whoever is closest gets some candy.</a:t>
            </a:r>
          </a:p>
        </p:txBody>
      </p:sp>
      <p:sp>
        <p:nvSpPr>
          <p:cNvPr id="4" name="Slide Number Placeholder 3"/>
          <p:cNvSpPr>
            <a:spLocks noGrp="1"/>
          </p:cNvSpPr>
          <p:nvPr>
            <p:ph type="sldNum" sz="quarter" idx="5"/>
          </p:nvPr>
        </p:nvSpPr>
        <p:spPr/>
        <p:txBody>
          <a:bodyPr/>
          <a:lstStyle/>
          <a:p>
            <a:fld id="{4FB4103B-8296-4801-B849-D9F9F8D6883D}" type="slidenum">
              <a:rPr lang="en-US" smtClean="0"/>
              <a:t>5</a:t>
            </a:fld>
            <a:endParaRPr lang="en-US"/>
          </a:p>
        </p:txBody>
      </p:sp>
    </p:spTree>
    <p:extLst>
      <p:ext uri="{BB962C8B-B14F-4D97-AF65-F5344CB8AC3E}">
        <p14:creationId xmlns:p14="http://schemas.microsoft.com/office/powerpoint/2010/main" val="553548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58! That’s a lot. I’ve used or checked things on all of them, but there’s no way I could list them all. Together they help control and tailor who can use what, how each product is set up, and more. </a:t>
            </a:r>
          </a:p>
        </p:txBody>
      </p:sp>
      <p:sp>
        <p:nvSpPr>
          <p:cNvPr id="4" name="Slide Number Placeholder 3"/>
          <p:cNvSpPr>
            <a:spLocks noGrp="1"/>
          </p:cNvSpPr>
          <p:nvPr>
            <p:ph type="sldNum" sz="quarter" idx="5"/>
          </p:nvPr>
        </p:nvSpPr>
        <p:spPr/>
        <p:txBody>
          <a:bodyPr/>
          <a:lstStyle/>
          <a:p>
            <a:fld id="{4FB4103B-8296-4801-B849-D9F9F8D6883D}" type="slidenum">
              <a:rPr lang="en-US" smtClean="0"/>
              <a:t>6</a:t>
            </a:fld>
            <a:endParaRPr lang="en-US"/>
          </a:p>
        </p:txBody>
      </p:sp>
    </p:spTree>
    <p:extLst>
      <p:ext uri="{BB962C8B-B14F-4D97-AF65-F5344CB8AC3E}">
        <p14:creationId xmlns:p14="http://schemas.microsoft.com/office/powerpoint/2010/main" val="3259380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break it down into more manageable bits. 4 is a lot easy to talk about than 58.</a:t>
            </a:r>
          </a:p>
          <a:p>
            <a:r>
              <a:rPr lang="en-US" dirty="0"/>
              <a:t>As of 6.0 there are 4 parts to admin: administering products, editing the templates that control products, the programs that you group products in, and then the system</a:t>
            </a:r>
          </a:p>
        </p:txBody>
      </p:sp>
      <p:sp>
        <p:nvSpPr>
          <p:cNvPr id="4" name="Slide Number Placeholder 3"/>
          <p:cNvSpPr>
            <a:spLocks noGrp="1"/>
          </p:cNvSpPr>
          <p:nvPr>
            <p:ph type="sldNum" sz="quarter" idx="5"/>
          </p:nvPr>
        </p:nvSpPr>
        <p:spPr/>
        <p:txBody>
          <a:bodyPr/>
          <a:lstStyle/>
          <a:p>
            <a:fld id="{4FB4103B-8296-4801-B849-D9F9F8D6883D}" type="slidenum">
              <a:rPr lang="en-US" smtClean="0"/>
              <a:t>7</a:t>
            </a:fld>
            <a:endParaRPr lang="en-US"/>
          </a:p>
        </p:txBody>
      </p:sp>
    </p:spTree>
    <p:extLst>
      <p:ext uri="{BB962C8B-B14F-4D97-AF65-F5344CB8AC3E}">
        <p14:creationId xmlns:p14="http://schemas.microsoft.com/office/powerpoint/2010/main" val="958700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is to look for the cogs</a:t>
            </a:r>
          </a:p>
        </p:txBody>
      </p:sp>
      <p:sp>
        <p:nvSpPr>
          <p:cNvPr id="4" name="Slide Number Placeholder 3"/>
          <p:cNvSpPr>
            <a:spLocks noGrp="1"/>
          </p:cNvSpPr>
          <p:nvPr>
            <p:ph type="sldNum" sz="quarter" idx="5"/>
          </p:nvPr>
        </p:nvSpPr>
        <p:spPr/>
        <p:txBody>
          <a:bodyPr/>
          <a:lstStyle/>
          <a:p>
            <a:fld id="{4FB4103B-8296-4801-B849-D9F9F8D6883D}" type="slidenum">
              <a:rPr lang="en-US" smtClean="0"/>
              <a:t>12</a:t>
            </a:fld>
            <a:endParaRPr lang="en-US"/>
          </a:p>
        </p:txBody>
      </p:sp>
    </p:spTree>
    <p:extLst>
      <p:ext uri="{BB962C8B-B14F-4D97-AF65-F5344CB8AC3E}">
        <p14:creationId xmlns:p14="http://schemas.microsoft.com/office/powerpoint/2010/main" val="2943408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13</a:t>
            </a:fld>
            <a:endParaRPr lang="en-US"/>
          </a:p>
        </p:txBody>
      </p:sp>
    </p:spTree>
    <p:extLst>
      <p:ext uri="{BB962C8B-B14F-4D97-AF65-F5344CB8AC3E}">
        <p14:creationId xmlns:p14="http://schemas.microsoft.com/office/powerpoint/2010/main" val="2421231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ECB7-5A5C-448A-BE0D-4C80732C12BF}"/>
              </a:ext>
            </a:extLst>
          </p:cNvPr>
          <p:cNvSpPr>
            <a:spLocks noGrp="1"/>
          </p:cNvSpPr>
          <p:nvPr>
            <p:ph type="ctrTitle" hasCustomPrompt="1"/>
          </p:nvPr>
        </p:nvSpPr>
        <p:spPr>
          <a:xfrm>
            <a:off x="518746" y="589086"/>
            <a:ext cx="9135208" cy="870438"/>
          </a:xfrm>
          <a:prstGeom prst="rect">
            <a:avLst/>
          </a:prstGeom>
        </p:spPr>
        <p:txBody>
          <a:bodyPr anchor="t"/>
          <a:lstStyle>
            <a:lvl1pPr algn="l">
              <a:defRPr sz="6000"/>
            </a:lvl1pPr>
          </a:lstStyle>
          <a:p>
            <a:r>
              <a:rPr lang="en-US" dirty="0"/>
              <a:t>Title summary</a:t>
            </a:r>
          </a:p>
        </p:txBody>
      </p:sp>
      <p:sp>
        <p:nvSpPr>
          <p:cNvPr id="3" name="Subtitle 2">
            <a:extLst>
              <a:ext uri="{FF2B5EF4-FFF2-40B4-BE49-F238E27FC236}">
                <a16:creationId xmlns:a16="http://schemas.microsoft.com/office/drawing/2014/main" id="{473F6C95-BC47-4658-BAB9-FC6E72F8C7A5}"/>
              </a:ext>
            </a:extLst>
          </p:cNvPr>
          <p:cNvSpPr>
            <a:spLocks noGrp="1"/>
          </p:cNvSpPr>
          <p:nvPr>
            <p:ph type="subTitle" idx="1" hasCustomPrompt="1"/>
          </p:nvPr>
        </p:nvSpPr>
        <p:spPr>
          <a:xfrm>
            <a:off x="518746" y="1582618"/>
            <a:ext cx="7288823" cy="1655762"/>
          </a:xfrm>
          <a:prstGeom prst="rect">
            <a:avLst/>
          </a:prstGeom>
        </p:spPr>
        <p:txBody>
          <a:bodyPr>
            <a:noAutofit/>
          </a:bodyPr>
          <a:lstStyle>
            <a:lvl1pPr marL="0" indent="0" algn="l">
              <a:buNone/>
              <a:defRPr sz="6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detail</a:t>
            </a:r>
          </a:p>
        </p:txBody>
      </p:sp>
      <p:pic>
        <p:nvPicPr>
          <p:cNvPr id="6" name="Picture 5">
            <a:extLst>
              <a:ext uri="{FF2B5EF4-FFF2-40B4-BE49-F238E27FC236}">
                <a16:creationId xmlns:a16="http://schemas.microsoft.com/office/drawing/2014/main" id="{7BFB3F19-9FDE-4643-AEA8-76B016B0E2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2576145"/>
            <a:ext cx="5769389" cy="4220308"/>
          </a:xfrm>
          <a:prstGeom prst="rect">
            <a:avLst/>
          </a:prstGeom>
        </p:spPr>
      </p:pic>
      <p:sp>
        <p:nvSpPr>
          <p:cNvPr id="7" name="Rectangle 6">
            <a:extLst>
              <a:ext uri="{FF2B5EF4-FFF2-40B4-BE49-F238E27FC236}">
                <a16:creationId xmlns:a16="http://schemas.microsoft.com/office/drawing/2014/main" id="{059B9237-2009-4998-B8A9-7239DBB853BA}"/>
              </a:ext>
            </a:extLst>
          </p:cNvPr>
          <p:cNvSpPr/>
          <p:nvPr userDrawn="1"/>
        </p:nvSpPr>
        <p:spPr>
          <a:xfrm>
            <a:off x="0" y="5213838"/>
            <a:ext cx="2400300" cy="16441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36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E4ACEC22-9B8E-40A4-A913-797312F141C9}"/>
              </a:ext>
            </a:extLst>
          </p:cNvPr>
          <p:cNvSpPr/>
          <p:nvPr userDrawn="1"/>
        </p:nvSpPr>
        <p:spPr>
          <a:xfrm rot="5400000" flipV="1">
            <a:off x="5168411" y="-165587"/>
            <a:ext cx="6858000" cy="71891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82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82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829"/>
                </a:moveTo>
                <a:lnTo>
                  <a:pt x="10000" y="0"/>
                </a:lnTo>
                <a:lnTo>
                  <a:pt x="10000" y="10000"/>
                </a:lnTo>
                <a:lnTo>
                  <a:pt x="0" y="10000"/>
                </a:lnTo>
                <a:lnTo>
                  <a:pt x="0" y="4829"/>
                </a:ln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EB49279-0711-47DD-AB58-D501E30A7413}"/>
              </a:ext>
            </a:extLst>
          </p:cNvPr>
          <p:cNvSpPr>
            <a:spLocks noGrp="1"/>
          </p:cNvSpPr>
          <p:nvPr>
            <p:ph type="title"/>
          </p:nvPr>
        </p:nvSpPr>
        <p:spPr>
          <a:xfrm>
            <a:off x="518746" y="474786"/>
            <a:ext cx="5377962" cy="2338754"/>
          </a:xfrm>
          <a:solidFill>
            <a:schemeClr val="bg2"/>
          </a:solidFill>
          <a:ln>
            <a:solidFill>
              <a:schemeClr val="bg2"/>
            </a:solidFill>
          </a:ln>
        </p:spPr>
        <p:txBody>
          <a:bodyPr anchor="t"/>
          <a:lstStyle>
            <a:lvl1pPr algn="l">
              <a:lnSpc>
                <a:spcPct val="100000"/>
              </a:lnSpc>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128808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lnSpc>
                <a:spcPct val="150000"/>
              </a:lnSpc>
              <a:buFont typeface="Wingdings" panose="05000000000000000000" pitchFamily="2" charset="2"/>
              <a:buChar char="§"/>
              <a:defRPr>
                <a:solidFill>
                  <a:schemeClr val="tx1"/>
                </a:solidFill>
              </a:defRPr>
            </a:lvl1pPr>
            <a:lvl2pPr marL="685800" indent="-228600">
              <a:lnSpc>
                <a:spcPct val="150000"/>
              </a:lnSpc>
              <a:buFont typeface="Wingdings" panose="05000000000000000000" pitchFamily="2" charset="2"/>
              <a:buChar char="§"/>
              <a:defRPr>
                <a:solidFill>
                  <a:schemeClr val="tx1"/>
                </a:solidFill>
              </a:defRPr>
            </a:lvl2pPr>
            <a:lvl3pPr marL="1143000" indent="-228600">
              <a:lnSpc>
                <a:spcPct val="150000"/>
              </a:lnSpc>
              <a:buFont typeface="Wingdings" panose="05000000000000000000" pitchFamily="2" charset="2"/>
              <a:buChar char="§"/>
              <a:defRPr>
                <a:solidFill>
                  <a:schemeClr val="tx1"/>
                </a:solidFill>
              </a:defRPr>
            </a:lvl3pPr>
            <a:lvl4pPr marL="1600200" indent="-228600">
              <a:lnSpc>
                <a:spcPct val="150000"/>
              </a:lnSpc>
              <a:buFont typeface="Wingdings" panose="05000000000000000000" pitchFamily="2" charset="2"/>
              <a:buChar char="§"/>
              <a:defRPr>
                <a:solidFill>
                  <a:schemeClr val="tx1"/>
                </a:solidFill>
              </a:defRPr>
            </a:lvl4pPr>
            <a:lvl5pPr marL="2057400" indent="-228600">
              <a:lnSpc>
                <a:spcPct val="150000"/>
              </a:lnSpc>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295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19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936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425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4794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40932"/>
            <a:ext cx="10515600" cy="1325563"/>
          </a:xfrm>
        </p:spPr>
        <p:txBody>
          <a:bodyPr/>
          <a:lstStyle>
            <a:lvl1pPr algn="ctr">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3821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20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C23B726-209D-4554-B472-76CF768AD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71498183-2849-4ACD-A774-3B0DF4A2E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EA68AD14-687C-4EAD-B4EA-8D6C86E27F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903" y="5416548"/>
            <a:ext cx="1862366" cy="1362321"/>
          </a:xfrm>
          <a:prstGeom prst="rect">
            <a:avLst/>
          </a:prstGeom>
        </p:spPr>
      </p:pic>
    </p:spTree>
    <p:extLst>
      <p:ext uri="{BB962C8B-B14F-4D97-AF65-F5344CB8AC3E}">
        <p14:creationId xmlns:p14="http://schemas.microsoft.com/office/powerpoint/2010/main" val="1134458929"/>
      </p:ext>
    </p:extLst>
  </p:cSld>
  <p:clrMap bg1="lt1" tx1="dk1" bg2="lt2" tx2="dk2" accent1="accent1" accent2="accent2" accent3="accent3" accent4="accent4" accent5="accent5" accent6="accent6" hlink="hlink" folHlink="folHlink"/>
  <p:sldLayoutIdLst>
    <p:sldLayoutId id="2147483693" r:id="rId1"/>
    <p:sldLayoutId id="2147483708" r:id="rId2"/>
    <p:sldLayoutId id="2147483709" r:id="rId3"/>
    <p:sldLayoutId id="2147483663" r:id="rId4"/>
    <p:sldLayoutId id="2147483710" r:id="rId5"/>
    <p:sldLayoutId id="2147483711" r:id="rId6"/>
    <p:sldLayoutId id="2147483712" r:id="rId7"/>
    <p:sldLayoutId id="2147483654" r:id="rId8"/>
    <p:sldLayoutId id="2147483699" r:id="rId9"/>
  </p:sldLayoutIdLst>
  <p:txStyles>
    <p:titleStyle>
      <a:lvl1pPr algn="l" defTabSz="914400" rtl="0" eaLnBrk="1" latinLnBrk="0" hangingPunct="1">
        <a:lnSpc>
          <a:spcPct val="90000"/>
        </a:lnSpc>
        <a:spcBef>
          <a:spcPct val="0"/>
        </a:spcBef>
        <a:buNone/>
        <a:defRPr sz="5400" b="1" kern="1200">
          <a:solidFill>
            <a:schemeClr val="tx1"/>
          </a:solidFill>
          <a:latin typeface="Josefin Sans"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1.png"/><Relationship Id="rId3" Type="http://schemas.openxmlformats.org/officeDocument/2006/relationships/slideLayout" Target="../slideLayouts/slideLayout9.xml"/><Relationship Id="rId7" Type="http://schemas.openxmlformats.org/officeDocument/2006/relationships/image" Target="../media/image18.png"/><Relationship Id="rId12" Type="http://schemas.openxmlformats.org/officeDocument/2006/relationships/image" Target="../media/image30.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sv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notesSlide" Target="../notesSlides/notesSlide12.xm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9.xml"/><Relationship Id="rId7" Type="http://schemas.openxmlformats.org/officeDocument/2006/relationships/image" Target="../media/image30.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6.sv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21.sv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9.xml"/><Relationship Id="rId7" Type="http://schemas.openxmlformats.org/officeDocument/2006/relationships/image" Target="../media/image30.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17.svg"/><Relationship Id="rId10"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9.xml"/><Relationship Id="rId7" Type="http://schemas.openxmlformats.org/officeDocument/2006/relationships/image" Target="../media/image30.svg"/><Relationship Id="rId12" Type="http://schemas.openxmlformats.org/officeDocument/2006/relationships/image" Target="../media/image3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9.png"/><Relationship Id="rId11" Type="http://schemas.openxmlformats.org/officeDocument/2006/relationships/image" Target="../media/image19.svg"/><Relationship Id="rId5" Type="http://schemas.openxmlformats.org/officeDocument/2006/relationships/image" Target="../media/image26.svg"/><Relationship Id="rId10"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2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8.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8AB1-074D-45FB-84B0-2D958A6569B8}"/>
              </a:ext>
            </a:extLst>
          </p:cNvPr>
          <p:cNvSpPr>
            <a:spLocks noGrp="1"/>
          </p:cNvSpPr>
          <p:nvPr>
            <p:ph type="ctrTitle"/>
          </p:nvPr>
        </p:nvSpPr>
        <p:spPr/>
        <p:txBody>
          <a:bodyPr anchor="t">
            <a:normAutofit fontScale="90000"/>
          </a:bodyPr>
          <a:lstStyle/>
          <a:p>
            <a:pPr algn="l"/>
            <a:r>
              <a:rPr lang="en-US" dirty="0" err="1"/>
              <a:t>Spira</a:t>
            </a:r>
            <a:r>
              <a:rPr lang="en-US" dirty="0"/>
              <a:t> Admin 1</a:t>
            </a:r>
          </a:p>
        </p:txBody>
      </p:sp>
      <p:sp>
        <p:nvSpPr>
          <p:cNvPr id="3" name="Subtitle 2">
            <a:extLst>
              <a:ext uri="{FF2B5EF4-FFF2-40B4-BE49-F238E27FC236}">
                <a16:creationId xmlns:a16="http://schemas.microsoft.com/office/drawing/2014/main" id="{350BC2B5-99B0-4825-A6A1-EA5E7FA408AF}"/>
              </a:ext>
            </a:extLst>
          </p:cNvPr>
          <p:cNvSpPr>
            <a:spLocks noGrp="1"/>
          </p:cNvSpPr>
          <p:nvPr>
            <p:ph type="subTitle" idx="1"/>
          </p:nvPr>
        </p:nvSpPr>
        <p:spPr/>
        <p:txBody>
          <a:bodyPr>
            <a:noAutofit/>
          </a:bodyPr>
          <a:lstStyle/>
          <a:p>
            <a:r>
              <a:rPr lang="en-US" dirty="0">
                <a:latin typeface="+mj-lt"/>
              </a:rPr>
              <a:t>Introduction to being a </a:t>
            </a:r>
            <a:r>
              <a:rPr lang="en-US" dirty="0" err="1">
                <a:latin typeface="+mj-lt"/>
              </a:rPr>
              <a:t>Spira</a:t>
            </a:r>
            <a:r>
              <a:rPr lang="en-US" dirty="0">
                <a:latin typeface="+mj-lt"/>
              </a:rPr>
              <a:t> admin</a:t>
            </a:r>
          </a:p>
        </p:txBody>
      </p:sp>
      <p:pic>
        <p:nvPicPr>
          <p:cNvPr id="4" name="Graphic 3">
            <a:extLst>
              <a:ext uri="{FF2B5EF4-FFF2-40B4-BE49-F238E27FC236}">
                <a16:creationId xmlns:a16="http://schemas.microsoft.com/office/drawing/2014/main" id="{068C5226-292A-4C5C-BE2F-14CEEE48BF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426" y="3817468"/>
            <a:ext cx="1705188" cy="1705188"/>
          </a:xfrm>
          <a:prstGeom prst="rect">
            <a:avLst/>
          </a:prstGeom>
        </p:spPr>
      </p:pic>
      <p:sp>
        <p:nvSpPr>
          <p:cNvPr id="5" name="Rectangle 4">
            <a:extLst>
              <a:ext uri="{FF2B5EF4-FFF2-40B4-BE49-F238E27FC236}">
                <a16:creationId xmlns:a16="http://schemas.microsoft.com/office/drawing/2014/main" id="{5F04A468-8A1B-4FCF-B5CE-D6DEC65BA88D}"/>
              </a:ext>
            </a:extLst>
          </p:cNvPr>
          <p:cNvSpPr/>
          <p:nvPr/>
        </p:nvSpPr>
        <p:spPr>
          <a:xfrm>
            <a:off x="849677" y="5865547"/>
            <a:ext cx="2670603" cy="369332"/>
          </a:xfrm>
          <a:prstGeom prst="rect">
            <a:avLst/>
          </a:prstGeom>
        </p:spPr>
        <p:txBody>
          <a:bodyPr wrap="none">
            <a:spAutoFit/>
          </a:bodyPr>
          <a:lstStyle/>
          <a:p>
            <a:r>
              <a:rPr lang="en-US" dirty="0">
                <a:solidFill>
                  <a:prstClr val="black"/>
                </a:solidFill>
                <a:latin typeface="+mj-lt"/>
              </a:rPr>
              <a:t>@Inflectra  |  #</a:t>
            </a:r>
            <a:r>
              <a:rPr lang="en-US" dirty="0" err="1">
                <a:solidFill>
                  <a:prstClr val="black"/>
                </a:solidFill>
                <a:latin typeface="+mj-lt"/>
              </a:rPr>
              <a:t>InflectraCon</a:t>
            </a:r>
            <a:endParaRPr lang="en-US" dirty="0">
              <a:solidFill>
                <a:prstClr val="black"/>
              </a:solidFill>
              <a:latin typeface="+mj-lt"/>
            </a:endParaRPr>
          </a:p>
        </p:txBody>
      </p:sp>
      <p:pic>
        <p:nvPicPr>
          <p:cNvPr id="6" name="Graphic 10">
            <a:extLst>
              <a:ext uri="{FF2B5EF4-FFF2-40B4-BE49-F238E27FC236}">
                <a16:creationId xmlns:a16="http://schemas.microsoft.com/office/drawing/2014/main" id="{0A9DAF2F-CB7F-4340-9809-B24073C84E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558" y="5972133"/>
            <a:ext cx="219420" cy="178462"/>
          </a:xfrm>
          <a:prstGeom prst="rect">
            <a:avLst/>
          </a:prstGeom>
        </p:spPr>
      </p:pic>
    </p:spTree>
    <p:extLst>
      <p:ext uri="{BB962C8B-B14F-4D97-AF65-F5344CB8AC3E}">
        <p14:creationId xmlns:p14="http://schemas.microsoft.com/office/powerpoint/2010/main" val="1042542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76AD0B69-D733-4BCA-AF0D-4E51FEF78E85}"/>
              </a:ext>
            </a:extLst>
          </p:cNvPr>
          <p:cNvGrpSpPr/>
          <p:nvPr/>
        </p:nvGrpSpPr>
        <p:grpSpPr>
          <a:xfrm>
            <a:off x="3328074" y="4713398"/>
            <a:ext cx="7592168" cy="746714"/>
            <a:chOff x="3328074" y="4713398"/>
            <a:chExt cx="7592168" cy="746714"/>
          </a:xfrm>
        </p:grpSpPr>
        <p:sp>
          <p:nvSpPr>
            <p:cNvPr id="29" name="Subtitle 2">
              <a:extLst>
                <a:ext uri="{FF2B5EF4-FFF2-40B4-BE49-F238E27FC236}">
                  <a16:creationId xmlns:a16="http://schemas.microsoft.com/office/drawing/2014/main" id="{61888006-EB48-4C66-866F-A58C6CA9CF2A}"/>
                </a:ext>
              </a:extLst>
            </p:cNvPr>
            <p:cNvSpPr txBox="1">
              <a:spLocks/>
            </p:cNvSpPr>
            <p:nvPr/>
          </p:nvSpPr>
          <p:spPr>
            <a:xfrm>
              <a:off x="4377399" y="4749902"/>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System</a:t>
              </a:r>
            </a:p>
          </p:txBody>
        </p:sp>
        <p:pic>
          <p:nvPicPr>
            <p:cNvPr id="33" name="Graphic 32">
              <a:extLst>
                <a:ext uri="{FF2B5EF4-FFF2-40B4-BE49-F238E27FC236}">
                  <a16:creationId xmlns:a16="http://schemas.microsoft.com/office/drawing/2014/main" id="{62133362-4438-424A-B5B6-92BBAEDB87D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8074" y="4713398"/>
              <a:ext cx="746714" cy="746714"/>
            </a:xfrm>
            <a:prstGeom prst="rect">
              <a:avLst/>
            </a:prstGeom>
          </p:spPr>
        </p:pic>
      </p:grpSp>
      <p:grpSp>
        <p:nvGrpSpPr>
          <p:cNvPr id="37" name="Group 36">
            <a:extLst>
              <a:ext uri="{FF2B5EF4-FFF2-40B4-BE49-F238E27FC236}">
                <a16:creationId xmlns:a16="http://schemas.microsoft.com/office/drawing/2014/main" id="{A2DB0BE1-3241-46EE-889D-A93D721EDBAB}"/>
              </a:ext>
            </a:extLst>
          </p:cNvPr>
          <p:cNvGrpSpPr/>
          <p:nvPr/>
        </p:nvGrpSpPr>
        <p:grpSpPr>
          <a:xfrm>
            <a:off x="3350768" y="3777909"/>
            <a:ext cx="7569474" cy="746714"/>
            <a:chOff x="3350768" y="3777909"/>
            <a:chExt cx="7569474" cy="746714"/>
          </a:xfrm>
        </p:grpSpPr>
        <p:sp>
          <p:nvSpPr>
            <p:cNvPr id="26" name="Subtitle 2">
              <a:extLst>
                <a:ext uri="{FF2B5EF4-FFF2-40B4-BE49-F238E27FC236}">
                  <a16:creationId xmlns:a16="http://schemas.microsoft.com/office/drawing/2014/main" id="{0857EFBA-EA5E-440C-886E-699596C4C8F8}"/>
                </a:ext>
              </a:extLst>
            </p:cNvPr>
            <p:cNvSpPr txBox="1">
              <a:spLocks/>
            </p:cNvSpPr>
            <p:nvPr/>
          </p:nvSpPr>
          <p:spPr>
            <a:xfrm>
              <a:off x="4377399" y="3817503"/>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latin typeface="+mj-lt"/>
                </a:rPr>
                <a:t>Program</a:t>
              </a:r>
            </a:p>
          </p:txBody>
        </p:sp>
        <p:pic>
          <p:nvPicPr>
            <p:cNvPr id="35" name="Graphic 34">
              <a:extLst>
                <a:ext uri="{FF2B5EF4-FFF2-40B4-BE49-F238E27FC236}">
                  <a16:creationId xmlns:a16="http://schemas.microsoft.com/office/drawing/2014/main" id="{FEA6A413-A668-4B5E-A7DE-C9365C178C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0768" y="3777909"/>
              <a:ext cx="746714" cy="746714"/>
            </a:xfrm>
            <a:prstGeom prst="rect">
              <a:avLst/>
            </a:prstGeom>
          </p:spPr>
        </p:pic>
      </p:grpSp>
      <p:grpSp>
        <p:nvGrpSpPr>
          <p:cNvPr id="43" name="Group 42">
            <a:extLst>
              <a:ext uri="{FF2B5EF4-FFF2-40B4-BE49-F238E27FC236}">
                <a16:creationId xmlns:a16="http://schemas.microsoft.com/office/drawing/2014/main" id="{76E2992F-61A6-4842-9F1B-DDE6606FDDF8}"/>
              </a:ext>
            </a:extLst>
          </p:cNvPr>
          <p:cNvGrpSpPr/>
          <p:nvPr/>
        </p:nvGrpSpPr>
        <p:grpSpPr>
          <a:xfrm>
            <a:off x="3284906" y="1864970"/>
            <a:ext cx="7635336" cy="789882"/>
            <a:chOff x="3284906" y="1864970"/>
            <a:chExt cx="7635336" cy="789882"/>
          </a:xfrm>
        </p:grpSpPr>
        <p:sp>
          <p:nvSpPr>
            <p:cNvPr id="19" name="Subtitle 2">
              <a:extLst>
                <a:ext uri="{FF2B5EF4-FFF2-40B4-BE49-F238E27FC236}">
                  <a16:creationId xmlns:a16="http://schemas.microsoft.com/office/drawing/2014/main" id="{5896F342-7E0B-4F1F-B72A-A64F386474F2}"/>
                </a:ext>
              </a:extLst>
            </p:cNvPr>
            <p:cNvSpPr txBox="1">
              <a:spLocks/>
            </p:cNvSpPr>
            <p:nvPr/>
          </p:nvSpPr>
          <p:spPr>
            <a:xfrm>
              <a:off x="4377399" y="1926148"/>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Product</a:t>
              </a:r>
            </a:p>
          </p:txBody>
        </p:sp>
        <p:pic>
          <p:nvPicPr>
            <p:cNvPr id="41" name="Graphic 40">
              <a:extLst>
                <a:ext uri="{FF2B5EF4-FFF2-40B4-BE49-F238E27FC236}">
                  <a16:creationId xmlns:a16="http://schemas.microsoft.com/office/drawing/2014/main" id="{0FBD3A65-6507-4221-BBB9-B8A46F39AB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4906" y="1864970"/>
              <a:ext cx="789882" cy="789882"/>
            </a:xfrm>
            <a:prstGeom prst="rect">
              <a:avLst/>
            </a:prstGeom>
          </p:spPr>
        </p:pic>
      </p:grpSp>
      <p:grpSp>
        <p:nvGrpSpPr>
          <p:cNvPr id="46" name="Group 45">
            <a:extLst>
              <a:ext uri="{FF2B5EF4-FFF2-40B4-BE49-F238E27FC236}">
                <a16:creationId xmlns:a16="http://schemas.microsoft.com/office/drawing/2014/main" id="{AD9CE9C7-A9FA-4715-9919-AF2B4439F3DA}"/>
              </a:ext>
            </a:extLst>
          </p:cNvPr>
          <p:cNvGrpSpPr/>
          <p:nvPr/>
        </p:nvGrpSpPr>
        <p:grpSpPr>
          <a:xfrm>
            <a:off x="3390361" y="2883220"/>
            <a:ext cx="7529881" cy="669675"/>
            <a:chOff x="3390361" y="2883220"/>
            <a:chExt cx="7529881" cy="669675"/>
          </a:xfrm>
        </p:grpSpPr>
        <p:sp>
          <p:nvSpPr>
            <p:cNvPr id="23" name="Subtitle 2">
              <a:extLst>
                <a:ext uri="{FF2B5EF4-FFF2-40B4-BE49-F238E27FC236}">
                  <a16:creationId xmlns:a16="http://schemas.microsoft.com/office/drawing/2014/main" id="{11B0DF65-47A6-45D4-A87A-009C591C0415}"/>
                </a:ext>
              </a:extLst>
            </p:cNvPr>
            <p:cNvSpPr txBox="1">
              <a:spLocks/>
            </p:cNvSpPr>
            <p:nvPr/>
          </p:nvSpPr>
          <p:spPr>
            <a:xfrm>
              <a:off x="4377399" y="2883220"/>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Template</a:t>
              </a:r>
            </a:p>
          </p:txBody>
        </p:sp>
        <p:pic>
          <p:nvPicPr>
            <p:cNvPr id="45" name="Graphic 44">
              <a:extLst>
                <a:ext uri="{FF2B5EF4-FFF2-40B4-BE49-F238E27FC236}">
                  <a16:creationId xmlns:a16="http://schemas.microsoft.com/office/drawing/2014/main" id="{8550F3F3-4836-4A4C-BC11-5F8D4D2EE9D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0361" y="2885368"/>
              <a:ext cx="667527" cy="667527"/>
            </a:xfrm>
            <a:prstGeom prst="rect">
              <a:avLst/>
            </a:prstGeom>
          </p:spPr>
        </p:pic>
      </p:grpSp>
      <p:sp>
        <p:nvSpPr>
          <p:cNvPr id="2" name="Rectangle 1">
            <a:extLst>
              <a:ext uri="{FF2B5EF4-FFF2-40B4-BE49-F238E27FC236}">
                <a16:creationId xmlns:a16="http://schemas.microsoft.com/office/drawing/2014/main" id="{0A7E707B-7493-4028-BF29-39F1DE034286}"/>
              </a:ext>
            </a:extLst>
          </p:cNvPr>
          <p:cNvSpPr/>
          <p:nvPr/>
        </p:nvSpPr>
        <p:spPr>
          <a:xfrm>
            <a:off x="3236976" y="4609562"/>
            <a:ext cx="3374136" cy="85054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8E1F7E7-5E83-4C2C-A049-B1A55A713051}"/>
              </a:ext>
            </a:extLst>
          </p:cNvPr>
          <p:cNvSpPr/>
          <p:nvPr/>
        </p:nvSpPr>
        <p:spPr>
          <a:xfrm>
            <a:off x="3320759" y="1809464"/>
            <a:ext cx="3374136" cy="1835934"/>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76AD0B69-D733-4BCA-AF0D-4E51FEF78E85}"/>
              </a:ext>
            </a:extLst>
          </p:cNvPr>
          <p:cNvGrpSpPr/>
          <p:nvPr/>
        </p:nvGrpSpPr>
        <p:grpSpPr>
          <a:xfrm>
            <a:off x="3328074" y="4713398"/>
            <a:ext cx="7592168" cy="746714"/>
            <a:chOff x="3328074" y="4713398"/>
            <a:chExt cx="7592168" cy="746714"/>
          </a:xfrm>
        </p:grpSpPr>
        <p:sp>
          <p:nvSpPr>
            <p:cNvPr id="29" name="Subtitle 2">
              <a:extLst>
                <a:ext uri="{FF2B5EF4-FFF2-40B4-BE49-F238E27FC236}">
                  <a16:creationId xmlns:a16="http://schemas.microsoft.com/office/drawing/2014/main" id="{61888006-EB48-4C66-866F-A58C6CA9CF2A}"/>
                </a:ext>
              </a:extLst>
            </p:cNvPr>
            <p:cNvSpPr txBox="1">
              <a:spLocks/>
            </p:cNvSpPr>
            <p:nvPr/>
          </p:nvSpPr>
          <p:spPr>
            <a:xfrm>
              <a:off x="4377399" y="4749902"/>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latin typeface="+mj-lt"/>
                </a:rPr>
                <a:t>System</a:t>
              </a:r>
            </a:p>
          </p:txBody>
        </p:sp>
        <p:pic>
          <p:nvPicPr>
            <p:cNvPr id="33" name="Graphic 32">
              <a:extLst>
                <a:ext uri="{FF2B5EF4-FFF2-40B4-BE49-F238E27FC236}">
                  <a16:creationId xmlns:a16="http://schemas.microsoft.com/office/drawing/2014/main" id="{62133362-4438-424A-B5B6-92BBAEDB87D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8074" y="4713398"/>
              <a:ext cx="746714" cy="746714"/>
            </a:xfrm>
            <a:prstGeom prst="rect">
              <a:avLst/>
            </a:prstGeom>
          </p:spPr>
        </p:pic>
      </p:grpSp>
      <p:grpSp>
        <p:nvGrpSpPr>
          <p:cNvPr id="37" name="Group 36">
            <a:extLst>
              <a:ext uri="{FF2B5EF4-FFF2-40B4-BE49-F238E27FC236}">
                <a16:creationId xmlns:a16="http://schemas.microsoft.com/office/drawing/2014/main" id="{A2DB0BE1-3241-46EE-889D-A93D721EDBAB}"/>
              </a:ext>
            </a:extLst>
          </p:cNvPr>
          <p:cNvGrpSpPr/>
          <p:nvPr/>
        </p:nvGrpSpPr>
        <p:grpSpPr>
          <a:xfrm>
            <a:off x="3350768" y="3777909"/>
            <a:ext cx="7569474" cy="746714"/>
            <a:chOff x="3350768" y="3777909"/>
            <a:chExt cx="7569474" cy="746714"/>
          </a:xfrm>
        </p:grpSpPr>
        <p:sp>
          <p:nvSpPr>
            <p:cNvPr id="26" name="Subtitle 2">
              <a:extLst>
                <a:ext uri="{FF2B5EF4-FFF2-40B4-BE49-F238E27FC236}">
                  <a16:creationId xmlns:a16="http://schemas.microsoft.com/office/drawing/2014/main" id="{0857EFBA-EA5E-440C-886E-699596C4C8F8}"/>
                </a:ext>
              </a:extLst>
            </p:cNvPr>
            <p:cNvSpPr txBox="1">
              <a:spLocks/>
            </p:cNvSpPr>
            <p:nvPr/>
          </p:nvSpPr>
          <p:spPr>
            <a:xfrm>
              <a:off x="4377399" y="3817503"/>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Program</a:t>
              </a:r>
            </a:p>
          </p:txBody>
        </p:sp>
        <p:pic>
          <p:nvPicPr>
            <p:cNvPr id="35" name="Graphic 34">
              <a:extLst>
                <a:ext uri="{FF2B5EF4-FFF2-40B4-BE49-F238E27FC236}">
                  <a16:creationId xmlns:a16="http://schemas.microsoft.com/office/drawing/2014/main" id="{FEA6A413-A668-4B5E-A7DE-C9365C178C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0768" y="3777909"/>
              <a:ext cx="746714" cy="746714"/>
            </a:xfrm>
            <a:prstGeom prst="rect">
              <a:avLst/>
            </a:prstGeom>
          </p:spPr>
        </p:pic>
      </p:grpSp>
      <p:grpSp>
        <p:nvGrpSpPr>
          <p:cNvPr id="43" name="Group 42">
            <a:extLst>
              <a:ext uri="{FF2B5EF4-FFF2-40B4-BE49-F238E27FC236}">
                <a16:creationId xmlns:a16="http://schemas.microsoft.com/office/drawing/2014/main" id="{76E2992F-61A6-4842-9F1B-DDE6606FDDF8}"/>
              </a:ext>
            </a:extLst>
          </p:cNvPr>
          <p:cNvGrpSpPr/>
          <p:nvPr/>
        </p:nvGrpSpPr>
        <p:grpSpPr>
          <a:xfrm>
            <a:off x="3284906" y="1864970"/>
            <a:ext cx="7635336" cy="789882"/>
            <a:chOff x="3284906" y="1864970"/>
            <a:chExt cx="7635336" cy="789882"/>
          </a:xfrm>
        </p:grpSpPr>
        <p:sp>
          <p:nvSpPr>
            <p:cNvPr id="19" name="Subtitle 2">
              <a:extLst>
                <a:ext uri="{FF2B5EF4-FFF2-40B4-BE49-F238E27FC236}">
                  <a16:creationId xmlns:a16="http://schemas.microsoft.com/office/drawing/2014/main" id="{5896F342-7E0B-4F1F-B72A-A64F386474F2}"/>
                </a:ext>
              </a:extLst>
            </p:cNvPr>
            <p:cNvSpPr txBox="1">
              <a:spLocks/>
            </p:cNvSpPr>
            <p:nvPr/>
          </p:nvSpPr>
          <p:spPr>
            <a:xfrm>
              <a:off x="4377399" y="1926148"/>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Product</a:t>
              </a:r>
            </a:p>
          </p:txBody>
        </p:sp>
        <p:pic>
          <p:nvPicPr>
            <p:cNvPr id="41" name="Graphic 40">
              <a:extLst>
                <a:ext uri="{FF2B5EF4-FFF2-40B4-BE49-F238E27FC236}">
                  <a16:creationId xmlns:a16="http://schemas.microsoft.com/office/drawing/2014/main" id="{0FBD3A65-6507-4221-BBB9-B8A46F39AB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4906" y="1864970"/>
              <a:ext cx="789882" cy="789882"/>
            </a:xfrm>
            <a:prstGeom prst="rect">
              <a:avLst/>
            </a:prstGeom>
          </p:spPr>
        </p:pic>
      </p:grpSp>
      <p:grpSp>
        <p:nvGrpSpPr>
          <p:cNvPr id="46" name="Group 45">
            <a:extLst>
              <a:ext uri="{FF2B5EF4-FFF2-40B4-BE49-F238E27FC236}">
                <a16:creationId xmlns:a16="http://schemas.microsoft.com/office/drawing/2014/main" id="{AD9CE9C7-A9FA-4715-9919-AF2B4439F3DA}"/>
              </a:ext>
            </a:extLst>
          </p:cNvPr>
          <p:cNvGrpSpPr/>
          <p:nvPr/>
        </p:nvGrpSpPr>
        <p:grpSpPr>
          <a:xfrm>
            <a:off x="3390361" y="2883220"/>
            <a:ext cx="7529881" cy="669675"/>
            <a:chOff x="3390361" y="2883220"/>
            <a:chExt cx="7529881" cy="669675"/>
          </a:xfrm>
        </p:grpSpPr>
        <p:sp>
          <p:nvSpPr>
            <p:cNvPr id="23" name="Subtitle 2">
              <a:extLst>
                <a:ext uri="{FF2B5EF4-FFF2-40B4-BE49-F238E27FC236}">
                  <a16:creationId xmlns:a16="http://schemas.microsoft.com/office/drawing/2014/main" id="{11B0DF65-47A6-45D4-A87A-009C591C0415}"/>
                </a:ext>
              </a:extLst>
            </p:cNvPr>
            <p:cNvSpPr txBox="1">
              <a:spLocks/>
            </p:cNvSpPr>
            <p:nvPr/>
          </p:nvSpPr>
          <p:spPr>
            <a:xfrm>
              <a:off x="4377399" y="2883220"/>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Template</a:t>
              </a:r>
            </a:p>
          </p:txBody>
        </p:sp>
        <p:pic>
          <p:nvPicPr>
            <p:cNvPr id="45" name="Graphic 44">
              <a:extLst>
                <a:ext uri="{FF2B5EF4-FFF2-40B4-BE49-F238E27FC236}">
                  <a16:creationId xmlns:a16="http://schemas.microsoft.com/office/drawing/2014/main" id="{8550F3F3-4836-4A4C-BC11-5F8D4D2EE9D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0361" y="2885368"/>
              <a:ext cx="667527" cy="667527"/>
            </a:xfrm>
            <a:prstGeom prst="rect">
              <a:avLst/>
            </a:prstGeom>
          </p:spPr>
        </p:pic>
      </p:grpSp>
      <p:sp>
        <p:nvSpPr>
          <p:cNvPr id="16" name="Rectangle 15">
            <a:extLst>
              <a:ext uri="{FF2B5EF4-FFF2-40B4-BE49-F238E27FC236}">
                <a16:creationId xmlns:a16="http://schemas.microsoft.com/office/drawing/2014/main" id="{18E1F7E7-5E83-4C2C-A049-B1A55A713051}"/>
              </a:ext>
            </a:extLst>
          </p:cNvPr>
          <p:cNvSpPr/>
          <p:nvPr/>
        </p:nvSpPr>
        <p:spPr>
          <a:xfrm>
            <a:off x="3320759" y="1809464"/>
            <a:ext cx="3374136" cy="2799112"/>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3">
            <a:extLst>
              <a:ext uri="{FF2B5EF4-FFF2-40B4-BE49-F238E27FC236}">
                <a16:creationId xmlns:a16="http://schemas.microsoft.com/office/drawing/2014/main" id="{34366D9A-B347-4DE6-B1B4-B7F1448751EF}"/>
              </a:ext>
            </a:extLst>
          </p:cNvPr>
          <p:cNvSpPr>
            <a:spLocks noGrp="1"/>
          </p:cNvSpPr>
          <p:nvPr>
            <p:ph idx="1"/>
          </p:nvPr>
        </p:nvSpPr>
        <p:spPr>
          <a:xfrm>
            <a:off x="7434072" y="1864970"/>
            <a:ext cx="4468368" cy="4351338"/>
          </a:xfrm>
        </p:spPr>
        <p:txBody>
          <a:bodyPr>
            <a:normAutofit/>
          </a:bodyPr>
          <a:lstStyle/>
          <a:p>
            <a:pPr marL="0" indent="0">
              <a:lnSpc>
                <a:spcPct val="125000"/>
              </a:lnSpc>
              <a:buNone/>
            </a:pPr>
            <a:r>
              <a:rPr lang="en-US" sz="2400" b="1" dirty="0">
                <a:latin typeface="+mj-lt"/>
              </a:rPr>
              <a:t>Users</a:t>
            </a:r>
          </a:p>
          <a:p>
            <a:pPr marL="0" indent="0">
              <a:lnSpc>
                <a:spcPct val="125000"/>
              </a:lnSpc>
              <a:buNone/>
            </a:pPr>
            <a:r>
              <a:rPr lang="en-US" sz="2400" b="1" dirty="0">
                <a:latin typeface="+mj-lt"/>
              </a:rPr>
              <a:t>Roles</a:t>
            </a:r>
          </a:p>
          <a:p>
            <a:pPr marL="0" indent="0">
              <a:lnSpc>
                <a:spcPct val="125000"/>
              </a:lnSpc>
              <a:buNone/>
            </a:pPr>
            <a:r>
              <a:rPr lang="en-US" sz="2400" b="1" dirty="0">
                <a:latin typeface="+mj-lt"/>
              </a:rPr>
              <a:t>Making products &amp; programs</a:t>
            </a:r>
          </a:p>
          <a:p>
            <a:pPr marL="0" indent="0">
              <a:lnSpc>
                <a:spcPct val="125000"/>
              </a:lnSpc>
              <a:buNone/>
            </a:pPr>
            <a:r>
              <a:rPr lang="en-US" sz="2400" b="1" dirty="0">
                <a:latin typeface="+mj-lt"/>
              </a:rPr>
              <a:t>Integrations</a:t>
            </a:r>
          </a:p>
          <a:p>
            <a:pPr marL="0" indent="0">
              <a:lnSpc>
                <a:spcPct val="125000"/>
              </a:lnSpc>
              <a:buNone/>
            </a:pPr>
            <a:r>
              <a:rPr lang="en-US" sz="2400" b="1" dirty="0">
                <a:latin typeface="+mj-lt"/>
              </a:rPr>
              <a:t>Custom reports</a:t>
            </a:r>
          </a:p>
          <a:p>
            <a:pPr marL="0" indent="0">
              <a:lnSpc>
                <a:spcPct val="125000"/>
              </a:lnSpc>
              <a:buNone/>
            </a:pPr>
            <a:r>
              <a:rPr lang="en-US" sz="2400" b="1" dirty="0">
                <a:latin typeface="+mj-lt"/>
              </a:rPr>
              <a:t>Security</a:t>
            </a:r>
          </a:p>
        </p:txBody>
      </p:sp>
      <p:grpSp>
        <p:nvGrpSpPr>
          <p:cNvPr id="18" name="Group 17">
            <a:extLst>
              <a:ext uri="{FF2B5EF4-FFF2-40B4-BE49-F238E27FC236}">
                <a16:creationId xmlns:a16="http://schemas.microsoft.com/office/drawing/2014/main" id="{5C01C694-35B2-476B-93DA-1588A1945F24}"/>
              </a:ext>
            </a:extLst>
          </p:cNvPr>
          <p:cNvGrpSpPr/>
          <p:nvPr/>
        </p:nvGrpSpPr>
        <p:grpSpPr>
          <a:xfrm>
            <a:off x="6839712" y="1926148"/>
            <a:ext cx="530352" cy="3533964"/>
            <a:chOff x="6839712" y="1926148"/>
            <a:chExt cx="530352" cy="3533964"/>
          </a:xfrm>
        </p:grpSpPr>
        <p:cxnSp>
          <p:nvCxnSpPr>
            <p:cNvPr id="20" name="Straight Connector 19">
              <a:extLst>
                <a:ext uri="{FF2B5EF4-FFF2-40B4-BE49-F238E27FC236}">
                  <a16:creationId xmlns:a16="http://schemas.microsoft.com/office/drawing/2014/main" id="{E15F9B61-B304-4BB4-8BCE-72277FE53A93}"/>
                </a:ext>
              </a:extLst>
            </p:cNvPr>
            <p:cNvCxnSpPr>
              <a:cxnSpLocks/>
            </p:cNvCxnSpPr>
            <p:nvPr/>
          </p:nvCxnSpPr>
          <p:spPr>
            <a:xfrm>
              <a:off x="7370064" y="1926148"/>
              <a:ext cx="0" cy="3533964"/>
            </a:xfrm>
            <a:prstGeom prst="line">
              <a:avLst/>
            </a:prstGeom>
            <a:ln w="63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658716-F11C-49F6-B656-FA54EF2C26BA}"/>
                </a:ext>
              </a:extLst>
            </p:cNvPr>
            <p:cNvCxnSpPr>
              <a:cxnSpLocks/>
            </p:cNvCxnSpPr>
            <p:nvPr/>
          </p:nvCxnSpPr>
          <p:spPr>
            <a:xfrm flipH="1">
              <a:off x="6839712" y="5138928"/>
              <a:ext cx="530352" cy="0"/>
            </a:xfrm>
            <a:prstGeom prst="line">
              <a:avLst/>
            </a:prstGeom>
            <a:ln w="63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793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25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25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500"/>
                                        <p:tgtEl>
                                          <p:spTgt spid="17">
                                            <p:txEl>
                                              <p:pRg st="2" end="2"/>
                                            </p:txEl>
                                          </p:spTgt>
                                        </p:tgtEl>
                                      </p:cBhvr>
                                    </p:animEffect>
                                  </p:childTnLst>
                                </p:cTn>
                              </p:par>
                            </p:childTnLst>
                          </p:cTn>
                        </p:par>
                        <p:par>
                          <p:cTn id="20" fill="hold">
                            <p:stCondLst>
                              <p:cond delay="3250"/>
                            </p:stCondLst>
                            <p:childTnLst>
                              <p:par>
                                <p:cTn id="21" presetID="10" presetClass="entr" presetSubtype="0" fill="hold" grpId="0" nodeType="afterEffect">
                                  <p:stCondLst>
                                    <p:cond delay="250"/>
                                  </p:stCondLst>
                                  <p:childTnLst>
                                    <p:set>
                                      <p:cBhvr>
                                        <p:cTn id="22" dur="1" fill="hold">
                                          <p:stCondLst>
                                            <p:cond delay="0"/>
                                          </p:stCondLst>
                                        </p:cTn>
                                        <p:tgtEl>
                                          <p:spTgt spid="17">
                                            <p:txEl>
                                              <p:pRg st="3" end="3"/>
                                            </p:txEl>
                                          </p:spTgt>
                                        </p:tgtEl>
                                        <p:attrNameLst>
                                          <p:attrName>style.visibility</p:attrName>
                                        </p:attrNameLst>
                                      </p:cBhvr>
                                      <p:to>
                                        <p:strVal val="visible"/>
                                      </p:to>
                                    </p:set>
                                    <p:animEffect transition="in" filter="fade">
                                      <p:cBhvr>
                                        <p:cTn id="23" dur="500"/>
                                        <p:tgtEl>
                                          <p:spTgt spid="17">
                                            <p:txEl>
                                              <p:pRg st="3" end="3"/>
                                            </p:txEl>
                                          </p:spTgt>
                                        </p:tgtEl>
                                      </p:cBhvr>
                                    </p:animEffect>
                                  </p:childTnLst>
                                </p:cTn>
                              </p:par>
                            </p:childTnLst>
                          </p:cTn>
                        </p:par>
                        <p:par>
                          <p:cTn id="24" fill="hold">
                            <p:stCondLst>
                              <p:cond delay="4000"/>
                            </p:stCondLst>
                            <p:childTnLst>
                              <p:par>
                                <p:cTn id="25" presetID="10" presetClass="entr" presetSubtype="0" fill="hold" grpId="0" nodeType="afterEffect">
                                  <p:stCondLst>
                                    <p:cond delay="25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par>
                          <p:cTn id="28" fill="hold">
                            <p:stCondLst>
                              <p:cond delay="4750"/>
                            </p:stCondLst>
                            <p:childTnLst>
                              <p:par>
                                <p:cTn id="29" presetID="10" presetClass="entr" presetSubtype="0" fill="hold" grpId="0" nodeType="afterEffect">
                                  <p:stCondLst>
                                    <p:cond delay="250"/>
                                  </p:stCondLst>
                                  <p:childTnLst>
                                    <p:set>
                                      <p:cBhvr>
                                        <p:cTn id="30" dur="1" fill="hold">
                                          <p:stCondLst>
                                            <p:cond delay="0"/>
                                          </p:stCondLst>
                                        </p:cTn>
                                        <p:tgtEl>
                                          <p:spTgt spid="17">
                                            <p:txEl>
                                              <p:pRg st="5" end="5"/>
                                            </p:txEl>
                                          </p:spTgt>
                                        </p:tgtEl>
                                        <p:attrNameLst>
                                          <p:attrName>style.visibility</p:attrName>
                                        </p:attrNameLst>
                                      </p:cBhvr>
                                      <p:to>
                                        <p:strVal val="visible"/>
                                      </p:to>
                                    </p:set>
                                    <p:animEffect transition="in" filter="fade">
                                      <p:cBhvr>
                                        <p:cTn id="31"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r>
              <a:rPr lang="en-US" dirty="0"/>
              <a:t>How to know if you are an admin</a:t>
            </a:r>
          </a:p>
        </p:txBody>
      </p:sp>
      <p:pic>
        <p:nvPicPr>
          <p:cNvPr id="4" name="Picture 3">
            <a:extLst>
              <a:ext uri="{FF2B5EF4-FFF2-40B4-BE49-F238E27FC236}">
                <a16:creationId xmlns:a16="http://schemas.microsoft.com/office/drawing/2014/main" id="{0906638C-E1E9-41AF-8B31-09ABFCBF5A96}"/>
              </a:ext>
            </a:extLst>
          </p:cNvPr>
          <p:cNvPicPr>
            <a:picLocks noChangeAspect="1"/>
          </p:cNvPicPr>
          <p:nvPr/>
        </p:nvPicPr>
        <p:blipFill rotWithShape="1">
          <a:blip r:embed="rId3"/>
          <a:srcRect l="54139"/>
          <a:stretch/>
        </p:blipFill>
        <p:spPr>
          <a:xfrm>
            <a:off x="6978759" y="1854717"/>
            <a:ext cx="4733777" cy="707730"/>
          </a:xfrm>
          <a:prstGeom prst="rect">
            <a:avLst/>
          </a:prstGeom>
        </p:spPr>
      </p:pic>
      <p:pic>
        <p:nvPicPr>
          <p:cNvPr id="5" name="Picture 4">
            <a:extLst>
              <a:ext uri="{FF2B5EF4-FFF2-40B4-BE49-F238E27FC236}">
                <a16:creationId xmlns:a16="http://schemas.microsoft.com/office/drawing/2014/main" id="{E66BDF6C-7D04-4238-AF52-06B2D9CBA96C}"/>
              </a:ext>
            </a:extLst>
          </p:cNvPr>
          <p:cNvPicPr>
            <a:picLocks noChangeAspect="1"/>
          </p:cNvPicPr>
          <p:nvPr/>
        </p:nvPicPr>
        <p:blipFill>
          <a:blip r:embed="rId4"/>
          <a:stretch>
            <a:fillRect/>
          </a:stretch>
        </p:blipFill>
        <p:spPr>
          <a:xfrm>
            <a:off x="1465318" y="1854717"/>
            <a:ext cx="5290233" cy="3621050"/>
          </a:xfrm>
          <a:prstGeom prst="rect">
            <a:avLst/>
          </a:prstGeom>
        </p:spPr>
      </p:pic>
      <p:sp>
        <p:nvSpPr>
          <p:cNvPr id="6" name="Rectangle 5">
            <a:extLst>
              <a:ext uri="{FF2B5EF4-FFF2-40B4-BE49-F238E27FC236}">
                <a16:creationId xmlns:a16="http://schemas.microsoft.com/office/drawing/2014/main" id="{F5C6485D-AC22-4B9D-93AB-E70C50374AE7}"/>
              </a:ext>
            </a:extLst>
          </p:cNvPr>
          <p:cNvSpPr/>
          <p:nvPr/>
        </p:nvSpPr>
        <p:spPr>
          <a:xfrm>
            <a:off x="10600660" y="1775637"/>
            <a:ext cx="1190847" cy="89313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E5AF90-449D-4B9B-A915-23359535BA39}"/>
              </a:ext>
            </a:extLst>
          </p:cNvPr>
          <p:cNvSpPr/>
          <p:nvPr/>
        </p:nvSpPr>
        <p:spPr>
          <a:xfrm>
            <a:off x="4905153" y="1967024"/>
            <a:ext cx="464289" cy="45719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257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1500"/>
                            </p:stCondLst>
                            <p:childTnLst>
                              <p:par>
                                <p:cTn id="12" presetID="10" presetClass="entr" presetSubtype="0" fill="hold" nodeType="after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1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a:xfrm>
            <a:off x="518746" y="474786"/>
            <a:ext cx="4776268" cy="2338754"/>
          </a:xfrm>
        </p:spPr>
        <p:txBody>
          <a:bodyPr>
            <a:normAutofit/>
          </a:bodyPr>
          <a:lstStyle/>
          <a:p>
            <a:r>
              <a:rPr lang="en-US" sz="6000" dirty="0"/>
              <a:t>Building blocks</a:t>
            </a:r>
          </a:p>
        </p:txBody>
      </p:sp>
    </p:spTree>
    <p:extLst>
      <p:ext uri="{BB962C8B-B14F-4D97-AF65-F5344CB8AC3E}">
        <p14:creationId xmlns:p14="http://schemas.microsoft.com/office/powerpoint/2010/main" val="370799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nfinite lego GIF by sheepfilms">
            <a:extLst>
              <a:ext uri="{FF2B5EF4-FFF2-40B4-BE49-F238E27FC236}">
                <a16:creationId xmlns:a16="http://schemas.microsoft.com/office/drawing/2014/main" id="{5B94D692-9282-4E18-BF0D-107570C7E6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12192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237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r>
              <a:rPr lang="en-US" dirty="0"/>
              <a:t>… or if you want to get technical</a:t>
            </a:r>
          </a:p>
        </p:txBody>
      </p:sp>
      <p:grpSp>
        <p:nvGrpSpPr>
          <p:cNvPr id="21" name="Group 20">
            <a:extLst>
              <a:ext uri="{FF2B5EF4-FFF2-40B4-BE49-F238E27FC236}">
                <a16:creationId xmlns:a16="http://schemas.microsoft.com/office/drawing/2014/main" id="{E475C753-79DC-4569-A285-79FDEE1D3158}"/>
              </a:ext>
            </a:extLst>
          </p:cNvPr>
          <p:cNvGrpSpPr/>
          <p:nvPr/>
        </p:nvGrpSpPr>
        <p:grpSpPr>
          <a:xfrm>
            <a:off x="1450533" y="1825625"/>
            <a:ext cx="5527257" cy="4663577"/>
            <a:chOff x="2201305" y="1825625"/>
            <a:chExt cx="5527257" cy="4663577"/>
          </a:xfrm>
        </p:grpSpPr>
        <p:pic>
          <p:nvPicPr>
            <p:cNvPr id="7" name="Graphic 6">
              <a:extLst>
                <a:ext uri="{FF2B5EF4-FFF2-40B4-BE49-F238E27FC236}">
                  <a16:creationId xmlns:a16="http://schemas.microsoft.com/office/drawing/2014/main" id="{DD62DC55-51B0-4914-9087-F07780E31C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39804" y="4342158"/>
              <a:ext cx="746714" cy="746714"/>
            </a:xfrm>
            <a:prstGeom prst="rect">
              <a:avLst/>
            </a:prstGeom>
          </p:spPr>
        </p:pic>
        <p:pic>
          <p:nvPicPr>
            <p:cNvPr id="10" name="Graphic 9">
              <a:extLst>
                <a:ext uri="{FF2B5EF4-FFF2-40B4-BE49-F238E27FC236}">
                  <a16:creationId xmlns:a16="http://schemas.microsoft.com/office/drawing/2014/main" id="{79038BBD-D1B6-4330-A09F-57B5910E4F3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9571" y="1825625"/>
              <a:ext cx="789882" cy="789882"/>
            </a:xfrm>
            <a:prstGeom prst="rect">
              <a:avLst/>
            </a:prstGeom>
          </p:spPr>
        </p:pic>
        <p:pic>
          <p:nvPicPr>
            <p:cNvPr id="13" name="Graphic 12">
              <a:extLst>
                <a:ext uri="{FF2B5EF4-FFF2-40B4-BE49-F238E27FC236}">
                  <a16:creationId xmlns:a16="http://schemas.microsoft.com/office/drawing/2014/main" id="{D907EBE6-578D-494A-80BF-36A2698ED60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54838" y="3093250"/>
              <a:ext cx="983436" cy="983436"/>
            </a:xfrm>
            <a:prstGeom prst="rect">
              <a:avLst/>
            </a:prstGeom>
          </p:spPr>
        </p:pic>
        <p:pic>
          <p:nvPicPr>
            <p:cNvPr id="15" name="Graphic 14">
              <a:extLst>
                <a:ext uri="{FF2B5EF4-FFF2-40B4-BE49-F238E27FC236}">
                  <a16:creationId xmlns:a16="http://schemas.microsoft.com/office/drawing/2014/main" id="{63851900-25B6-497A-8EAD-ED21A58CBF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38680" y="5699320"/>
              <a:ext cx="789882" cy="789882"/>
            </a:xfrm>
            <a:prstGeom prst="rect">
              <a:avLst/>
            </a:prstGeom>
          </p:spPr>
        </p:pic>
        <p:sp>
          <p:nvSpPr>
            <p:cNvPr id="17" name="Plus Sign 16">
              <a:extLst>
                <a:ext uri="{FF2B5EF4-FFF2-40B4-BE49-F238E27FC236}">
                  <a16:creationId xmlns:a16="http://schemas.microsoft.com/office/drawing/2014/main" id="{95E3291B-A575-45F2-9D3E-DA78B4C456FD}"/>
                </a:ext>
              </a:extLst>
            </p:cNvPr>
            <p:cNvSpPr/>
            <p:nvPr/>
          </p:nvSpPr>
          <p:spPr>
            <a:xfrm>
              <a:off x="2201305" y="1825625"/>
              <a:ext cx="789882" cy="789882"/>
            </a:xfrm>
            <a:prstGeom prst="mathPlus">
              <a:avLst>
                <a:gd name="adj1" fmla="val 8897"/>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Arrow: Bent-Up 17">
              <a:extLst>
                <a:ext uri="{FF2B5EF4-FFF2-40B4-BE49-F238E27FC236}">
                  <a16:creationId xmlns:a16="http://schemas.microsoft.com/office/drawing/2014/main" id="{7EEE9297-F4EE-4F03-BC40-C29EE65E31FB}"/>
                </a:ext>
              </a:extLst>
            </p:cNvPr>
            <p:cNvSpPr/>
            <p:nvPr/>
          </p:nvSpPr>
          <p:spPr>
            <a:xfrm rot="5400000">
              <a:off x="3457825" y="2893383"/>
              <a:ext cx="825504" cy="789883"/>
            </a:xfrm>
            <a:prstGeom prst="bentUpArrow">
              <a:avLst>
                <a:gd name="adj1" fmla="val 7940"/>
                <a:gd name="adj2" fmla="val 14642"/>
                <a:gd name="adj3" fmla="val 10377"/>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Plus Sign 18">
              <a:extLst>
                <a:ext uri="{FF2B5EF4-FFF2-40B4-BE49-F238E27FC236}">
                  <a16:creationId xmlns:a16="http://schemas.microsoft.com/office/drawing/2014/main" id="{FD94C6AE-62DE-4F0D-9480-924F744E7709}"/>
                </a:ext>
              </a:extLst>
            </p:cNvPr>
            <p:cNvSpPr/>
            <p:nvPr/>
          </p:nvSpPr>
          <p:spPr>
            <a:xfrm>
              <a:off x="4588370" y="4342158"/>
              <a:ext cx="789882" cy="789882"/>
            </a:xfrm>
            <a:prstGeom prst="mathPlus">
              <a:avLst>
                <a:gd name="adj1" fmla="val 8897"/>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Arrow: Bent-Up 19">
              <a:extLst>
                <a:ext uri="{FF2B5EF4-FFF2-40B4-BE49-F238E27FC236}">
                  <a16:creationId xmlns:a16="http://schemas.microsoft.com/office/drawing/2014/main" id="{4F88662D-9024-4684-9D7A-75271825A285}"/>
                </a:ext>
              </a:extLst>
            </p:cNvPr>
            <p:cNvSpPr/>
            <p:nvPr/>
          </p:nvSpPr>
          <p:spPr>
            <a:xfrm rot="5400000">
              <a:off x="5844889" y="5424701"/>
              <a:ext cx="825504" cy="789883"/>
            </a:xfrm>
            <a:prstGeom prst="bentUpArrow">
              <a:avLst>
                <a:gd name="adj1" fmla="val 7940"/>
                <a:gd name="adj2" fmla="val 14642"/>
                <a:gd name="adj3" fmla="val 10377"/>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D57EF49B-55A4-4A8D-B9A3-607F8D358EE0}"/>
              </a:ext>
            </a:extLst>
          </p:cNvPr>
          <p:cNvGrpSpPr/>
          <p:nvPr/>
        </p:nvGrpSpPr>
        <p:grpSpPr>
          <a:xfrm>
            <a:off x="7923614" y="2035900"/>
            <a:ext cx="4107964" cy="4243027"/>
            <a:chOff x="7923614" y="2035900"/>
            <a:chExt cx="4107964" cy="4243027"/>
          </a:xfrm>
        </p:grpSpPr>
        <p:grpSp>
          <p:nvGrpSpPr>
            <p:cNvPr id="24" name="Group 23">
              <a:extLst>
                <a:ext uri="{FF2B5EF4-FFF2-40B4-BE49-F238E27FC236}">
                  <a16:creationId xmlns:a16="http://schemas.microsoft.com/office/drawing/2014/main" id="{443CECAC-A2DB-4A95-A7F4-BBA28535DAFC}"/>
                </a:ext>
              </a:extLst>
            </p:cNvPr>
            <p:cNvGrpSpPr/>
            <p:nvPr/>
          </p:nvGrpSpPr>
          <p:grpSpPr>
            <a:xfrm>
              <a:off x="7923614" y="2035900"/>
              <a:ext cx="3097311" cy="369332"/>
              <a:chOff x="7923614" y="1729727"/>
              <a:chExt cx="3097311" cy="369332"/>
            </a:xfrm>
          </p:grpSpPr>
          <p:sp>
            <p:nvSpPr>
              <p:cNvPr id="22" name="Oval 21">
                <a:extLst>
                  <a:ext uri="{FF2B5EF4-FFF2-40B4-BE49-F238E27FC236}">
                    <a16:creationId xmlns:a16="http://schemas.microsoft.com/office/drawing/2014/main" id="{12682173-3E9A-4DA9-AC05-920A1A6356F5}"/>
                  </a:ext>
                </a:extLst>
              </p:cNvPr>
              <p:cNvSpPr/>
              <p:nvPr/>
            </p:nvSpPr>
            <p:spPr>
              <a:xfrm>
                <a:off x="7923614" y="1729727"/>
                <a:ext cx="368935" cy="368935"/>
              </a:xfrm>
              <a:prstGeom prst="ellipse">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2"/>
                    </a:solidFill>
                    <a:latin typeface="+mj-lt"/>
                  </a:rPr>
                  <a:t>1</a:t>
                </a:r>
              </a:p>
            </p:txBody>
          </p:sp>
          <p:sp>
            <p:nvSpPr>
              <p:cNvPr id="23" name="TextBox 22">
                <a:extLst>
                  <a:ext uri="{FF2B5EF4-FFF2-40B4-BE49-F238E27FC236}">
                    <a16:creationId xmlns:a16="http://schemas.microsoft.com/office/drawing/2014/main" id="{965C2C50-4672-4E3F-9B48-9B5DD3692724}"/>
                  </a:ext>
                </a:extLst>
              </p:cNvPr>
              <p:cNvSpPr txBox="1"/>
              <p:nvPr/>
            </p:nvSpPr>
            <p:spPr>
              <a:xfrm>
                <a:off x="8364353" y="1729727"/>
                <a:ext cx="2656572" cy="369332"/>
              </a:xfrm>
              <a:prstGeom prst="rect">
                <a:avLst/>
              </a:prstGeom>
              <a:noFill/>
            </p:spPr>
            <p:txBody>
              <a:bodyPr wrap="square" rtlCol="0">
                <a:spAutoFit/>
              </a:bodyPr>
              <a:lstStyle/>
              <a:p>
                <a:r>
                  <a:rPr lang="en-US" b="1" dirty="0">
                    <a:solidFill>
                      <a:schemeClr val="bg2">
                        <a:lumMod val="65000"/>
                      </a:schemeClr>
                    </a:solidFill>
                    <a:latin typeface="+mj-lt"/>
                  </a:rPr>
                  <a:t>Make a new product</a:t>
                </a:r>
              </a:p>
            </p:txBody>
          </p:sp>
        </p:grpSp>
        <p:grpSp>
          <p:nvGrpSpPr>
            <p:cNvPr id="25" name="Group 24">
              <a:extLst>
                <a:ext uri="{FF2B5EF4-FFF2-40B4-BE49-F238E27FC236}">
                  <a16:creationId xmlns:a16="http://schemas.microsoft.com/office/drawing/2014/main" id="{0343DE4A-B334-469D-8F0C-89565D1D843B}"/>
                </a:ext>
              </a:extLst>
            </p:cNvPr>
            <p:cNvGrpSpPr/>
            <p:nvPr/>
          </p:nvGrpSpPr>
          <p:grpSpPr>
            <a:xfrm>
              <a:off x="7923614" y="3327132"/>
              <a:ext cx="3097311" cy="369332"/>
              <a:chOff x="7923614" y="1656557"/>
              <a:chExt cx="3097311" cy="369332"/>
            </a:xfrm>
          </p:grpSpPr>
          <p:sp>
            <p:nvSpPr>
              <p:cNvPr id="26" name="Oval 25">
                <a:extLst>
                  <a:ext uri="{FF2B5EF4-FFF2-40B4-BE49-F238E27FC236}">
                    <a16:creationId xmlns:a16="http://schemas.microsoft.com/office/drawing/2014/main" id="{540A1578-A802-41E9-833E-18BF23CCC3BC}"/>
                  </a:ext>
                </a:extLst>
              </p:cNvPr>
              <p:cNvSpPr/>
              <p:nvPr/>
            </p:nvSpPr>
            <p:spPr>
              <a:xfrm>
                <a:off x="7923614" y="1656557"/>
                <a:ext cx="368935" cy="368935"/>
              </a:xfrm>
              <a:prstGeom prst="ellipse">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2"/>
                    </a:solidFill>
                    <a:latin typeface="+mj-lt"/>
                  </a:rPr>
                  <a:t>2</a:t>
                </a:r>
              </a:p>
            </p:txBody>
          </p:sp>
          <p:sp>
            <p:nvSpPr>
              <p:cNvPr id="27" name="TextBox 26">
                <a:extLst>
                  <a:ext uri="{FF2B5EF4-FFF2-40B4-BE49-F238E27FC236}">
                    <a16:creationId xmlns:a16="http://schemas.microsoft.com/office/drawing/2014/main" id="{BB036D58-1B44-416E-82D8-A5AABB959D28}"/>
                  </a:ext>
                </a:extLst>
              </p:cNvPr>
              <p:cNvSpPr txBox="1"/>
              <p:nvPr/>
            </p:nvSpPr>
            <p:spPr>
              <a:xfrm>
                <a:off x="8364353" y="1656557"/>
                <a:ext cx="2656572" cy="369332"/>
              </a:xfrm>
              <a:prstGeom prst="rect">
                <a:avLst/>
              </a:prstGeom>
              <a:noFill/>
            </p:spPr>
            <p:txBody>
              <a:bodyPr wrap="square" rtlCol="0">
                <a:spAutoFit/>
              </a:bodyPr>
              <a:lstStyle/>
              <a:p>
                <a:r>
                  <a:rPr lang="en-US" b="1" dirty="0">
                    <a:solidFill>
                      <a:schemeClr val="bg2">
                        <a:lumMod val="65000"/>
                      </a:schemeClr>
                    </a:solidFill>
                    <a:latin typeface="+mj-lt"/>
                  </a:rPr>
                  <a:t>Choose its template</a:t>
                </a:r>
              </a:p>
            </p:txBody>
          </p:sp>
        </p:grpSp>
        <p:grpSp>
          <p:nvGrpSpPr>
            <p:cNvPr id="28" name="Group 27">
              <a:extLst>
                <a:ext uri="{FF2B5EF4-FFF2-40B4-BE49-F238E27FC236}">
                  <a16:creationId xmlns:a16="http://schemas.microsoft.com/office/drawing/2014/main" id="{91F5C468-0007-4243-AB76-0B804F678A23}"/>
                </a:ext>
              </a:extLst>
            </p:cNvPr>
            <p:cNvGrpSpPr/>
            <p:nvPr/>
          </p:nvGrpSpPr>
          <p:grpSpPr>
            <a:xfrm>
              <a:off x="7923614" y="4618364"/>
              <a:ext cx="3097311" cy="369332"/>
              <a:chOff x="7923614" y="1817242"/>
              <a:chExt cx="3097311" cy="369332"/>
            </a:xfrm>
          </p:grpSpPr>
          <p:sp>
            <p:nvSpPr>
              <p:cNvPr id="29" name="Oval 28">
                <a:extLst>
                  <a:ext uri="{FF2B5EF4-FFF2-40B4-BE49-F238E27FC236}">
                    <a16:creationId xmlns:a16="http://schemas.microsoft.com/office/drawing/2014/main" id="{DA036218-381F-4649-9E3D-46BD9FB4ADCF}"/>
                  </a:ext>
                </a:extLst>
              </p:cNvPr>
              <p:cNvSpPr/>
              <p:nvPr/>
            </p:nvSpPr>
            <p:spPr>
              <a:xfrm>
                <a:off x="7923614" y="1817242"/>
                <a:ext cx="368935" cy="368935"/>
              </a:xfrm>
              <a:prstGeom prst="ellipse">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2"/>
                    </a:solidFill>
                    <a:latin typeface="+mj-lt"/>
                  </a:rPr>
                  <a:t>3</a:t>
                </a:r>
              </a:p>
            </p:txBody>
          </p:sp>
          <p:sp>
            <p:nvSpPr>
              <p:cNvPr id="30" name="TextBox 29">
                <a:extLst>
                  <a:ext uri="{FF2B5EF4-FFF2-40B4-BE49-F238E27FC236}">
                    <a16:creationId xmlns:a16="http://schemas.microsoft.com/office/drawing/2014/main" id="{D824557B-B9EC-408C-9B1F-9EC145716A32}"/>
                  </a:ext>
                </a:extLst>
              </p:cNvPr>
              <p:cNvSpPr txBox="1"/>
              <p:nvPr/>
            </p:nvSpPr>
            <p:spPr>
              <a:xfrm>
                <a:off x="8364353" y="1817242"/>
                <a:ext cx="2656572" cy="369332"/>
              </a:xfrm>
              <a:prstGeom prst="rect">
                <a:avLst/>
              </a:prstGeom>
              <a:noFill/>
            </p:spPr>
            <p:txBody>
              <a:bodyPr wrap="square" rtlCol="0">
                <a:spAutoFit/>
              </a:bodyPr>
              <a:lstStyle/>
              <a:p>
                <a:r>
                  <a:rPr lang="en-US" b="1" dirty="0">
                    <a:solidFill>
                      <a:schemeClr val="bg2">
                        <a:lumMod val="65000"/>
                      </a:schemeClr>
                    </a:solidFill>
                    <a:latin typeface="+mj-lt"/>
                  </a:rPr>
                  <a:t>Make a program</a:t>
                </a:r>
              </a:p>
            </p:txBody>
          </p:sp>
        </p:grpSp>
        <p:grpSp>
          <p:nvGrpSpPr>
            <p:cNvPr id="31" name="Group 30">
              <a:extLst>
                <a:ext uri="{FF2B5EF4-FFF2-40B4-BE49-F238E27FC236}">
                  <a16:creationId xmlns:a16="http://schemas.microsoft.com/office/drawing/2014/main" id="{262A51E1-CDE7-4649-A541-18A5E5B6C035}"/>
                </a:ext>
              </a:extLst>
            </p:cNvPr>
            <p:cNvGrpSpPr/>
            <p:nvPr/>
          </p:nvGrpSpPr>
          <p:grpSpPr>
            <a:xfrm>
              <a:off x="7923614" y="5909595"/>
              <a:ext cx="4107964" cy="369332"/>
              <a:chOff x="7923614" y="1729727"/>
              <a:chExt cx="4107964" cy="369332"/>
            </a:xfrm>
          </p:grpSpPr>
          <p:sp>
            <p:nvSpPr>
              <p:cNvPr id="32" name="Oval 31">
                <a:extLst>
                  <a:ext uri="{FF2B5EF4-FFF2-40B4-BE49-F238E27FC236}">
                    <a16:creationId xmlns:a16="http://schemas.microsoft.com/office/drawing/2014/main" id="{EDBE4FC5-7FC8-4259-A2F6-1D48CB896867}"/>
                  </a:ext>
                </a:extLst>
              </p:cNvPr>
              <p:cNvSpPr/>
              <p:nvPr/>
            </p:nvSpPr>
            <p:spPr>
              <a:xfrm>
                <a:off x="7923614" y="1729727"/>
                <a:ext cx="368935" cy="368935"/>
              </a:xfrm>
              <a:prstGeom prst="ellipse">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2"/>
                    </a:solidFill>
                    <a:latin typeface="+mj-lt"/>
                  </a:rPr>
                  <a:t>4</a:t>
                </a:r>
              </a:p>
            </p:txBody>
          </p:sp>
          <p:sp>
            <p:nvSpPr>
              <p:cNvPr id="33" name="TextBox 32">
                <a:extLst>
                  <a:ext uri="{FF2B5EF4-FFF2-40B4-BE49-F238E27FC236}">
                    <a16:creationId xmlns:a16="http://schemas.microsoft.com/office/drawing/2014/main" id="{42F14E76-4F90-4659-9D22-9C4339236B29}"/>
                  </a:ext>
                </a:extLst>
              </p:cNvPr>
              <p:cNvSpPr txBox="1"/>
              <p:nvPr/>
            </p:nvSpPr>
            <p:spPr>
              <a:xfrm>
                <a:off x="8364353" y="1729727"/>
                <a:ext cx="3667225" cy="369332"/>
              </a:xfrm>
              <a:prstGeom prst="rect">
                <a:avLst/>
              </a:prstGeom>
              <a:noFill/>
            </p:spPr>
            <p:txBody>
              <a:bodyPr wrap="square" rtlCol="0">
                <a:spAutoFit/>
              </a:bodyPr>
              <a:lstStyle/>
              <a:p>
                <a:r>
                  <a:rPr lang="en-US" b="1" dirty="0">
                    <a:solidFill>
                      <a:schemeClr val="bg2">
                        <a:lumMod val="65000"/>
                      </a:schemeClr>
                    </a:solidFill>
                    <a:latin typeface="+mj-lt"/>
                  </a:rPr>
                  <a:t>Add the product to the program</a:t>
                </a:r>
              </a:p>
            </p:txBody>
          </p:sp>
        </p:grpSp>
      </p:grpSp>
    </p:spTree>
    <p:extLst>
      <p:ext uri="{BB962C8B-B14F-4D97-AF65-F5344CB8AC3E}">
        <p14:creationId xmlns:p14="http://schemas.microsoft.com/office/powerpoint/2010/main" val="20355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AA5FB0-90F7-4763-8256-8D624939737E}"/>
              </a:ext>
            </a:extLst>
          </p:cNvPr>
          <p:cNvGrpSpPr/>
          <p:nvPr/>
        </p:nvGrpSpPr>
        <p:grpSpPr>
          <a:xfrm>
            <a:off x="3268301" y="-5606"/>
            <a:ext cx="5655397" cy="6941636"/>
            <a:chOff x="2998026" y="619832"/>
            <a:chExt cx="6195948" cy="7605128"/>
          </a:xfrm>
        </p:grpSpPr>
        <p:pic>
          <p:nvPicPr>
            <p:cNvPr id="3" name="Picture 2">
              <a:extLst>
                <a:ext uri="{FF2B5EF4-FFF2-40B4-BE49-F238E27FC236}">
                  <a16:creationId xmlns:a16="http://schemas.microsoft.com/office/drawing/2014/main" id="{80A1B669-54AC-4F8F-8D44-02842D0F2D10}"/>
                </a:ext>
              </a:extLst>
            </p:cNvPr>
            <p:cNvPicPr>
              <a:picLocks noChangeAspect="1"/>
            </p:cNvPicPr>
            <p:nvPr/>
          </p:nvPicPr>
          <p:blipFill>
            <a:blip r:embed="rId2"/>
            <a:stretch>
              <a:fillRect/>
            </a:stretch>
          </p:blipFill>
          <p:spPr>
            <a:xfrm>
              <a:off x="2998026" y="1366960"/>
              <a:ext cx="6195948" cy="6858000"/>
            </a:xfrm>
            <a:prstGeom prst="rect">
              <a:avLst/>
            </a:prstGeom>
          </p:spPr>
        </p:pic>
        <p:pic>
          <p:nvPicPr>
            <p:cNvPr id="4" name="Picture 3">
              <a:extLst>
                <a:ext uri="{FF2B5EF4-FFF2-40B4-BE49-F238E27FC236}">
                  <a16:creationId xmlns:a16="http://schemas.microsoft.com/office/drawing/2014/main" id="{8B74297F-1BC1-4BB0-AB70-4D4A4CA9108E}"/>
                </a:ext>
              </a:extLst>
            </p:cNvPr>
            <p:cNvPicPr>
              <a:picLocks noChangeAspect="1"/>
            </p:cNvPicPr>
            <p:nvPr/>
          </p:nvPicPr>
          <p:blipFill>
            <a:blip r:embed="rId3"/>
            <a:stretch>
              <a:fillRect/>
            </a:stretch>
          </p:blipFill>
          <p:spPr>
            <a:xfrm>
              <a:off x="2998026" y="619832"/>
              <a:ext cx="6195948" cy="767323"/>
            </a:xfrm>
            <a:prstGeom prst="rect">
              <a:avLst/>
            </a:prstGeom>
          </p:spPr>
        </p:pic>
      </p:grpSp>
      <p:sp>
        <p:nvSpPr>
          <p:cNvPr id="5" name="Rectangle 4">
            <a:extLst>
              <a:ext uri="{FF2B5EF4-FFF2-40B4-BE49-F238E27FC236}">
                <a16:creationId xmlns:a16="http://schemas.microsoft.com/office/drawing/2014/main" id="{99E949AC-7E9C-4B0F-BAE2-FE8C16A3D038}"/>
              </a:ext>
            </a:extLst>
          </p:cNvPr>
          <p:cNvSpPr/>
          <p:nvPr/>
        </p:nvSpPr>
        <p:spPr>
          <a:xfrm>
            <a:off x="3385038" y="4738941"/>
            <a:ext cx="1749670" cy="70038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451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8D68076-D6C7-495A-83F3-77B7AAA9055B}"/>
              </a:ext>
            </a:extLst>
          </p:cNvPr>
          <p:cNvGrpSpPr/>
          <p:nvPr/>
        </p:nvGrpSpPr>
        <p:grpSpPr>
          <a:xfrm>
            <a:off x="160748" y="170079"/>
            <a:ext cx="3768349" cy="3179513"/>
            <a:chOff x="2201305" y="1825625"/>
            <a:chExt cx="5527257" cy="4663577"/>
          </a:xfrm>
        </p:grpSpPr>
        <p:pic>
          <p:nvPicPr>
            <p:cNvPr id="12" name="Graphic 11">
              <a:extLst>
                <a:ext uri="{FF2B5EF4-FFF2-40B4-BE49-F238E27FC236}">
                  <a16:creationId xmlns:a16="http://schemas.microsoft.com/office/drawing/2014/main" id="{C1BDCE88-6EFD-4E93-B3C8-7453942963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9804" y="4342158"/>
              <a:ext cx="746714" cy="746714"/>
            </a:xfrm>
            <a:prstGeom prst="rect">
              <a:avLst/>
            </a:prstGeom>
          </p:spPr>
        </p:pic>
        <p:pic>
          <p:nvPicPr>
            <p:cNvPr id="13" name="Graphic 12">
              <a:extLst>
                <a:ext uri="{FF2B5EF4-FFF2-40B4-BE49-F238E27FC236}">
                  <a16:creationId xmlns:a16="http://schemas.microsoft.com/office/drawing/2014/main" id="{4A49F25B-2CE2-47E3-AB7F-AB6E4085DE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09571" y="1825625"/>
              <a:ext cx="789882" cy="789882"/>
            </a:xfrm>
            <a:prstGeom prst="rect">
              <a:avLst/>
            </a:prstGeom>
          </p:spPr>
        </p:pic>
        <p:pic>
          <p:nvPicPr>
            <p:cNvPr id="14" name="Graphic 13">
              <a:extLst>
                <a:ext uri="{FF2B5EF4-FFF2-40B4-BE49-F238E27FC236}">
                  <a16:creationId xmlns:a16="http://schemas.microsoft.com/office/drawing/2014/main" id="{DE249102-F1EF-4CD8-8594-49E539898FD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54838" y="3093250"/>
              <a:ext cx="983436" cy="983436"/>
            </a:xfrm>
            <a:prstGeom prst="rect">
              <a:avLst/>
            </a:prstGeom>
          </p:spPr>
        </p:pic>
        <p:pic>
          <p:nvPicPr>
            <p:cNvPr id="15" name="Graphic 14">
              <a:extLst>
                <a:ext uri="{FF2B5EF4-FFF2-40B4-BE49-F238E27FC236}">
                  <a16:creationId xmlns:a16="http://schemas.microsoft.com/office/drawing/2014/main" id="{3D903EA4-2512-4B30-8160-602824AF427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38680" y="5699320"/>
              <a:ext cx="789882" cy="789882"/>
            </a:xfrm>
            <a:prstGeom prst="rect">
              <a:avLst/>
            </a:prstGeom>
          </p:spPr>
        </p:pic>
        <p:sp>
          <p:nvSpPr>
            <p:cNvPr id="16" name="Plus Sign 15">
              <a:extLst>
                <a:ext uri="{FF2B5EF4-FFF2-40B4-BE49-F238E27FC236}">
                  <a16:creationId xmlns:a16="http://schemas.microsoft.com/office/drawing/2014/main" id="{AA68DCB7-3FED-44A2-9F5A-F27518BAC2E7}"/>
                </a:ext>
              </a:extLst>
            </p:cNvPr>
            <p:cNvSpPr/>
            <p:nvPr/>
          </p:nvSpPr>
          <p:spPr>
            <a:xfrm>
              <a:off x="2201305" y="1825625"/>
              <a:ext cx="789882" cy="789882"/>
            </a:xfrm>
            <a:prstGeom prst="mathPlus">
              <a:avLst>
                <a:gd name="adj1" fmla="val 8897"/>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Arrow: Bent-Up 16">
              <a:extLst>
                <a:ext uri="{FF2B5EF4-FFF2-40B4-BE49-F238E27FC236}">
                  <a16:creationId xmlns:a16="http://schemas.microsoft.com/office/drawing/2014/main" id="{5987A24A-EF04-45B6-A7DD-7F616DD43B68}"/>
                </a:ext>
              </a:extLst>
            </p:cNvPr>
            <p:cNvSpPr/>
            <p:nvPr/>
          </p:nvSpPr>
          <p:spPr>
            <a:xfrm rot="5400000">
              <a:off x="3457825" y="2893383"/>
              <a:ext cx="825504" cy="789883"/>
            </a:xfrm>
            <a:prstGeom prst="bentUpArrow">
              <a:avLst>
                <a:gd name="adj1" fmla="val 7940"/>
                <a:gd name="adj2" fmla="val 14642"/>
                <a:gd name="adj3" fmla="val 1037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Plus Sign 17">
              <a:extLst>
                <a:ext uri="{FF2B5EF4-FFF2-40B4-BE49-F238E27FC236}">
                  <a16:creationId xmlns:a16="http://schemas.microsoft.com/office/drawing/2014/main" id="{41A5A485-F9C5-44DD-95D4-09EE29026E43}"/>
                </a:ext>
              </a:extLst>
            </p:cNvPr>
            <p:cNvSpPr/>
            <p:nvPr/>
          </p:nvSpPr>
          <p:spPr>
            <a:xfrm>
              <a:off x="4588370" y="4342158"/>
              <a:ext cx="789882" cy="789882"/>
            </a:xfrm>
            <a:prstGeom prst="mathPlus">
              <a:avLst>
                <a:gd name="adj1" fmla="val 889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Arrow: Bent-Up 18">
              <a:extLst>
                <a:ext uri="{FF2B5EF4-FFF2-40B4-BE49-F238E27FC236}">
                  <a16:creationId xmlns:a16="http://schemas.microsoft.com/office/drawing/2014/main" id="{ECBF415E-8A06-40D6-B8FD-8D661B60F5F7}"/>
                </a:ext>
              </a:extLst>
            </p:cNvPr>
            <p:cNvSpPr/>
            <p:nvPr/>
          </p:nvSpPr>
          <p:spPr>
            <a:xfrm rot="5400000">
              <a:off x="5844889" y="5424701"/>
              <a:ext cx="825504" cy="789883"/>
            </a:xfrm>
            <a:prstGeom prst="bentUpArrow">
              <a:avLst>
                <a:gd name="adj1" fmla="val 7940"/>
                <a:gd name="adj2" fmla="val 14642"/>
                <a:gd name="adj3" fmla="val 1037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0" name="make product">
            <a:hlinkClick r:id="" action="ppaction://media"/>
            <a:extLst>
              <a:ext uri="{FF2B5EF4-FFF2-40B4-BE49-F238E27FC236}">
                <a16:creationId xmlns:a16="http://schemas.microsoft.com/office/drawing/2014/main" id="{46DEA435-C785-494A-AAA6-B7EA5CAAF49F}"/>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124151" y="1218495"/>
            <a:ext cx="7859573" cy="4421010"/>
          </a:xfrm>
          <a:prstGeom prst="roundRect">
            <a:avLst>
              <a:gd name="adj" fmla="val 2121"/>
            </a:avLst>
          </a:prstGeom>
          <a:ln>
            <a:noFill/>
          </a:ln>
          <a:effectLst/>
        </p:spPr>
      </p:pic>
    </p:spTree>
    <p:extLst>
      <p:ext uri="{BB962C8B-B14F-4D97-AF65-F5344CB8AC3E}">
        <p14:creationId xmlns:p14="http://schemas.microsoft.com/office/powerpoint/2010/main" val="409690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8D68076-D6C7-495A-83F3-77B7AAA9055B}"/>
              </a:ext>
            </a:extLst>
          </p:cNvPr>
          <p:cNvGrpSpPr/>
          <p:nvPr/>
        </p:nvGrpSpPr>
        <p:grpSpPr>
          <a:xfrm>
            <a:off x="160748" y="170079"/>
            <a:ext cx="3768349" cy="3179513"/>
            <a:chOff x="2201305" y="1825625"/>
            <a:chExt cx="5527257" cy="4663577"/>
          </a:xfrm>
        </p:grpSpPr>
        <p:pic>
          <p:nvPicPr>
            <p:cNvPr id="12" name="Graphic 11">
              <a:extLst>
                <a:ext uri="{FF2B5EF4-FFF2-40B4-BE49-F238E27FC236}">
                  <a16:creationId xmlns:a16="http://schemas.microsoft.com/office/drawing/2014/main" id="{C1BDCE88-6EFD-4E93-B3C8-7453942963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9804" y="4342158"/>
              <a:ext cx="746714" cy="746714"/>
            </a:xfrm>
            <a:prstGeom prst="rect">
              <a:avLst/>
            </a:prstGeom>
          </p:spPr>
        </p:pic>
        <p:pic>
          <p:nvPicPr>
            <p:cNvPr id="13" name="Graphic 12">
              <a:extLst>
                <a:ext uri="{FF2B5EF4-FFF2-40B4-BE49-F238E27FC236}">
                  <a16:creationId xmlns:a16="http://schemas.microsoft.com/office/drawing/2014/main" id="{4A49F25B-2CE2-47E3-AB7F-AB6E4085DE1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9571" y="1825625"/>
              <a:ext cx="789882" cy="789882"/>
            </a:xfrm>
            <a:prstGeom prst="rect">
              <a:avLst/>
            </a:prstGeom>
          </p:spPr>
        </p:pic>
        <p:pic>
          <p:nvPicPr>
            <p:cNvPr id="14" name="Graphic 13">
              <a:extLst>
                <a:ext uri="{FF2B5EF4-FFF2-40B4-BE49-F238E27FC236}">
                  <a16:creationId xmlns:a16="http://schemas.microsoft.com/office/drawing/2014/main" id="{DE249102-F1EF-4CD8-8594-49E539898F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54838" y="3093250"/>
              <a:ext cx="983436" cy="983436"/>
            </a:xfrm>
            <a:prstGeom prst="rect">
              <a:avLst/>
            </a:prstGeom>
          </p:spPr>
        </p:pic>
        <p:pic>
          <p:nvPicPr>
            <p:cNvPr id="15" name="Graphic 14">
              <a:extLst>
                <a:ext uri="{FF2B5EF4-FFF2-40B4-BE49-F238E27FC236}">
                  <a16:creationId xmlns:a16="http://schemas.microsoft.com/office/drawing/2014/main" id="{3D903EA4-2512-4B30-8160-602824AF42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38680" y="5699320"/>
              <a:ext cx="789882" cy="789882"/>
            </a:xfrm>
            <a:prstGeom prst="rect">
              <a:avLst/>
            </a:prstGeom>
          </p:spPr>
        </p:pic>
        <p:sp>
          <p:nvSpPr>
            <p:cNvPr id="16" name="Plus Sign 15">
              <a:extLst>
                <a:ext uri="{FF2B5EF4-FFF2-40B4-BE49-F238E27FC236}">
                  <a16:creationId xmlns:a16="http://schemas.microsoft.com/office/drawing/2014/main" id="{AA68DCB7-3FED-44A2-9F5A-F27518BAC2E7}"/>
                </a:ext>
              </a:extLst>
            </p:cNvPr>
            <p:cNvSpPr/>
            <p:nvPr/>
          </p:nvSpPr>
          <p:spPr>
            <a:xfrm>
              <a:off x="2201305" y="1825625"/>
              <a:ext cx="789882" cy="789882"/>
            </a:xfrm>
            <a:prstGeom prst="mathPlus">
              <a:avLst>
                <a:gd name="adj1" fmla="val 889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Arrow: Bent-Up 16">
              <a:extLst>
                <a:ext uri="{FF2B5EF4-FFF2-40B4-BE49-F238E27FC236}">
                  <a16:creationId xmlns:a16="http://schemas.microsoft.com/office/drawing/2014/main" id="{5987A24A-EF04-45B6-A7DD-7F616DD43B68}"/>
                </a:ext>
              </a:extLst>
            </p:cNvPr>
            <p:cNvSpPr/>
            <p:nvPr/>
          </p:nvSpPr>
          <p:spPr>
            <a:xfrm rot="5400000">
              <a:off x="3457825" y="2893383"/>
              <a:ext cx="825504" cy="789883"/>
            </a:xfrm>
            <a:prstGeom prst="bentUpArrow">
              <a:avLst>
                <a:gd name="adj1" fmla="val 7940"/>
                <a:gd name="adj2" fmla="val 14642"/>
                <a:gd name="adj3" fmla="val 10377"/>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Plus Sign 17">
              <a:extLst>
                <a:ext uri="{FF2B5EF4-FFF2-40B4-BE49-F238E27FC236}">
                  <a16:creationId xmlns:a16="http://schemas.microsoft.com/office/drawing/2014/main" id="{41A5A485-F9C5-44DD-95D4-09EE29026E43}"/>
                </a:ext>
              </a:extLst>
            </p:cNvPr>
            <p:cNvSpPr/>
            <p:nvPr/>
          </p:nvSpPr>
          <p:spPr>
            <a:xfrm>
              <a:off x="4588370" y="4342158"/>
              <a:ext cx="789882" cy="789882"/>
            </a:xfrm>
            <a:prstGeom prst="mathPlus">
              <a:avLst>
                <a:gd name="adj1" fmla="val 889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Arrow: Bent-Up 18">
              <a:extLst>
                <a:ext uri="{FF2B5EF4-FFF2-40B4-BE49-F238E27FC236}">
                  <a16:creationId xmlns:a16="http://schemas.microsoft.com/office/drawing/2014/main" id="{ECBF415E-8A06-40D6-B8FD-8D661B60F5F7}"/>
                </a:ext>
              </a:extLst>
            </p:cNvPr>
            <p:cNvSpPr/>
            <p:nvPr/>
          </p:nvSpPr>
          <p:spPr>
            <a:xfrm rot="5400000">
              <a:off x="5844889" y="5424701"/>
              <a:ext cx="825504" cy="789883"/>
            </a:xfrm>
            <a:prstGeom prst="bentUpArrow">
              <a:avLst>
                <a:gd name="adj1" fmla="val 7940"/>
                <a:gd name="adj2" fmla="val 14642"/>
                <a:gd name="adj3" fmla="val 1037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0" name="create template">
            <a:hlinkClick r:id="" action="ppaction://media"/>
            <a:extLst>
              <a:ext uri="{FF2B5EF4-FFF2-40B4-BE49-F238E27FC236}">
                <a16:creationId xmlns:a16="http://schemas.microsoft.com/office/drawing/2014/main" id="{6113B3D6-16C5-4893-9751-C273D8E1513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24151" y="1218495"/>
            <a:ext cx="7859574" cy="4421010"/>
          </a:xfrm>
          <a:prstGeom prst="roundRect">
            <a:avLst>
              <a:gd name="adj" fmla="val 2045"/>
            </a:avLst>
          </a:prstGeom>
          <a:ln>
            <a:noFill/>
          </a:ln>
          <a:effectLst/>
        </p:spPr>
      </p:pic>
    </p:spTree>
    <p:extLst>
      <p:ext uri="{BB962C8B-B14F-4D97-AF65-F5344CB8AC3E}">
        <p14:creationId xmlns:p14="http://schemas.microsoft.com/office/powerpoint/2010/main" val="82317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4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8D68076-D6C7-495A-83F3-77B7AAA9055B}"/>
              </a:ext>
            </a:extLst>
          </p:cNvPr>
          <p:cNvGrpSpPr/>
          <p:nvPr/>
        </p:nvGrpSpPr>
        <p:grpSpPr>
          <a:xfrm>
            <a:off x="160748" y="170079"/>
            <a:ext cx="3768349" cy="3179513"/>
            <a:chOff x="2201305" y="1825625"/>
            <a:chExt cx="5527257" cy="4663577"/>
          </a:xfrm>
        </p:grpSpPr>
        <p:pic>
          <p:nvPicPr>
            <p:cNvPr id="12" name="Graphic 11">
              <a:extLst>
                <a:ext uri="{FF2B5EF4-FFF2-40B4-BE49-F238E27FC236}">
                  <a16:creationId xmlns:a16="http://schemas.microsoft.com/office/drawing/2014/main" id="{C1BDCE88-6EFD-4E93-B3C8-7453942963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9804" y="4342158"/>
              <a:ext cx="746714" cy="746714"/>
            </a:xfrm>
            <a:prstGeom prst="rect">
              <a:avLst/>
            </a:prstGeom>
          </p:spPr>
        </p:pic>
        <p:pic>
          <p:nvPicPr>
            <p:cNvPr id="13" name="Graphic 12">
              <a:extLst>
                <a:ext uri="{FF2B5EF4-FFF2-40B4-BE49-F238E27FC236}">
                  <a16:creationId xmlns:a16="http://schemas.microsoft.com/office/drawing/2014/main" id="{4A49F25B-2CE2-47E3-AB7F-AB6E4085DE1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9571" y="1825625"/>
              <a:ext cx="789882" cy="789882"/>
            </a:xfrm>
            <a:prstGeom prst="rect">
              <a:avLst/>
            </a:prstGeom>
          </p:spPr>
        </p:pic>
        <p:pic>
          <p:nvPicPr>
            <p:cNvPr id="14" name="Graphic 13">
              <a:extLst>
                <a:ext uri="{FF2B5EF4-FFF2-40B4-BE49-F238E27FC236}">
                  <a16:creationId xmlns:a16="http://schemas.microsoft.com/office/drawing/2014/main" id="{DE249102-F1EF-4CD8-8594-49E539898F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54838" y="3093250"/>
              <a:ext cx="983436" cy="983436"/>
            </a:xfrm>
            <a:prstGeom prst="rect">
              <a:avLst/>
            </a:prstGeom>
          </p:spPr>
        </p:pic>
        <p:pic>
          <p:nvPicPr>
            <p:cNvPr id="15" name="Graphic 14">
              <a:extLst>
                <a:ext uri="{FF2B5EF4-FFF2-40B4-BE49-F238E27FC236}">
                  <a16:creationId xmlns:a16="http://schemas.microsoft.com/office/drawing/2014/main" id="{3D903EA4-2512-4B30-8160-602824AF42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38680" y="5699320"/>
              <a:ext cx="789882" cy="789882"/>
            </a:xfrm>
            <a:prstGeom prst="rect">
              <a:avLst/>
            </a:prstGeom>
          </p:spPr>
        </p:pic>
        <p:sp>
          <p:nvSpPr>
            <p:cNvPr id="16" name="Plus Sign 15">
              <a:extLst>
                <a:ext uri="{FF2B5EF4-FFF2-40B4-BE49-F238E27FC236}">
                  <a16:creationId xmlns:a16="http://schemas.microsoft.com/office/drawing/2014/main" id="{AA68DCB7-3FED-44A2-9F5A-F27518BAC2E7}"/>
                </a:ext>
              </a:extLst>
            </p:cNvPr>
            <p:cNvSpPr/>
            <p:nvPr/>
          </p:nvSpPr>
          <p:spPr>
            <a:xfrm>
              <a:off x="2201305" y="1825625"/>
              <a:ext cx="789882" cy="789882"/>
            </a:xfrm>
            <a:prstGeom prst="mathPlus">
              <a:avLst>
                <a:gd name="adj1" fmla="val 889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Arrow: Bent-Up 16">
              <a:extLst>
                <a:ext uri="{FF2B5EF4-FFF2-40B4-BE49-F238E27FC236}">
                  <a16:creationId xmlns:a16="http://schemas.microsoft.com/office/drawing/2014/main" id="{5987A24A-EF04-45B6-A7DD-7F616DD43B68}"/>
                </a:ext>
              </a:extLst>
            </p:cNvPr>
            <p:cNvSpPr/>
            <p:nvPr/>
          </p:nvSpPr>
          <p:spPr>
            <a:xfrm rot="5400000">
              <a:off x="3457825" y="2893383"/>
              <a:ext cx="825504" cy="789883"/>
            </a:xfrm>
            <a:prstGeom prst="bentUpArrow">
              <a:avLst>
                <a:gd name="adj1" fmla="val 7940"/>
                <a:gd name="adj2" fmla="val 14642"/>
                <a:gd name="adj3" fmla="val 1037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Plus Sign 17">
              <a:extLst>
                <a:ext uri="{FF2B5EF4-FFF2-40B4-BE49-F238E27FC236}">
                  <a16:creationId xmlns:a16="http://schemas.microsoft.com/office/drawing/2014/main" id="{41A5A485-F9C5-44DD-95D4-09EE29026E43}"/>
                </a:ext>
              </a:extLst>
            </p:cNvPr>
            <p:cNvSpPr/>
            <p:nvPr/>
          </p:nvSpPr>
          <p:spPr>
            <a:xfrm>
              <a:off x="4588370" y="4342158"/>
              <a:ext cx="789882" cy="789882"/>
            </a:xfrm>
            <a:prstGeom prst="mathPlus">
              <a:avLst>
                <a:gd name="adj1" fmla="val 8897"/>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Arrow: Bent-Up 18">
              <a:extLst>
                <a:ext uri="{FF2B5EF4-FFF2-40B4-BE49-F238E27FC236}">
                  <a16:creationId xmlns:a16="http://schemas.microsoft.com/office/drawing/2014/main" id="{ECBF415E-8A06-40D6-B8FD-8D661B60F5F7}"/>
                </a:ext>
              </a:extLst>
            </p:cNvPr>
            <p:cNvSpPr/>
            <p:nvPr/>
          </p:nvSpPr>
          <p:spPr>
            <a:xfrm rot="5400000">
              <a:off x="5844889" y="5424701"/>
              <a:ext cx="825504" cy="789883"/>
            </a:xfrm>
            <a:prstGeom prst="bentUpArrow">
              <a:avLst>
                <a:gd name="adj1" fmla="val 7940"/>
                <a:gd name="adj2" fmla="val 14642"/>
                <a:gd name="adj3" fmla="val 1037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0" name="make program">
            <a:hlinkClick r:id="" action="ppaction://media"/>
            <a:extLst>
              <a:ext uri="{FF2B5EF4-FFF2-40B4-BE49-F238E27FC236}">
                <a16:creationId xmlns:a16="http://schemas.microsoft.com/office/drawing/2014/main" id="{682E460E-3D17-4DF6-B37B-31AE9148AB5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24151" y="1218495"/>
            <a:ext cx="7859574" cy="4421011"/>
          </a:xfrm>
          <a:prstGeom prst="roundRect">
            <a:avLst>
              <a:gd name="adj" fmla="val 1552"/>
            </a:avLst>
          </a:prstGeom>
        </p:spPr>
      </p:pic>
    </p:spTree>
    <p:extLst>
      <p:ext uri="{BB962C8B-B14F-4D97-AF65-F5344CB8AC3E}">
        <p14:creationId xmlns:p14="http://schemas.microsoft.com/office/powerpoint/2010/main" val="185773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0CBECD-E922-4677-96BA-F5358AF32FD2}"/>
              </a:ext>
            </a:extLst>
          </p:cNvPr>
          <p:cNvSpPr/>
          <p:nvPr/>
        </p:nvSpPr>
        <p:spPr>
          <a:xfrm>
            <a:off x="5406501" y="2592280"/>
            <a:ext cx="6542843" cy="40393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48AB1-074D-45FB-84B0-2D958A6569B8}"/>
              </a:ext>
            </a:extLst>
          </p:cNvPr>
          <p:cNvSpPr>
            <a:spLocks noGrp="1"/>
          </p:cNvSpPr>
          <p:nvPr>
            <p:ph type="ctrTitle"/>
          </p:nvPr>
        </p:nvSpPr>
        <p:spPr/>
        <p:txBody>
          <a:bodyPr anchor="t">
            <a:normAutofit fontScale="90000"/>
          </a:bodyPr>
          <a:lstStyle/>
          <a:p>
            <a:pPr algn="l"/>
            <a:r>
              <a:rPr lang="en-US" dirty="0"/>
              <a:t>Simon Bor</a:t>
            </a:r>
          </a:p>
        </p:txBody>
      </p:sp>
      <p:sp>
        <p:nvSpPr>
          <p:cNvPr id="3" name="Subtitle 2">
            <a:extLst>
              <a:ext uri="{FF2B5EF4-FFF2-40B4-BE49-F238E27FC236}">
                <a16:creationId xmlns:a16="http://schemas.microsoft.com/office/drawing/2014/main" id="{350BC2B5-99B0-4825-A6A1-EA5E7FA408AF}"/>
              </a:ext>
            </a:extLst>
          </p:cNvPr>
          <p:cNvSpPr>
            <a:spLocks noGrp="1"/>
          </p:cNvSpPr>
          <p:nvPr>
            <p:ph type="subTitle" idx="1"/>
          </p:nvPr>
        </p:nvSpPr>
        <p:spPr/>
        <p:txBody>
          <a:bodyPr>
            <a:noAutofit/>
          </a:bodyPr>
          <a:lstStyle/>
          <a:p>
            <a:r>
              <a:rPr lang="en-US" sz="5400" dirty="0">
                <a:latin typeface="+mj-lt"/>
              </a:rPr>
              <a:t>Head of Products, </a:t>
            </a:r>
            <a:r>
              <a:rPr lang="en-US" sz="5400" dirty="0" err="1">
                <a:latin typeface="+mj-lt"/>
              </a:rPr>
              <a:t>Inflectra</a:t>
            </a:r>
            <a:endParaRPr lang="en-US" sz="5400" dirty="0">
              <a:latin typeface="+mj-lt"/>
            </a:endParaRPr>
          </a:p>
        </p:txBody>
      </p:sp>
      <p:pic>
        <p:nvPicPr>
          <p:cNvPr id="4" name="Picture 2" descr="12.png">
            <a:extLst>
              <a:ext uri="{FF2B5EF4-FFF2-40B4-BE49-F238E27FC236}">
                <a16:creationId xmlns:a16="http://schemas.microsoft.com/office/drawing/2014/main" id="{EC3B41B4-7E5E-4826-AA35-28F1EF2BD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682" y="2967732"/>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252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8D68076-D6C7-495A-83F3-77B7AAA9055B}"/>
              </a:ext>
            </a:extLst>
          </p:cNvPr>
          <p:cNvGrpSpPr/>
          <p:nvPr/>
        </p:nvGrpSpPr>
        <p:grpSpPr>
          <a:xfrm>
            <a:off x="160748" y="170079"/>
            <a:ext cx="3768349" cy="3179513"/>
            <a:chOff x="2201305" y="1825625"/>
            <a:chExt cx="5527257" cy="4663577"/>
          </a:xfrm>
        </p:grpSpPr>
        <p:pic>
          <p:nvPicPr>
            <p:cNvPr id="12" name="Graphic 11">
              <a:extLst>
                <a:ext uri="{FF2B5EF4-FFF2-40B4-BE49-F238E27FC236}">
                  <a16:creationId xmlns:a16="http://schemas.microsoft.com/office/drawing/2014/main" id="{C1BDCE88-6EFD-4E93-B3C8-7453942963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9804" y="4342158"/>
              <a:ext cx="746714" cy="746714"/>
            </a:xfrm>
            <a:prstGeom prst="rect">
              <a:avLst/>
            </a:prstGeom>
          </p:spPr>
        </p:pic>
        <p:pic>
          <p:nvPicPr>
            <p:cNvPr id="13" name="Graphic 12">
              <a:extLst>
                <a:ext uri="{FF2B5EF4-FFF2-40B4-BE49-F238E27FC236}">
                  <a16:creationId xmlns:a16="http://schemas.microsoft.com/office/drawing/2014/main" id="{4A49F25B-2CE2-47E3-AB7F-AB6E4085DE1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9571" y="1825625"/>
              <a:ext cx="789882" cy="789882"/>
            </a:xfrm>
            <a:prstGeom prst="rect">
              <a:avLst/>
            </a:prstGeom>
          </p:spPr>
        </p:pic>
        <p:pic>
          <p:nvPicPr>
            <p:cNvPr id="14" name="Graphic 13">
              <a:extLst>
                <a:ext uri="{FF2B5EF4-FFF2-40B4-BE49-F238E27FC236}">
                  <a16:creationId xmlns:a16="http://schemas.microsoft.com/office/drawing/2014/main" id="{DE249102-F1EF-4CD8-8594-49E539898F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54838" y="3093250"/>
              <a:ext cx="983436" cy="983436"/>
            </a:xfrm>
            <a:prstGeom prst="rect">
              <a:avLst/>
            </a:prstGeom>
          </p:spPr>
        </p:pic>
        <p:pic>
          <p:nvPicPr>
            <p:cNvPr id="15" name="Graphic 14">
              <a:extLst>
                <a:ext uri="{FF2B5EF4-FFF2-40B4-BE49-F238E27FC236}">
                  <a16:creationId xmlns:a16="http://schemas.microsoft.com/office/drawing/2014/main" id="{3D903EA4-2512-4B30-8160-602824AF427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38680" y="5699320"/>
              <a:ext cx="789882" cy="789882"/>
            </a:xfrm>
            <a:prstGeom prst="rect">
              <a:avLst/>
            </a:prstGeom>
          </p:spPr>
        </p:pic>
        <p:sp>
          <p:nvSpPr>
            <p:cNvPr id="16" name="Plus Sign 15">
              <a:extLst>
                <a:ext uri="{FF2B5EF4-FFF2-40B4-BE49-F238E27FC236}">
                  <a16:creationId xmlns:a16="http://schemas.microsoft.com/office/drawing/2014/main" id="{AA68DCB7-3FED-44A2-9F5A-F27518BAC2E7}"/>
                </a:ext>
              </a:extLst>
            </p:cNvPr>
            <p:cNvSpPr/>
            <p:nvPr/>
          </p:nvSpPr>
          <p:spPr>
            <a:xfrm>
              <a:off x="2201305" y="1825625"/>
              <a:ext cx="789882" cy="789882"/>
            </a:xfrm>
            <a:prstGeom prst="mathPlus">
              <a:avLst>
                <a:gd name="adj1" fmla="val 889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Arrow: Bent-Up 16">
              <a:extLst>
                <a:ext uri="{FF2B5EF4-FFF2-40B4-BE49-F238E27FC236}">
                  <a16:creationId xmlns:a16="http://schemas.microsoft.com/office/drawing/2014/main" id="{5987A24A-EF04-45B6-A7DD-7F616DD43B68}"/>
                </a:ext>
              </a:extLst>
            </p:cNvPr>
            <p:cNvSpPr/>
            <p:nvPr/>
          </p:nvSpPr>
          <p:spPr>
            <a:xfrm rot="5400000">
              <a:off x="3457825" y="2893383"/>
              <a:ext cx="825504" cy="789883"/>
            </a:xfrm>
            <a:prstGeom prst="bentUpArrow">
              <a:avLst>
                <a:gd name="adj1" fmla="val 7940"/>
                <a:gd name="adj2" fmla="val 14642"/>
                <a:gd name="adj3" fmla="val 1037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Plus Sign 17">
              <a:extLst>
                <a:ext uri="{FF2B5EF4-FFF2-40B4-BE49-F238E27FC236}">
                  <a16:creationId xmlns:a16="http://schemas.microsoft.com/office/drawing/2014/main" id="{41A5A485-F9C5-44DD-95D4-09EE29026E43}"/>
                </a:ext>
              </a:extLst>
            </p:cNvPr>
            <p:cNvSpPr/>
            <p:nvPr/>
          </p:nvSpPr>
          <p:spPr>
            <a:xfrm>
              <a:off x="4588370" y="4342158"/>
              <a:ext cx="789882" cy="789882"/>
            </a:xfrm>
            <a:prstGeom prst="mathPlus">
              <a:avLst>
                <a:gd name="adj1" fmla="val 8897"/>
              </a:avLst>
            </a:prstGeom>
            <a:solidFill>
              <a:schemeClr val="bg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Arrow: Bent-Up 18">
              <a:extLst>
                <a:ext uri="{FF2B5EF4-FFF2-40B4-BE49-F238E27FC236}">
                  <a16:creationId xmlns:a16="http://schemas.microsoft.com/office/drawing/2014/main" id="{ECBF415E-8A06-40D6-B8FD-8D661B60F5F7}"/>
                </a:ext>
              </a:extLst>
            </p:cNvPr>
            <p:cNvSpPr/>
            <p:nvPr/>
          </p:nvSpPr>
          <p:spPr>
            <a:xfrm rot="5400000">
              <a:off x="5844889" y="5424701"/>
              <a:ext cx="825504" cy="789883"/>
            </a:xfrm>
            <a:prstGeom prst="bentUpArrow">
              <a:avLst>
                <a:gd name="adj1" fmla="val 7940"/>
                <a:gd name="adj2" fmla="val 14642"/>
                <a:gd name="adj3" fmla="val 10377"/>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0" name="link program">
            <a:hlinkClick r:id="" action="ppaction://media"/>
            <a:extLst>
              <a:ext uri="{FF2B5EF4-FFF2-40B4-BE49-F238E27FC236}">
                <a16:creationId xmlns:a16="http://schemas.microsoft.com/office/drawing/2014/main" id="{7ADF3CF6-62DC-4A0E-9069-613260694C6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124149" y="1218494"/>
            <a:ext cx="7859576" cy="4421011"/>
          </a:xfrm>
          <a:prstGeom prst="roundRect">
            <a:avLst>
              <a:gd name="adj" fmla="val 2237"/>
            </a:avLst>
          </a:prstGeom>
        </p:spPr>
      </p:pic>
    </p:spTree>
    <p:extLst>
      <p:ext uri="{BB962C8B-B14F-4D97-AF65-F5344CB8AC3E}">
        <p14:creationId xmlns:p14="http://schemas.microsoft.com/office/powerpoint/2010/main" val="340518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p:txBody>
          <a:bodyPr>
            <a:normAutofit/>
          </a:bodyPr>
          <a:lstStyle/>
          <a:p>
            <a:r>
              <a:rPr lang="en-US" sz="6000" dirty="0"/>
              <a:t>Users</a:t>
            </a:r>
          </a:p>
        </p:txBody>
      </p:sp>
    </p:spTree>
    <p:extLst>
      <p:ext uri="{BB962C8B-B14F-4D97-AF65-F5344CB8AC3E}">
        <p14:creationId xmlns:p14="http://schemas.microsoft.com/office/powerpoint/2010/main" val="1855343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1BED89-A5E1-4050-9B32-8EC0F390D436}"/>
              </a:ext>
            </a:extLst>
          </p:cNvPr>
          <p:cNvGrpSpPr/>
          <p:nvPr/>
        </p:nvGrpSpPr>
        <p:grpSpPr>
          <a:xfrm>
            <a:off x="3268301" y="-5606"/>
            <a:ext cx="5655397" cy="6941636"/>
            <a:chOff x="2998026" y="619832"/>
            <a:chExt cx="6195948" cy="7605128"/>
          </a:xfrm>
        </p:grpSpPr>
        <p:pic>
          <p:nvPicPr>
            <p:cNvPr id="3" name="Picture 2">
              <a:extLst>
                <a:ext uri="{FF2B5EF4-FFF2-40B4-BE49-F238E27FC236}">
                  <a16:creationId xmlns:a16="http://schemas.microsoft.com/office/drawing/2014/main" id="{E48D2719-6BE5-401D-B082-C485555C2B8C}"/>
                </a:ext>
              </a:extLst>
            </p:cNvPr>
            <p:cNvPicPr>
              <a:picLocks noChangeAspect="1"/>
            </p:cNvPicPr>
            <p:nvPr/>
          </p:nvPicPr>
          <p:blipFill>
            <a:blip r:embed="rId2"/>
            <a:stretch>
              <a:fillRect/>
            </a:stretch>
          </p:blipFill>
          <p:spPr>
            <a:xfrm>
              <a:off x="2998026" y="1366960"/>
              <a:ext cx="6195948" cy="6858000"/>
            </a:xfrm>
            <a:prstGeom prst="rect">
              <a:avLst/>
            </a:prstGeom>
          </p:spPr>
        </p:pic>
        <p:pic>
          <p:nvPicPr>
            <p:cNvPr id="4" name="Picture 3">
              <a:extLst>
                <a:ext uri="{FF2B5EF4-FFF2-40B4-BE49-F238E27FC236}">
                  <a16:creationId xmlns:a16="http://schemas.microsoft.com/office/drawing/2014/main" id="{4078C10A-699F-409C-86FC-666605CD0233}"/>
                </a:ext>
              </a:extLst>
            </p:cNvPr>
            <p:cNvPicPr>
              <a:picLocks noChangeAspect="1"/>
            </p:cNvPicPr>
            <p:nvPr/>
          </p:nvPicPr>
          <p:blipFill>
            <a:blip r:embed="rId3"/>
            <a:stretch>
              <a:fillRect/>
            </a:stretch>
          </p:blipFill>
          <p:spPr>
            <a:xfrm>
              <a:off x="2998026" y="619832"/>
              <a:ext cx="6195948" cy="767323"/>
            </a:xfrm>
            <a:prstGeom prst="rect">
              <a:avLst/>
            </a:prstGeom>
          </p:spPr>
        </p:pic>
      </p:grpSp>
      <p:sp>
        <p:nvSpPr>
          <p:cNvPr id="6" name="Rectangle 5">
            <a:extLst>
              <a:ext uri="{FF2B5EF4-FFF2-40B4-BE49-F238E27FC236}">
                <a16:creationId xmlns:a16="http://schemas.microsoft.com/office/drawing/2014/main" id="{CBC9C670-C5EC-46F5-B448-9A427F48E0AE}"/>
              </a:ext>
            </a:extLst>
          </p:cNvPr>
          <p:cNvSpPr/>
          <p:nvPr/>
        </p:nvSpPr>
        <p:spPr>
          <a:xfrm>
            <a:off x="5134708" y="4738941"/>
            <a:ext cx="1843608" cy="70038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3D76234-3216-4BA0-8DBB-8129EB49EEDD}"/>
              </a:ext>
            </a:extLst>
          </p:cNvPr>
          <p:cNvSpPr/>
          <p:nvPr/>
        </p:nvSpPr>
        <p:spPr>
          <a:xfrm>
            <a:off x="5221164" y="971415"/>
            <a:ext cx="1749670" cy="40530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282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CF40-76E6-4C82-85C5-B09836EB12E2}"/>
              </a:ext>
            </a:extLst>
          </p:cNvPr>
          <p:cNvSpPr>
            <a:spLocks noGrp="1"/>
          </p:cNvSpPr>
          <p:nvPr>
            <p:ph type="title"/>
          </p:nvPr>
        </p:nvSpPr>
        <p:spPr/>
        <p:txBody>
          <a:bodyPr/>
          <a:lstStyle/>
          <a:p>
            <a:r>
              <a:rPr lang="en-US" dirty="0"/>
              <a:t>View users</a:t>
            </a:r>
          </a:p>
        </p:txBody>
      </p:sp>
      <p:pic>
        <p:nvPicPr>
          <p:cNvPr id="5" name="view users">
            <a:hlinkClick r:id="" action="ppaction://media"/>
            <a:extLst>
              <a:ext uri="{FF2B5EF4-FFF2-40B4-BE49-F238E27FC236}">
                <a16:creationId xmlns:a16="http://schemas.microsoft.com/office/drawing/2014/main" id="{7927DC6A-81DC-42E4-AD09-A769D98869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95378" y="1690687"/>
            <a:ext cx="8751580" cy="4922763"/>
          </a:xfrm>
          <a:prstGeom prst="roundRect">
            <a:avLst>
              <a:gd name="adj" fmla="val 2196"/>
            </a:avLst>
          </a:prstGeom>
        </p:spPr>
      </p:pic>
    </p:spTree>
    <p:extLst>
      <p:ext uri="{BB962C8B-B14F-4D97-AF65-F5344CB8AC3E}">
        <p14:creationId xmlns:p14="http://schemas.microsoft.com/office/powerpoint/2010/main" val="94213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CF40-76E6-4C82-85C5-B09836EB12E2}"/>
              </a:ext>
            </a:extLst>
          </p:cNvPr>
          <p:cNvSpPr>
            <a:spLocks noGrp="1"/>
          </p:cNvSpPr>
          <p:nvPr>
            <p:ph type="title"/>
          </p:nvPr>
        </p:nvSpPr>
        <p:spPr/>
        <p:txBody>
          <a:bodyPr/>
          <a:lstStyle/>
          <a:p>
            <a:r>
              <a:rPr lang="en-US" dirty="0"/>
              <a:t>Add Users Two Ways</a:t>
            </a:r>
          </a:p>
        </p:txBody>
      </p:sp>
      <p:pic>
        <p:nvPicPr>
          <p:cNvPr id="8" name="Picture 7">
            <a:extLst>
              <a:ext uri="{FF2B5EF4-FFF2-40B4-BE49-F238E27FC236}">
                <a16:creationId xmlns:a16="http://schemas.microsoft.com/office/drawing/2014/main" id="{34EC3039-C8AA-4900-A049-BA206D631289}"/>
              </a:ext>
            </a:extLst>
          </p:cNvPr>
          <p:cNvPicPr>
            <a:picLocks noChangeAspect="1"/>
          </p:cNvPicPr>
          <p:nvPr/>
        </p:nvPicPr>
        <p:blipFill>
          <a:blip r:embed="rId2"/>
          <a:stretch>
            <a:fillRect/>
          </a:stretch>
        </p:blipFill>
        <p:spPr>
          <a:xfrm>
            <a:off x="2216916" y="4123337"/>
            <a:ext cx="9403844" cy="2369538"/>
          </a:xfrm>
          <a:prstGeom prst="rect">
            <a:avLst/>
          </a:prstGeom>
        </p:spPr>
      </p:pic>
      <p:grpSp>
        <p:nvGrpSpPr>
          <p:cNvPr id="10" name="Group 9">
            <a:extLst>
              <a:ext uri="{FF2B5EF4-FFF2-40B4-BE49-F238E27FC236}">
                <a16:creationId xmlns:a16="http://schemas.microsoft.com/office/drawing/2014/main" id="{DADBE3EA-9F04-471D-B87F-8EE7C2D5FBCC}"/>
              </a:ext>
            </a:extLst>
          </p:cNvPr>
          <p:cNvGrpSpPr/>
          <p:nvPr/>
        </p:nvGrpSpPr>
        <p:grpSpPr>
          <a:xfrm>
            <a:off x="2162175" y="1866900"/>
            <a:ext cx="7867650" cy="1562100"/>
            <a:chOff x="2219048" y="1648933"/>
            <a:chExt cx="7867650" cy="1562100"/>
          </a:xfrm>
        </p:grpSpPr>
        <p:pic>
          <p:nvPicPr>
            <p:cNvPr id="9" name="Picture 8">
              <a:extLst>
                <a:ext uri="{FF2B5EF4-FFF2-40B4-BE49-F238E27FC236}">
                  <a16:creationId xmlns:a16="http://schemas.microsoft.com/office/drawing/2014/main" id="{47201BD2-BDBC-4E6F-AE4F-B7BA72E8336B}"/>
                </a:ext>
              </a:extLst>
            </p:cNvPr>
            <p:cNvPicPr>
              <a:picLocks noChangeAspect="1"/>
            </p:cNvPicPr>
            <p:nvPr/>
          </p:nvPicPr>
          <p:blipFill>
            <a:blip r:embed="rId3"/>
            <a:stretch>
              <a:fillRect/>
            </a:stretch>
          </p:blipFill>
          <p:spPr>
            <a:xfrm>
              <a:off x="2219048" y="1648933"/>
              <a:ext cx="7867650" cy="1562100"/>
            </a:xfrm>
            <a:prstGeom prst="rect">
              <a:avLst/>
            </a:prstGeom>
          </p:spPr>
        </p:pic>
        <p:sp>
          <p:nvSpPr>
            <p:cNvPr id="5" name="Rectangle 4">
              <a:extLst>
                <a:ext uri="{FF2B5EF4-FFF2-40B4-BE49-F238E27FC236}">
                  <a16:creationId xmlns:a16="http://schemas.microsoft.com/office/drawing/2014/main" id="{E979FDD4-648B-4167-8F75-2C65003E8770}"/>
                </a:ext>
              </a:extLst>
            </p:cNvPr>
            <p:cNvSpPr/>
            <p:nvPr/>
          </p:nvSpPr>
          <p:spPr>
            <a:xfrm>
              <a:off x="2424223" y="2690037"/>
              <a:ext cx="988827" cy="50904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7B5EBDAC-DBC9-418D-AD7E-C2166D8D1D14}"/>
              </a:ext>
            </a:extLst>
          </p:cNvPr>
          <p:cNvSpPr/>
          <p:nvPr/>
        </p:nvSpPr>
        <p:spPr>
          <a:xfrm>
            <a:off x="7229973" y="5911722"/>
            <a:ext cx="1063422" cy="50904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76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r>
              <a:rPr lang="en-US" dirty="0"/>
              <a:t>Who can do what: user roles</a:t>
            </a:r>
          </a:p>
        </p:txBody>
      </p:sp>
      <p:grpSp>
        <p:nvGrpSpPr>
          <p:cNvPr id="5" name="Group 4">
            <a:extLst>
              <a:ext uri="{FF2B5EF4-FFF2-40B4-BE49-F238E27FC236}">
                <a16:creationId xmlns:a16="http://schemas.microsoft.com/office/drawing/2014/main" id="{D7B20F99-E3B7-4B59-9E71-FBA0DCF4A07F}"/>
              </a:ext>
            </a:extLst>
          </p:cNvPr>
          <p:cNvGrpSpPr/>
          <p:nvPr/>
        </p:nvGrpSpPr>
        <p:grpSpPr>
          <a:xfrm>
            <a:off x="3266924" y="3745949"/>
            <a:ext cx="7653318" cy="914400"/>
            <a:chOff x="3266924" y="3745949"/>
            <a:chExt cx="7653318" cy="914400"/>
          </a:xfrm>
        </p:grpSpPr>
        <p:pic>
          <p:nvPicPr>
            <p:cNvPr id="4" name="Graphic 3" descr="Lashes">
              <a:extLst>
                <a:ext uri="{FF2B5EF4-FFF2-40B4-BE49-F238E27FC236}">
                  <a16:creationId xmlns:a16="http://schemas.microsoft.com/office/drawing/2014/main" id="{9BAA11F7-64CD-47C4-9FCB-AF090F6237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6924" y="3745949"/>
              <a:ext cx="914400" cy="914400"/>
            </a:xfrm>
            <a:prstGeom prst="rect">
              <a:avLst/>
            </a:prstGeom>
          </p:spPr>
        </p:pic>
        <p:sp>
          <p:nvSpPr>
            <p:cNvPr id="26" name="Subtitle 2">
              <a:extLst>
                <a:ext uri="{FF2B5EF4-FFF2-40B4-BE49-F238E27FC236}">
                  <a16:creationId xmlns:a16="http://schemas.microsoft.com/office/drawing/2014/main" id="{0857EFBA-EA5E-440C-886E-699596C4C8F8}"/>
                </a:ext>
              </a:extLst>
            </p:cNvPr>
            <p:cNvSpPr txBox="1">
              <a:spLocks/>
            </p:cNvSpPr>
            <p:nvPr/>
          </p:nvSpPr>
          <p:spPr>
            <a:xfrm>
              <a:off x="4377399" y="3817503"/>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Limited view</a:t>
              </a:r>
            </a:p>
          </p:txBody>
        </p:sp>
      </p:grpSp>
      <p:grpSp>
        <p:nvGrpSpPr>
          <p:cNvPr id="43" name="Group 42">
            <a:extLst>
              <a:ext uri="{FF2B5EF4-FFF2-40B4-BE49-F238E27FC236}">
                <a16:creationId xmlns:a16="http://schemas.microsoft.com/office/drawing/2014/main" id="{76E2992F-61A6-4842-9F1B-DDE6606FDDF8}"/>
              </a:ext>
            </a:extLst>
          </p:cNvPr>
          <p:cNvGrpSpPr/>
          <p:nvPr/>
        </p:nvGrpSpPr>
        <p:grpSpPr>
          <a:xfrm>
            <a:off x="3284906" y="1864970"/>
            <a:ext cx="7635336" cy="789882"/>
            <a:chOff x="3284906" y="1864970"/>
            <a:chExt cx="7635336" cy="789882"/>
          </a:xfrm>
        </p:grpSpPr>
        <p:sp>
          <p:nvSpPr>
            <p:cNvPr id="19" name="Subtitle 2">
              <a:extLst>
                <a:ext uri="{FF2B5EF4-FFF2-40B4-BE49-F238E27FC236}">
                  <a16:creationId xmlns:a16="http://schemas.microsoft.com/office/drawing/2014/main" id="{5896F342-7E0B-4F1F-B72A-A64F386474F2}"/>
                </a:ext>
              </a:extLst>
            </p:cNvPr>
            <p:cNvSpPr txBox="1">
              <a:spLocks/>
            </p:cNvSpPr>
            <p:nvPr/>
          </p:nvSpPr>
          <p:spPr>
            <a:xfrm>
              <a:off x="4377399" y="1926148"/>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Product admin</a:t>
              </a:r>
            </a:p>
          </p:txBody>
        </p:sp>
        <p:pic>
          <p:nvPicPr>
            <p:cNvPr id="41" name="Graphic 40">
              <a:extLst>
                <a:ext uri="{FF2B5EF4-FFF2-40B4-BE49-F238E27FC236}">
                  <a16:creationId xmlns:a16="http://schemas.microsoft.com/office/drawing/2014/main" id="{0FBD3A65-6507-4221-BBB9-B8A46F39AB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4906" y="1864970"/>
              <a:ext cx="789882" cy="789882"/>
            </a:xfrm>
            <a:prstGeom prst="rect">
              <a:avLst/>
            </a:prstGeom>
          </p:spPr>
        </p:pic>
      </p:grpSp>
      <p:grpSp>
        <p:nvGrpSpPr>
          <p:cNvPr id="46" name="Group 45">
            <a:extLst>
              <a:ext uri="{FF2B5EF4-FFF2-40B4-BE49-F238E27FC236}">
                <a16:creationId xmlns:a16="http://schemas.microsoft.com/office/drawing/2014/main" id="{AD9CE9C7-A9FA-4715-9919-AF2B4439F3DA}"/>
              </a:ext>
            </a:extLst>
          </p:cNvPr>
          <p:cNvGrpSpPr/>
          <p:nvPr/>
        </p:nvGrpSpPr>
        <p:grpSpPr>
          <a:xfrm>
            <a:off x="3390361" y="2883220"/>
            <a:ext cx="7529881" cy="669675"/>
            <a:chOff x="3390361" y="2883220"/>
            <a:chExt cx="7529881" cy="669675"/>
          </a:xfrm>
        </p:grpSpPr>
        <p:sp>
          <p:nvSpPr>
            <p:cNvPr id="23" name="Subtitle 2">
              <a:extLst>
                <a:ext uri="{FF2B5EF4-FFF2-40B4-BE49-F238E27FC236}">
                  <a16:creationId xmlns:a16="http://schemas.microsoft.com/office/drawing/2014/main" id="{11B0DF65-47A6-45D4-A87A-009C591C0415}"/>
                </a:ext>
              </a:extLst>
            </p:cNvPr>
            <p:cNvSpPr txBox="1">
              <a:spLocks/>
            </p:cNvSpPr>
            <p:nvPr/>
          </p:nvSpPr>
          <p:spPr>
            <a:xfrm>
              <a:off x="4377399" y="2883220"/>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Template admin</a:t>
              </a:r>
            </a:p>
          </p:txBody>
        </p:sp>
        <p:pic>
          <p:nvPicPr>
            <p:cNvPr id="45" name="Graphic 44">
              <a:extLst>
                <a:ext uri="{FF2B5EF4-FFF2-40B4-BE49-F238E27FC236}">
                  <a16:creationId xmlns:a16="http://schemas.microsoft.com/office/drawing/2014/main" id="{8550F3F3-4836-4A4C-BC11-5F8D4D2EE9D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90361" y="2885368"/>
              <a:ext cx="667527" cy="667527"/>
            </a:xfrm>
            <a:prstGeom prst="rect">
              <a:avLst/>
            </a:prstGeom>
          </p:spPr>
        </p:pic>
      </p:grpSp>
    </p:spTree>
    <p:extLst>
      <p:ext uri="{BB962C8B-B14F-4D97-AF65-F5344CB8AC3E}">
        <p14:creationId xmlns:p14="http://schemas.microsoft.com/office/powerpoint/2010/main" val="171775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par>
                          <p:cTn id="12" fill="hold">
                            <p:stCondLst>
                              <p:cond delay="1750"/>
                            </p:stCondLst>
                            <p:childTnLst>
                              <p:par>
                                <p:cTn id="13" presetID="10" presetClass="entr" presetSubtype="0" fill="hold" nodeType="afterEffect">
                                  <p:stCondLst>
                                    <p:cond delay="7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5EC4-A3CE-4F32-8498-6FDC819E2573}"/>
              </a:ext>
            </a:extLst>
          </p:cNvPr>
          <p:cNvSpPr>
            <a:spLocks noGrp="1"/>
          </p:cNvSpPr>
          <p:nvPr>
            <p:ph type="title"/>
          </p:nvPr>
        </p:nvSpPr>
        <p:spPr/>
        <p:txBody>
          <a:bodyPr/>
          <a:lstStyle/>
          <a:p>
            <a:r>
              <a:rPr lang="en-US" dirty="0"/>
              <a:t>Role permissions</a:t>
            </a:r>
          </a:p>
        </p:txBody>
      </p:sp>
      <p:pic>
        <p:nvPicPr>
          <p:cNvPr id="4" name="Picture 3">
            <a:extLst>
              <a:ext uri="{FF2B5EF4-FFF2-40B4-BE49-F238E27FC236}">
                <a16:creationId xmlns:a16="http://schemas.microsoft.com/office/drawing/2014/main" id="{D1ADDAE0-275A-4B6C-A78C-EA45603BDF21}"/>
              </a:ext>
            </a:extLst>
          </p:cNvPr>
          <p:cNvPicPr>
            <a:picLocks noChangeAspect="1"/>
          </p:cNvPicPr>
          <p:nvPr/>
        </p:nvPicPr>
        <p:blipFill>
          <a:blip r:embed="rId2"/>
          <a:stretch>
            <a:fillRect/>
          </a:stretch>
        </p:blipFill>
        <p:spPr>
          <a:xfrm>
            <a:off x="2934353" y="1690688"/>
            <a:ext cx="8890380" cy="4802187"/>
          </a:xfrm>
          <a:prstGeom prst="rect">
            <a:avLst/>
          </a:prstGeom>
        </p:spPr>
      </p:pic>
      <p:grpSp>
        <p:nvGrpSpPr>
          <p:cNvPr id="7" name="Group 6">
            <a:extLst>
              <a:ext uri="{FF2B5EF4-FFF2-40B4-BE49-F238E27FC236}">
                <a16:creationId xmlns:a16="http://schemas.microsoft.com/office/drawing/2014/main" id="{2B9E7FA3-7026-45D8-80FF-A543977C7434}"/>
              </a:ext>
            </a:extLst>
          </p:cNvPr>
          <p:cNvGrpSpPr/>
          <p:nvPr/>
        </p:nvGrpSpPr>
        <p:grpSpPr>
          <a:xfrm>
            <a:off x="2934353" y="2156178"/>
            <a:ext cx="8890380" cy="4210755"/>
            <a:chOff x="2934353" y="2156178"/>
            <a:chExt cx="8890380" cy="4210755"/>
          </a:xfrm>
        </p:grpSpPr>
        <p:sp>
          <p:nvSpPr>
            <p:cNvPr id="3" name="Rectangle 2">
              <a:extLst>
                <a:ext uri="{FF2B5EF4-FFF2-40B4-BE49-F238E27FC236}">
                  <a16:creationId xmlns:a16="http://schemas.microsoft.com/office/drawing/2014/main" id="{D03A3303-8996-40A7-9A45-D31025A70618}"/>
                </a:ext>
              </a:extLst>
            </p:cNvPr>
            <p:cNvSpPr/>
            <p:nvPr/>
          </p:nvSpPr>
          <p:spPr>
            <a:xfrm>
              <a:off x="2934353" y="2156178"/>
              <a:ext cx="8890380" cy="383822"/>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8B807B-7495-4860-AE90-1077CD468221}"/>
                </a:ext>
              </a:extLst>
            </p:cNvPr>
            <p:cNvSpPr/>
            <p:nvPr/>
          </p:nvSpPr>
          <p:spPr>
            <a:xfrm>
              <a:off x="2934353" y="2906889"/>
              <a:ext cx="8890380" cy="3460044"/>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06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r>
              <a:rPr lang="en-US" dirty="0"/>
              <a:t>How many user roles are possible?</a:t>
            </a:r>
          </a:p>
        </p:txBody>
      </p:sp>
      <p:sp>
        <p:nvSpPr>
          <p:cNvPr id="12" name="Subtitle 2">
            <a:extLst>
              <a:ext uri="{FF2B5EF4-FFF2-40B4-BE49-F238E27FC236}">
                <a16:creationId xmlns:a16="http://schemas.microsoft.com/office/drawing/2014/main" id="{3AA283C8-3D9F-4A99-929F-45B16025DE85}"/>
              </a:ext>
            </a:extLst>
          </p:cNvPr>
          <p:cNvSpPr txBox="1">
            <a:spLocks/>
          </p:cNvSpPr>
          <p:nvPr/>
        </p:nvSpPr>
        <p:spPr>
          <a:xfrm>
            <a:off x="451556" y="2811054"/>
            <a:ext cx="11125471" cy="1631637"/>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Wingdings" panose="05000000000000000000" pitchFamily="2" charset="2"/>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150000"/>
              </a:lnSpc>
              <a:spcBef>
                <a:spcPts val="500"/>
              </a:spcBef>
              <a:buFont typeface="Wingdings" panose="05000000000000000000" pitchFamily="2" charset="2"/>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150000"/>
              </a:lnSpc>
              <a:spcBef>
                <a:spcPts val="500"/>
              </a:spcBef>
              <a:buFont typeface="Wingdings" panose="05000000000000000000" pitchFamily="2" charset="2"/>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150000"/>
              </a:lnSpc>
              <a:spcBef>
                <a:spcPts val="500"/>
              </a:spcBef>
              <a:buFont typeface="Wingdings" panose="05000000000000000000" pitchFamily="2" charset="2"/>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150000"/>
              </a:lnSpc>
              <a:spcBef>
                <a:spcPts val="500"/>
              </a:spcBef>
              <a:buFont typeface="Wingdings" panose="05000000000000000000" pitchFamily="2" charset="2"/>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chemeClr val="bg2">
                    <a:lumMod val="50000"/>
                  </a:schemeClr>
                </a:solidFill>
                <a:latin typeface="+mj-lt"/>
              </a:rPr>
              <a:t>295,148,000,000,000,000,000</a:t>
            </a:r>
          </a:p>
        </p:txBody>
      </p:sp>
    </p:spTree>
    <p:extLst>
      <p:ext uri="{BB962C8B-B14F-4D97-AF65-F5344CB8AC3E}">
        <p14:creationId xmlns:p14="http://schemas.microsoft.com/office/powerpoint/2010/main" val="258901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CF40-76E6-4C82-85C5-B09836EB12E2}"/>
              </a:ext>
            </a:extLst>
          </p:cNvPr>
          <p:cNvSpPr>
            <a:spLocks noGrp="1"/>
          </p:cNvSpPr>
          <p:nvPr>
            <p:ph type="title"/>
          </p:nvPr>
        </p:nvSpPr>
        <p:spPr/>
        <p:txBody>
          <a:bodyPr/>
          <a:lstStyle/>
          <a:p>
            <a:r>
              <a:rPr lang="en-US" dirty="0"/>
              <a:t>Adding Users to a Product</a:t>
            </a:r>
          </a:p>
        </p:txBody>
      </p:sp>
      <p:pic>
        <p:nvPicPr>
          <p:cNvPr id="5" name="add users to product">
            <a:hlinkClick r:id="" action="ppaction://media"/>
            <a:extLst>
              <a:ext uri="{FF2B5EF4-FFF2-40B4-BE49-F238E27FC236}">
                <a16:creationId xmlns:a16="http://schemas.microsoft.com/office/drawing/2014/main" id="{B3F77872-C861-4942-8986-E09D0FEE2C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95377" y="1690685"/>
            <a:ext cx="8751579" cy="4922763"/>
          </a:xfrm>
          <a:prstGeom prst="roundRect">
            <a:avLst>
              <a:gd name="adj" fmla="val 2196"/>
            </a:avLst>
          </a:prstGeom>
        </p:spPr>
      </p:pic>
    </p:spTree>
    <p:extLst>
      <p:ext uri="{BB962C8B-B14F-4D97-AF65-F5344CB8AC3E}">
        <p14:creationId xmlns:p14="http://schemas.microsoft.com/office/powerpoint/2010/main" val="397648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p:txBody>
          <a:bodyPr>
            <a:normAutofit/>
          </a:bodyPr>
          <a:lstStyle/>
          <a:p>
            <a:r>
              <a:rPr lang="en-US" sz="6000" dirty="0"/>
              <a:t>Custom Properties</a:t>
            </a:r>
          </a:p>
        </p:txBody>
      </p:sp>
    </p:spTree>
    <p:extLst>
      <p:ext uri="{BB962C8B-B14F-4D97-AF65-F5344CB8AC3E}">
        <p14:creationId xmlns:p14="http://schemas.microsoft.com/office/powerpoint/2010/main" val="4084614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r>
              <a:rPr lang="en-US" dirty="0"/>
              <a:t>Session Aims</a:t>
            </a:r>
          </a:p>
        </p:txBody>
      </p:sp>
      <p:pic>
        <p:nvPicPr>
          <p:cNvPr id="7" name="Picture 6">
            <a:extLst>
              <a:ext uri="{FF2B5EF4-FFF2-40B4-BE49-F238E27FC236}">
                <a16:creationId xmlns:a16="http://schemas.microsoft.com/office/drawing/2014/main" id="{F385AFF2-D8CD-4DF1-AAC8-4C501FF897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15647"/>
            <a:ext cx="5248184" cy="3492061"/>
          </a:xfrm>
          <a:prstGeom prst="rect">
            <a:avLst/>
          </a:prstGeom>
        </p:spPr>
      </p:pic>
      <p:pic>
        <p:nvPicPr>
          <p:cNvPr id="8" name="Picture 7">
            <a:extLst>
              <a:ext uri="{FF2B5EF4-FFF2-40B4-BE49-F238E27FC236}">
                <a16:creationId xmlns:a16="http://schemas.microsoft.com/office/drawing/2014/main" id="{022D62E0-D35B-4346-823F-EDD216A29A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72854" y="1690688"/>
            <a:ext cx="4657599" cy="3941978"/>
          </a:xfrm>
          <a:prstGeom prst="rect">
            <a:avLst/>
          </a:prstGeom>
        </p:spPr>
      </p:pic>
      <p:pic>
        <p:nvPicPr>
          <p:cNvPr id="9" name="Graphic 8" descr="Arrow: Straight">
            <a:extLst>
              <a:ext uri="{FF2B5EF4-FFF2-40B4-BE49-F238E27FC236}">
                <a16:creationId xmlns:a16="http://schemas.microsoft.com/office/drawing/2014/main" id="{02CAAEB8-2788-47A2-A029-879C25E94C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320861" y="2676332"/>
            <a:ext cx="1970690" cy="1970690"/>
          </a:xfrm>
          <a:prstGeom prst="rect">
            <a:avLst/>
          </a:prstGeom>
        </p:spPr>
      </p:pic>
    </p:spTree>
    <p:extLst>
      <p:ext uri="{BB962C8B-B14F-4D97-AF65-F5344CB8AC3E}">
        <p14:creationId xmlns:p14="http://schemas.microsoft.com/office/powerpoint/2010/main" val="27315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45859D-FD45-4A7C-8AD0-BA235BC7A8C9}"/>
              </a:ext>
            </a:extLst>
          </p:cNvPr>
          <p:cNvGrpSpPr/>
          <p:nvPr/>
        </p:nvGrpSpPr>
        <p:grpSpPr>
          <a:xfrm>
            <a:off x="3268301" y="-5606"/>
            <a:ext cx="5655397" cy="6941636"/>
            <a:chOff x="2998026" y="619832"/>
            <a:chExt cx="6195948" cy="7605128"/>
          </a:xfrm>
        </p:grpSpPr>
        <p:pic>
          <p:nvPicPr>
            <p:cNvPr id="3" name="Picture 2">
              <a:extLst>
                <a:ext uri="{FF2B5EF4-FFF2-40B4-BE49-F238E27FC236}">
                  <a16:creationId xmlns:a16="http://schemas.microsoft.com/office/drawing/2014/main" id="{612B48F4-43F8-4FF1-9145-4363D968E299}"/>
                </a:ext>
              </a:extLst>
            </p:cNvPr>
            <p:cNvPicPr>
              <a:picLocks noChangeAspect="1"/>
            </p:cNvPicPr>
            <p:nvPr/>
          </p:nvPicPr>
          <p:blipFill>
            <a:blip r:embed="rId2"/>
            <a:stretch>
              <a:fillRect/>
            </a:stretch>
          </p:blipFill>
          <p:spPr>
            <a:xfrm>
              <a:off x="2998026" y="1366960"/>
              <a:ext cx="6195948" cy="6858000"/>
            </a:xfrm>
            <a:prstGeom prst="rect">
              <a:avLst/>
            </a:prstGeom>
          </p:spPr>
        </p:pic>
        <p:pic>
          <p:nvPicPr>
            <p:cNvPr id="4" name="Picture 3">
              <a:extLst>
                <a:ext uri="{FF2B5EF4-FFF2-40B4-BE49-F238E27FC236}">
                  <a16:creationId xmlns:a16="http://schemas.microsoft.com/office/drawing/2014/main" id="{66C8CB26-44EA-4694-A806-25E49D0008DE}"/>
                </a:ext>
              </a:extLst>
            </p:cNvPr>
            <p:cNvPicPr>
              <a:picLocks noChangeAspect="1"/>
            </p:cNvPicPr>
            <p:nvPr/>
          </p:nvPicPr>
          <p:blipFill>
            <a:blip r:embed="rId3"/>
            <a:stretch>
              <a:fillRect/>
            </a:stretch>
          </p:blipFill>
          <p:spPr>
            <a:xfrm>
              <a:off x="2998026" y="619832"/>
              <a:ext cx="6195948" cy="767323"/>
            </a:xfrm>
            <a:prstGeom prst="rect">
              <a:avLst/>
            </a:prstGeom>
          </p:spPr>
        </p:pic>
      </p:grpSp>
      <p:sp>
        <p:nvSpPr>
          <p:cNvPr id="7" name="Rectangle 6">
            <a:extLst>
              <a:ext uri="{FF2B5EF4-FFF2-40B4-BE49-F238E27FC236}">
                <a16:creationId xmlns:a16="http://schemas.microsoft.com/office/drawing/2014/main" id="{819BB2FA-CA52-40F7-98C7-7E44BCDFEC40}"/>
              </a:ext>
            </a:extLst>
          </p:cNvPr>
          <p:cNvSpPr/>
          <p:nvPr/>
        </p:nvSpPr>
        <p:spPr>
          <a:xfrm>
            <a:off x="5221164" y="3640097"/>
            <a:ext cx="1749670" cy="527642"/>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600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FD62-C602-420E-AC64-EFDAA1D65CAA}"/>
              </a:ext>
            </a:extLst>
          </p:cNvPr>
          <p:cNvSpPr>
            <a:spLocks noGrp="1"/>
          </p:cNvSpPr>
          <p:nvPr>
            <p:ph type="title"/>
          </p:nvPr>
        </p:nvSpPr>
        <p:spPr/>
        <p:txBody>
          <a:bodyPr/>
          <a:lstStyle/>
          <a:p>
            <a:r>
              <a:rPr lang="en-US" dirty="0"/>
              <a:t>Finding custom properties</a:t>
            </a:r>
          </a:p>
        </p:txBody>
      </p:sp>
      <p:pic>
        <p:nvPicPr>
          <p:cNvPr id="2" name="Picture 1">
            <a:extLst>
              <a:ext uri="{FF2B5EF4-FFF2-40B4-BE49-F238E27FC236}">
                <a16:creationId xmlns:a16="http://schemas.microsoft.com/office/drawing/2014/main" id="{F3843FF7-F649-4C2D-8107-0079D545C662}"/>
              </a:ext>
            </a:extLst>
          </p:cNvPr>
          <p:cNvPicPr>
            <a:picLocks noChangeAspect="1"/>
          </p:cNvPicPr>
          <p:nvPr/>
        </p:nvPicPr>
        <p:blipFill>
          <a:blip r:embed="rId3"/>
          <a:stretch>
            <a:fillRect/>
          </a:stretch>
        </p:blipFill>
        <p:spPr>
          <a:xfrm>
            <a:off x="3593806" y="1619808"/>
            <a:ext cx="7526410" cy="4873067"/>
          </a:xfrm>
          <a:prstGeom prst="rect">
            <a:avLst/>
          </a:prstGeom>
        </p:spPr>
      </p:pic>
      <p:sp>
        <p:nvSpPr>
          <p:cNvPr id="5" name="Rectangle 4">
            <a:extLst>
              <a:ext uri="{FF2B5EF4-FFF2-40B4-BE49-F238E27FC236}">
                <a16:creationId xmlns:a16="http://schemas.microsoft.com/office/drawing/2014/main" id="{1016AB2A-7B7D-47E9-BFFE-91ADF2CBEAA5}"/>
              </a:ext>
            </a:extLst>
          </p:cNvPr>
          <p:cNvSpPr/>
          <p:nvPr/>
        </p:nvSpPr>
        <p:spPr>
          <a:xfrm>
            <a:off x="3593806" y="2721935"/>
            <a:ext cx="3944678" cy="52099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730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FD62-C602-420E-AC64-EFDAA1D65CAA}"/>
              </a:ext>
            </a:extLst>
          </p:cNvPr>
          <p:cNvSpPr>
            <a:spLocks noGrp="1"/>
          </p:cNvSpPr>
          <p:nvPr>
            <p:ph type="title"/>
          </p:nvPr>
        </p:nvSpPr>
        <p:spPr/>
        <p:txBody>
          <a:bodyPr/>
          <a:lstStyle/>
          <a:p>
            <a:r>
              <a:rPr lang="en-US" dirty="0"/>
              <a:t>Custom property types</a:t>
            </a:r>
          </a:p>
        </p:txBody>
      </p:sp>
      <p:sp>
        <p:nvSpPr>
          <p:cNvPr id="4" name="Content Placeholder 3">
            <a:extLst>
              <a:ext uri="{FF2B5EF4-FFF2-40B4-BE49-F238E27FC236}">
                <a16:creationId xmlns:a16="http://schemas.microsoft.com/office/drawing/2014/main" id="{DB9312B7-B9A3-471E-8EF4-9BF8D40CCE13}"/>
              </a:ext>
            </a:extLst>
          </p:cNvPr>
          <p:cNvSpPr>
            <a:spLocks noGrp="1"/>
          </p:cNvSpPr>
          <p:nvPr>
            <p:ph idx="1"/>
          </p:nvPr>
        </p:nvSpPr>
        <p:spPr>
          <a:xfrm>
            <a:off x="838200" y="1836258"/>
            <a:ext cx="10515600" cy="3820263"/>
          </a:xfrm>
        </p:spPr>
        <p:txBody>
          <a:bodyPr numCol="2"/>
          <a:lstStyle/>
          <a:p>
            <a:pPr marL="0" indent="0">
              <a:buNone/>
            </a:pPr>
            <a:r>
              <a:rPr lang="en-US" b="1" dirty="0">
                <a:latin typeface="+mj-lt"/>
              </a:rPr>
              <a:t>text</a:t>
            </a:r>
          </a:p>
          <a:p>
            <a:pPr marL="0" indent="0">
              <a:buNone/>
            </a:pPr>
            <a:r>
              <a:rPr lang="en-US" b="1" dirty="0">
                <a:latin typeface="+mj-lt"/>
              </a:rPr>
              <a:t>numbers</a:t>
            </a:r>
          </a:p>
          <a:p>
            <a:pPr marL="0" indent="0">
              <a:buNone/>
            </a:pPr>
            <a:r>
              <a:rPr lang="en-US" b="1" dirty="0">
                <a:latin typeface="+mj-lt"/>
              </a:rPr>
              <a:t>true/false</a:t>
            </a:r>
          </a:p>
          <a:p>
            <a:pPr marL="0" indent="0">
              <a:buNone/>
            </a:pPr>
            <a:r>
              <a:rPr lang="en-US" b="1" dirty="0">
                <a:latin typeface="+mj-lt"/>
              </a:rPr>
              <a:t>date</a:t>
            </a:r>
          </a:p>
          <a:p>
            <a:pPr marL="0" indent="0">
              <a:buNone/>
            </a:pPr>
            <a:r>
              <a:rPr lang="en-US" b="1" dirty="0">
                <a:latin typeface="+mj-lt"/>
              </a:rPr>
              <a:t>list/</a:t>
            </a:r>
            <a:r>
              <a:rPr lang="en-US" b="1" dirty="0" err="1">
                <a:latin typeface="+mj-lt"/>
              </a:rPr>
              <a:t>multilist</a:t>
            </a:r>
            <a:r>
              <a:rPr lang="en-US" b="1" dirty="0">
                <a:latin typeface="+mj-lt"/>
              </a:rPr>
              <a:t> </a:t>
            </a:r>
          </a:p>
          <a:p>
            <a:pPr marL="0" indent="0">
              <a:buNone/>
            </a:pPr>
            <a:r>
              <a:rPr lang="en-US" b="1" dirty="0">
                <a:latin typeface="+mj-lt"/>
              </a:rPr>
              <a:t>user</a:t>
            </a:r>
          </a:p>
        </p:txBody>
      </p:sp>
    </p:spTree>
    <p:extLst>
      <p:ext uri="{BB962C8B-B14F-4D97-AF65-F5344CB8AC3E}">
        <p14:creationId xmlns:p14="http://schemas.microsoft.com/office/powerpoint/2010/main" val="3898889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FD62-C602-420E-AC64-EFDAA1D65CAA}"/>
              </a:ext>
            </a:extLst>
          </p:cNvPr>
          <p:cNvSpPr>
            <a:spLocks noGrp="1"/>
          </p:cNvSpPr>
          <p:nvPr>
            <p:ph type="title"/>
          </p:nvPr>
        </p:nvSpPr>
        <p:spPr/>
        <p:txBody>
          <a:bodyPr/>
          <a:lstStyle/>
          <a:p>
            <a:r>
              <a:rPr lang="en-US" dirty="0"/>
              <a:t>Custom lists</a:t>
            </a:r>
          </a:p>
        </p:txBody>
      </p:sp>
      <p:pic>
        <p:nvPicPr>
          <p:cNvPr id="2" name="Picture 1">
            <a:extLst>
              <a:ext uri="{FF2B5EF4-FFF2-40B4-BE49-F238E27FC236}">
                <a16:creationId xmlns:a16="http://schemas.microsoft.com/office/drawing/2014/main" id="{2F960D95-3A10-412C-A1DE-E6668BB8D4DB}"/>
              </a:ext>
            </a:extLst>
          </p:cNvPr>
          <p:cNvPicPr>
            <a:picLocks noChangeAspect="1"/>
          </p:cNvPicPr>
          <p:nvPr/>
        </p:nvPicPr>
        <p:blipFill>
          <a:blip r:embed="rId3"/>
          <a:stretch>
            <a:fillRect/>
          </a:stretch>
        </p:blipFill>
        <p:spPr>
          <a:xfrm>
            <a:off x="2509284" y="1707900"/>
            <a:ext cx="9250435" cy="4784976"/>
          </a:xfrm>
          <a:prstGeom prst="rect">
            <a:avLst/>
          </a:prstGeom>
        </p:spPr>
      </p:pic>
    </p:spTree>
    <p:extLst>
      <p:ext uri="{BB962C8B-B14F-4D97-AF65-F5344CB8AC3E}">
        <p14:creationId xmlns:p14="http://schemas.microsoft.com/office/powerpoint/2010/main" val="1154216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FD62-C602-420E-AC64-EFDAA1D65CAA}"/>
              </a:ext>
            </a:extLst>
          </p:cNvPr>
          <p:cNvSpPr>
            <a:spLocks noGrp="1"/>
          </p:cNvSpPr>
          <p:nvPr>
            <p:ph type="title"/>
          </p:nvPr>
        </p:nvSpPr>
        <p:spPr/>
        <p:txBody>
          <a:bodyPr/>
          <a:lstStyle/>
          <a:p>
            <a:r>
              <a:rPr lang="en-US" dirty="0"/>
              <a:t>Custom lists</a:t>
            </a:r>
          </a:p>
        </p:txBody>
      </p:sp>
      <p:pic>
        <p:nvPicPr>
          <p:cNvPr id="4" name="Picture 3">
            <a:extLst>
              <a:ext uri="{FF2B5EF4-FFF2-40B4-BE49-F238E27FC236}">
                <a16:creationId xmlns:a16="http://schemas.microsoft.com/office/drawing/2014/main" id="{E486AD7F-ECB1-4111-A22C-1046F9DE2757}"/>
              </a:ext>
            </a:extLst>
          </p:cNvPr>
          <p:cNvPicPr>
            <a:picLocks noChangeAspect="1"/>
          </p:cNvPicPr>
          <p:nvPr/>
        </p:nvPicPr>
        <p:blipFill>
          <a:blip r:embed="rId3"/>
          <a:stretch>
            <a:fillRect/>
          </a:stretch>
        </p:blipFill>
        <p:spPr>
          <a:xfrm>
            <a:off x="2597209" y="1805278"/>
            <a:ext cx="8454724" cy="5035138"/>
          </a:xfrm>
          <a:prstGeom prst="rect">
            <a:avLst/>
          </a:prstGeom>
        </p:spPr>
      </p:pic>
    </p:spTree>
    <p:extLst>
      <p:ext uri="{BB962C8B-B14F-4D97-AF65-F5344CB8AC3E}">
        <p14:creationId xmlns:p14="http://schemas.microsoft.com/office/powerpoint/2010/main" val="2852787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050D-A2C6-49E6-BD27-F90BDBA33C17}"/>
              </a:ext>
            </a:extLst>
          </p:cNvPr>
          <p:cNvSpPr>
            <a:spLocks noGrp="1"/>
          </p:cNvSpPr>
          <p:nvPr>
            <p:ph type="title"/>
          </p:nvPr>
        </p:nvSpPr>
        <p:spPr/>
        <p:txBody>
          <a:bodyPr/>
          <a:lstStyle/>
          <a:p>
            <a:r>
              <a:rPr lang="en-US" dirty="0"/>
              <a:t>Final tips</a:t>
            </a:r>
          </a:p>
        </p:txBody>
      </p:sp>
    </p:spTree>
    <p:extLst>
      <p:ext uri="{BB962C8B-B14F-4D97-AF65-F5344CB8AC3E}">
        <p14:creationId xmlns:p14="http://schemas.microsoft.com/office/powerpoint/2010/main" val="3110066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B9312B7-B9A3-471E-8EF4-9BF8D40CCE13}"/>
              </a:ext>
            </a:extLst>
          </p:cNvPr>
          <p:cNvSpPr>
            <a:spLocks noGrp="1"/>
          </p:cNvSpPr>
          <p:nvPr>
            <p:ph idx="1"/>
          </p:nvPr>
        </p:nvSpPr>
        <p:spPr>
          <a:xfrm>
            <a:off x="838200" y="1253331"/>
            <a:ext cx="10515600" cy="4351338"/>
          </a:xfrm>
        </p:spPr>
        <p:txBody>
          <a:bodyPr/>
          <a:lstStyle/>
          <a:p>
            <a:pPr marL="0" indent="0">
              <a:lnSpc>
                <a:spcPct val="125000"/>
              </a:lnSpc>
              <a:spcBef>
                <a:spcPts val="1800"/>
              </a:spcBef>
              <a:buNone/>
            </a:pPr>
            <a:r>
              <a:rPr lang="en-US" b="1" dirty="0">
                <a:latin typeface="+mj-lt"/>
              </a:rPr>
              <a:t>You can learn a lot from the admin menu / spiradoc.inflectra.com</a:t>
            </a:r>
          </a:p>
          <a:p>
            <a:pPr marL="0" indent="0">
              <a:lnSpc>
                <a:spcPct val="125000"/>
              </a:lnSpc>
              <a:spcBef>
                <a:spcPts val="1800"/>
              </a:spcBef>
              <a:buNone/>
            </a:pPr>
            <a:r>
              <a:rPr lang="en-US" b="1" dirty="0">
                <a:latin typeface="+mj-lt"/>
              </a:rPr>
              <a:t>System admins: make a dummy private product and template to play with</a:t>
            </a:r>
          </a:p>
          <a:p>
            <a:pPr marL="0" indent="0">
              <a:lnSpc>
                <a:spcPct val="125000"/>
              </a:lnSpc>
              <a:spcBef>
                <a:spcPts val="1800"/>
              </a:spcBef>
              <a:buNone/>
            </a:pPr>
            <a:r>
              <a:rPr lang="en-US" b="1" dirty="0">
                <a:latin typeface="+mj-lt"/>
              </a:rPr>
              <a:t>Admin 2 will be a deeper dive</a:t>
            </a:r>
          </a:p>
        </p:txBody>
      </p:sp>
    </p:spTree>
    <p:extLst>
      <p:ext uri="{BB962C8B-B14F-4D97-AF65-F5344CB8AC3E}">
        <p14:creationId xmlns:p14="http://schemas.microsoft.com/office/powerpoint/2010/main" val="3965923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F3282C-5687-4478-B7BA-D6E27C0F820B}"/>
              </a:ext>
            </a:extLst>
          </p:cNvPr>
          <p:cNvSpPr>
            <a:spLocks noGrp="1"/>
          </p:cNvSpPr>
          <p:nvPr>
            <p:ph idx="1"/>
          </p:nvPr>
        </p:nvSpPr>
        <p:spPr>
          <a:xfrm>
            <a:off x="838200" y="382773"/>
            <a:ext cx="10900144" cy="5178056"/>
          </a:xfrm>
        </p:spPr>
        <p:txBody>
          <a:bodyPr>
            <a:normAutofit fontScale="77500" lnSpcReduction="20000"/>
          </a:bodyPr>
          <a:lstStyle/>
          <a:p>
            <a:pPr marL="0" indent="0">
              <a:buNone/>
            </a:pPr>
            <a:r>
              <a:rPr lang="en-US" b="1" dirty="0">
                <a:latin typeface="+mj-lt"/>
              </a:rPr>
              <a:t>Admin in 4 parts</a:t>
            </a:r>
          </a:p>
          <a:p>
            <a:pPr marL="457200" lvl="1" indent="0">
              <a:buNone/>
            </a:pPr>
            <a:r>
              <a:rPr lang="en-US" sz="3200" b="1" dirty="0">
                <a:latin typeface="+mj-lt"/>
              </a:rPr>
              <a:t>products, templates, programs, system</a:t>
            </a:r>
            <a:endParaRPr lang="en-US" sz="4800" b="1" dirty="0">
              <a:latin typeface="+mj-lt"/>
            </a:endParaRPr>
          </a:p>
          <a:p>
            <a:pPr marL="0" indent="0">
              <a:buNone/>
            </a:pPr>
            <a:r>
              <a:rPr lang="en-US" b="1" dirty="0">
                <a:latin typeface="+mj-lt"/>
              </a:rPr>
              <a:t>Common admin actions </a:t>
            </a:r>
          </a:p>
          <a:p>
            <a:pPr marL="457200" lvl="1" indent="0">
              <a:buNone/>
            </a:pPr>
            <a:r>
              <a:rPr lang="en-US" sz="3200" b="1" dirty="0">
                <a:latin typeface="+mj-lt"/>
              </a:rPr>
              <a:t>make a product, with a new template, add it to a program</a:t>
            </a:r>
          </a:p>
          <a:p>
            <a:pPr marL="0" indent="0">
              <a:buNone/>
            </a:pPr>
            <a:r>
              <a:rPr lang="en-US" b="1" dirty="0">
                <a:latin typeface="+mj-lt"/>
              </a:rPr>
              <a:t>Manage users</a:t>
            </a:r>
          </a:p>
          <a:p>
            <a:pPr marL="457200" lvl="1" indent="0">
              <a:buNone/>
            </a:pPr>
            <a:r>
              <a:rPr lang="en-US" sz="3200" b="1" dirty="0">
                <a:latin typeface="+mj-lt"/>
              </a:rPr>
              <a:t>add, edit, approve, manage roles, add to products</a:t>
            </a:r>
          </a:p>
          <a:p>
            <a:pPr marL="0" indent="0">
              <a:buNone/>
            </a:pPr>
            <a:r>
              <a:rPr lang="en-US" b="1" dirty="0">
                <a:latin typeface="+mj-lt"/>
              </a:rPr>
              <a:t>Custom fields</a:t>
            </a:r>
          </a:p>
          <a:p>
            <a:pPr marL="457200" lvl="1" indent="0">
              <a:buNone/>
            </a:pPr>
            <a:r>
              <a:rPr lang="en-US" sz="3200" b="1" dirty="0">
                <a:latin typeface="+mj-lt"/>
              </a:rPr>
              <a:t>30 per artifact per template, as many lists as you want</a:t>
            </a:r>
          </a:p>
        </p:txBody>
      </p:sp>
      <p:pic>
        <p:nvPicPr>
          <p:cNvPr id="4" name="Graphic 3">
            <a:extLst>
              <a:ext uri="{FF2B5EF4-FFF2-40B4-BE49-F238E27FC236}">
                <a16:creationId xmlns:a16="http://schemas.microsoft.com/office/drawing/2014/main" id="{0E5AA56C-618D-4B1A-8E56-CFE5FDD489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06799" y="117339"/>
            <a:ext cx="1705188" cy="1705188"/>
          </a:xfrm>
          <a:prstGeom prst="rect">
            <a:avLst/>
          </a:prstGeom>
        </p:spPr>
      </p:pic>
    </p:spTree>
    <p:extLst>
      <p:ext uri="{BB962C8B-B14F-4D97-AF65-F5344CB8AC3E}">
        <p14:creationId xmlns:p14="http://schemas.microsoft.com/office/powerpoint/2010/main" val="3115899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r>
              <a:rPr lang="en-US" dirty="0"/>
              <a:t>… or if you want to get technical</a:t>
            </a:r>
          </a:p>
        </p:txBody>
      </p:sp>
      <p:sp>
        <p:nvSpPr>
          <p:cNvPr id="4" name="Content Placeholder 3">
            <a:extLst>
              <a:ext uri="{FF2B5EF4-FFF2-40B4-BE49-F238E27FC236}">
                <a16:creationId xmlns:a16="http://schemas.microsoft.com/office/drawing/2014/main" id="{F117CD3F-F2F8-4736-A394-9C0143E2D27B}"/>
              </a:ext>
            </a:extLst>
          </p:cNvPr>
          <p:cNvSpPr>
            <a:spLocks noGrp="1"/>
          </p:cNvSpPr>
          <p:nvPr>
            <p:ph idx="1"/>
          </p:nvPr>
        </p:nvSpPr>
        <p:spPr/>
        <p:txBody>
          <a:bodyPr/>
          <a:lstStyle/>
          <a:p>
            <a:pPr marL="0" indent="0">
              <a:lnSpc>
                <a:spcPct val="125000"/>
              </a:lnSpc>
              <a:buNone/>
            </a:pPr>
            <a:r>
              <a:rPr lang="en-US" dirty="0">
                <a:latin typeface="+mj-lt"/>
              </a:rPr>
              <a:t>Admin orientation</a:t>
            </a:r>
          </a:p>
          <a:p>
            <a:pPr marL="0" indent="0">
              <a:lnSpc>
                <a:spcPct val="125000"/>
              </a:lnSpc>
              <a:buNone/>
            </a:pPr>
            <a:r>
              <a:rPr lang="en-US" dirty="0">
                <a:latin typeface="+mj-lt"/>
              </a:rPr>
              <a:t>Building blocks</a:t>
            </a:r>
          </a:p>
          <a:p>
            <a:pPr marL="0" indent="0">
              <a:lnSpc>
                <a:spcPct val="125000"/>
              </a:lnSpc>
              <a:buNone/>
            </a:pPr>
            <a:r>
              <a:rPr lang="en-US" dirty="0">
                <a:latin typeface="+mj-lt"/>
              </a:rPr>
              <a:t>Users</a:t>
            </a:r>
          </a:p>
          <a:p>
            <a:pPr marL="0" indent="0">
              <a:lnSpc>
                <a:spcPct val="125000"/>
              </a:lnSpc>
              <a:buNone/>
            </a:pPr>
            <a:r>
              <a:rPr lang="en-US" dirty="0">
                <a:latin typeface="+mj-lt"/>
              </a:rPr>
              <a:t>Custom properties</a:t>
            </a:r>
          </a:p>
        </p:txBody>
      </p:sp>
    </p:spTree>
    <p:extLst>
      <p:ext uri="{BB962C8B-B14F-4D97-AF65-F5344CB8AC3E}">
        <p14:creationId xmlns:p14="http://schemas.microsoft.com/office/powerpoint/2010/main" val="370124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p:txBody>
          <a:bodyPr>
            <a:normAutofit/>
          </a:bodyPr>
          <a:lstStyle/>
          <a:p>
            <a:r>
              <a:rPr lang="en-US" sz="6000" dirty="0"/>
              <a:t>Admin orientation</a:t>
            </a:r>
          </a:p>
        </p:txBody>
      </p:sp>
    </p:spTree>
    <p:extLst>
      <p:ext uri="{BB962C8B-B14F-4D97-AF65-F5344CB8AC3E}">
        <p14:creationId xmlns:p14="http://schemas.microsoft.com/office/powerpoint/2010/main" val="3310744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D63F70A-9AB4-4239-82DF-CE750CB9C70D}"/>
              </a:ext>
            </a:extLst>
          </p:cNvPr>
          <p:cNvGrpSpPr/>
          <p:nvPr/>
        </p:nvGrpSpPr>
        <p:grpSpPr>
          <a:xfrm>
            <a:off x="3268301" y="-5606"/>
            <a:ext cx="5655397" cy="6941636"/>
            <a:chOff x="2998026" y="619832"/>
            <a:chExt cx="6195948" cy="7605128"/>
          </a:xfrm>
        </p:grpSpPr>
        <p:pic>
          <p:nvPicPr>
            <p:cNvPr id="5" name="Picture 4">
              <a:extLst>
                <a:ext uri="{FF2B5EF4-FFF2-40B4-BE49-F238E27FC236}">
                  <a16:creationId xmlns:a16="http://schemas.microsoft.com/office/drawing/2014/main" id="{F0AD3C57-71D5-4BDD-A1D2-FDA42DBB5CD8}"/>
                </a:ext>
              </a:extLst>
            </p:cNvPr>
            <p:cNvPicPr>
              <a:picLocks noChangeAspect="1"/>
            </p:cNvPicPr>
            <p:nvPr/>
          </p:nvPicPr>
          <p:blipFill>
            <a:blip r:embed="rId3"/>
            <a:stretch>
              <a:fillRect/>
            </a:stretch>
          </p:blipFill>
          <p:spPr>
            <a:xfrm>
              <a:off x="2998026" y="1366960"/>
              <a:ext cx="6195948" cy="6858000"/>
            </a:xfrm>
            <a:prstGeom prst="rect">
              <a:avLst/>
            </a:prstGeom>
          </p:spPr>
        </p:pic>
        <p:pic>
          <p:nvPicPr>
            <p:cNvPr id="6" name="Picture 5">
              <a:extLst>
                <a:ext uri="{FF2B5EF4-FFF2-40B4-BE49-F238E27FC236}">
                  <a16:creationId xmlns:a16="http://schemas.microsoft.com/office/drawing/2014/main" id="{E90C17FC-6152-4C2D-BE01-3BC0A75F2A66}"/>
                </a:ext>
              </a:extLst>
            </p:cNvPr>
            <p:cNvPicPr>
              <a:picLocks noChangeAspect="1"/>
            </p:cNvPicPr>
            <p:nvPr/>
          </p:nvPicPr>
          <p:blipFill>
            <a:blip r:embed="rId4"/>
            <a:stretch>
              <a:fillRect/>
            </a:stretch>
          </p:blipFill>
          <p:spPr>
            <a:xfrm>
              <a:off x="2998026" y="619832"/>
              <a:ext cx="6195948" cy="767323"/>
            </a:xfrm>
            <a:prstGeom prst="rect">
              <a:avLst/>
            </a:prstGeom>
          </p:spPr>
        </p:pic>
      </p:grpSp>
      <p:sp>
        <p:nvSpPr>
          <p:cNvPr id="7" name="Subtitle 2">
            <a:extLst>
              <a:ext uri="{FF2B5EF4-FFF2-40B4-BE49-F238E27FC236}">
                <a16:creationId xmlns:a16="http://schemas.microsoft.com/office/drawing/2014/main" id="{56ED466A-E917-43A9-9849-BB7D6E2EA4AD}"/>
              </a:ext>
            </a:extLst>
          </p:cNvPr>
          <p:cNvSpPr txBox="1">
            <a:spLocks/>
          </p:cNvSpPr>
          <p:nvPr/>
        </p:nvSpPr>
        <p:spPr>
          <a:xfrm>
            <a:off x="9394091" y="1066078"/>
            <a:ext cx="2591569" cy="12664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latin typeface="+mj-lt"/>
              </a:rPr>
              <a:t>reports &amp; charts </a:t>
            </a:r>
          </a:p>
        </p:txBody>
      </p:sp>
      <p:sp>
        <p:nvSpPr>
          <p:cNvPr id="8" name="Subtitle 2">
            <a:extLst>
              <a:ext uri="{FF2B5EF4-FFF2-40B4-BE49-F238E27FC236}">
                <a16:creationId xmlns:a16="http://schemas.microsoft.com/office/drawing/2014/main" id="{602611BA-6A9E-4011-A472-6FDFC4A2AC24}"/>
              </a:ext>
            </a:extLst>
          </p:cNvPr>
          <p:cNvSpPr txBox="1">
            <a:spLocks/>
          </p:cNvSpPr>
          <p:nvPr/>
        </p:nvSpPr>
        <p:spPr>
          <a:xfrm>
            <a:off x="397510" y="399700"/>
            <a:ext cx="2870791" cy="637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latin typeface="+mj-lt"/>
              </a:rPr>
              <a:t>changing fields</a:t>
            </a:r>
            <a:endParaRPr lang="en-US" dirty="0">
              <a:latin typeface="+mj-lt"/>
            </a:endParaRPr>
          </a:p>
        </p:txBody>
      </p:sp>
      <p:sp>
        <p:nvSpPr>
          <p:cNvPr id="9" name="Subtitle 2">
            <a:extLst>
              <a:ext uri="{FF2B5EF4-FFF2-40B4-BE49-F238E27FC236}">
                <a16:creationId xmlns:a16="http://schemas.microsoft.com/office/drawing/2014/main" id="{1FE1F559-C84C-4EC7-B4DE-5F3526A3E096}"/>
              </a:ext>
            </a:extLst>
          </p:cNvPr>
          <p:cNvSpPr txBox="1">
            <a:spLocks/>
          </p:cNvSpPr>
          <p:nvPr/>
        </p:nvSpPr>
        <p:spPr>
          <a:xfrm>
            <a:off x="160312" y="2816121"/>
            <a:ext cx="2201559" cy="637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latin typeface="+mj-lt"/>
              </a:rPr>
              <a:t>statuses</a:t>
            </a:r>
            <a:endParaRPr lang="en-US" dirty="0">
              <a:latin typeface="+mj-lt"/>
            </a:endParaRPr>
          </a:p>
        </p:txBody>
      </p:sp>
      <p:sp>
        <p:nvSpPr>
          <p:cNvPr id="10" name="Subtitle 2">
            <a:extLst>
              <a:ext uri="{FF2B5EF4-FFF2-40B4-BE49-F238E27FC236}">
                <a16:creationId xmlns:a16="http://schemas.microsoft.com/office/drawing/2014/main" id="{98417FBD-3050-462A-8EF9-6278DE7B53A7}"/>
              </a:ext>
            </a:extLst>
          </p:cNvPr>
          <p:cNvSpPr txBox="1">
            <a:spLocks/>
          </p:cNvSpPr>
          <p:nvPr/>
        </p:nvSpPr>
        <p:spPr>
          <a:xfrm>
            <a:off x="614793" y="3795274"/>
            <a:ext cx="2183113" cy="637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latin typeface="+mj-lt"/>
              </a:rPr>
              <a:t>security</a:t>
            </a:r>
          </a:p>
        </p:txBody>
      </p:sp>
      <p:sp>
        <p:nvSpPr>
          <p:cNvPr id="11" name="Subtitle 2">
            <a:extLst>
              <a:ext uri="{FF2B5EF4-FFF2-40B4-BE49-F238E27FC236}">
                <a16:creationId xmlns:a16="http://schemas.microsoft.com/office/drawing/2014/main" id="{C3510739-AE1A-483D-A365-F1ECB58E8328}"/>
              </a:ext>
            </a:extLst>
          </p:cNvPr>
          <p:cNvSpPr txBox="1">
            <a:spLocks/>
          </p:cNvSpPr>
          <p:nvPr/>
        </p:nvSpPr>
        <p:spPr>
          <a:xfrm>
            <a:off x="9275032" y="4738941"/>
            <a:ext cx="1645604" cy="637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latin typeface="+mj-lt"/>
              </a:rPr>
              <a:t>emails</a:t>
            </a:r>
          </a:p>
        </p:txBody>
      </p:sp>
      <p:sp>
        <p:nvSpPr>
          <p:cNvPr id="12" name="Subtitle 2">
            <a:extLst>
              <a:ext uri="{FF2B5EF4-FFF2-40B4-BE49-F238E27FC236}">
                <a16:creationId xmlns:a16="http://schemas.microsoft.com/office/drawing/2014/main" id="{4C09004F-403B-4D01-A29B-26420DCE4305}"/>
              </a:ext>
            </a:extLst>
          </p:cNvPr>
          <p:cNvSpPr txBox="1">
            <a:spLocks/>
          </p:cNvSpPr>
          <p:nvPr/>
        </p:nvSpPr>
        <p:spPr>
          <a:xfrm>
            <a:off x="1004198" y="2332544"/>
            <a:ext cx="2028906" cy="637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mj-lt"/>
              </a:rPr>
              <a:t>workflows</a:t>
            </a:r>
          </a:p>
        </p:txBody>
      </p:sp>
      <p:sp>
        <p:nvSpPr>
          <p:cNvPr id="13" name="Subtitle 2">
            <a:extLst>
              <a:ext uri="{FF2B5EF4-FFF2-40B4-BE49-F238E27FC236}">
                <a16:creationId xmlns:a16="http://schemas.microsoft.com/office/drawing/2014/main" id="{A6CDB337-E73B-4372-A7EC-BC1C7F154102}"/>
              </a:ext>
            </a:extLst>
          </p:cNvPr>
          <p:cNvSpPr txBox="1">
            <a:spLocks/>
          </p:cNvSpPr>
          <p:nvPr/>
        </p:nvSpPr>
        <p:spPr>
          <a:xfrm>
            <a:off x="9782791" y="3610174"/>
            <a:ext cx="1814171" cy="637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latin typeface="+mj-lt"/>
              </a:rPr>
              <a:t>membership</a:t>
            </a:r>
          </a:p>
        </p:txBody>
      </p:sp>
      <p:sp>
        <p:nvSpPr>
          <p:cNvPr id="2" name="Rectangle 1">
            <a:extLst>
              <a:ext uri="{FF2B5EF4-FFF2-40B4-BE49-F238E27FC236}">
                <a16:creationId xmlns:a16="http://schemas.microsoft.com/office/drawing/2014/main" id="{B9D28BC2-7FEE-42B9-A576-4E8D1591DE43}"/>
              </a:ext>
            </a:extLst>
          </p:cNvPr>
          <p:cNvSpPr/>
          <p:nvPr/>
        </p:nvSpPr>
        <p:spPr>
          <a:xfrm>
            <a:off x="3385038" y="4738941"/>
            <a:ext cx="1749670" cy="70038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09777F2-512B-430D-A986-A41F159A9369}"/>
              </a:ext>
            </a:extLst>
          </p:cNvPr>
          <p:cNvSpPr/>
          <p:nvPr/>
        </p:nvSpPr>
        <p:spPr>
          <a:xfrm>
            <a:off x="5134708" y="4738941"/>
            <a:ext cx="1843608" cy="70038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FEBD8AD-5C21-40CC-BDCA-4D5D95BD9D1C}"/>
              </a:ext>
            </a:extLst>
          </p:cNvPr>
          <p:cNvSpPr/>
          <p:nvPr/>
        </p:nvSpPr>
        <p:spPr>
          <a:xfrm>
            <a:off x="5221164" y="3640097"/>
            <a:ext cx="1749670" cy="527642"/>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6B731D-BC6C-4B3E-82B9-DE990DAD1F75}"/>
              </a:ext>
            </a:extLst>
          </p:cNvPr>
          <p:cNvSpPr/>
          <p:nvPr/>
        </p:nvSpPr>
        <p:spPr>
          <a:xfrm>
            <a:off x="5221164" y="971415"/>
            <a:ext cx="1749670" cy="405306"/>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13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2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3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42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1000"/>
                            </p:stCondLst>
                            <p:childTnLst>
                              <p:par>
                                <p:cTn id="36" presetID="10" presetClass="entr" presetSubtype="0" fill="hold" grpId="0" nodeType="afterEffect">
                                  <p:stCondLst>
                                    <p:cond delay="25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175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2"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r>
              <a:rPr lang="en-US" dirty="0"/>
              <a:t>The four sections of </a:t>
            </a:r>
            <a:r>
              <a:rPr lang="en-US" dirty="0" err="1"/>
              <a:t>Spira</a:t>
            </a:r>
            <a:r>
              <a:rPr lang="en-US" dirty="0"/>
              <a:t> admin</a:t>
            </a:r>
          </a:p>
        </p:txBody>
      </p:sp>
      <p:grpSp>
        <p:nvGrpSpPr>
          <p:cNvPr id="36" name="Group 35">
            <a:extLst>
              <a:ext uri="{FF2B5EF4-FFF2-40B4-BE49-F238E27FC236}">
                <a16:creationId xmlns:a16="http://schemas.microsoft.com/office/drawing/2014/main" id="{76AD0B69-D733-4BCA-AF0D-4E51FEF78E85}"/>
              </a:ext>
            </a:extLst>
          </p:cNvPr>
          <p:cNvGrpSpPr/>
          <p:nvPr/>
        </p:nvGrpSpPr>
        <p:grpSpPr>
          <a:xfrm>
            <a:off x="3328074" y="4713398"/>
            <a:ext cx="7592168" cy="746714"/>
            <a:chOff x="3328074" y="4713398"/>
            <a:chExt cx="7592168" cy="746714"/>
          </a:xfrm>
        </p:grpSpPr>
        <p:sp>
          <p:nvSpPr>
            <p:cNvPr id="29" name="Subtitle 2">
              <a:extLst>
                <a:ext uri="{FF2B5EF4-FFF2-40B4-BE49-F238E27FC236}">
                  <a16:creationId xmlns:a16="http://schemas.microsoft.com/office/drawing/2014/main" id="{61888006-EB48-4C66-866F-A58C6CA9CF2A}"/>
                </a:ext>
              </a:extLst>
            </p:cNvPr>
            <p:cNvSpPr txBox="1">
              <a:spLocks/>
            </p:cNvSpPr>
            <p:nvPr/>
          </p:nvSpPr>
          <p:spPr>
            <a:xfrm>
              <a:off x="4377399" y="4749902"/>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System</a:t>
              </a:r>
            </a:p>
          </p:txBody>
        </p:sp>
        <p:pic>
          <p:nvPicPr>
            <p:cNvPr id="33" name="Graphic 32">
              <a:extLst>
                <a:ext uri="{FF2B5EF4-FFF2-40B4-BE49-F238E27FC236}">
                  <a16:creationId xmlns:a16="http://schemas.microsoft.com/office/drawing/2014/main" id="{62133362-4438-424A-B5B6-92BBAEDB87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8074" y="4713398"/>
              <a:ext cx="746714" cy="746714"/>
            </a:xfrm>
            <a:prstGeom prst="rect">
              <a:avLst/>
            </a:prstGeom>
          </p:spPr>
        </p:pic>
      </p:grpSp>
      <p:grpSp>
        <p:nvGrpSpPr>
          <p:cNvPr id="37" name="Group 36">
            <a:extLst>
              <a:ext uri="{FF2B5EF4-FFF2-40B4-BE49-F238E27FC236}">
                <a16:creationId xmlns:a16="http://schemas.microsoft.com/office/drawing/2014/main" id="{A2DB0BE1-3241-46EE-889D-A93D721EDBAB}"/>
              </a:ext>
            </a:extLst>
          </p:cNvPr>
          <p:cNvGrpSpPr/>
          <p:nvPr/>
        </p:nvGrpSpPr>
        <p:grpSpPr>
          <a:xfrm>
            <a:off x="3350768" y="3777909"/>
            <a:ext cx="7569474" cy="746714"/>
            <a:chOff x="3350768" y="3777909"/>
            <a:chExt cx="7569474" cy="746714"/>
          </a:xfrm>
        </p:grpSpPr>
        <p:sp>
          <p:nvSpPr>
            <p:cNvPr id="26" name="Subtitle 2">
              <a:extLst>
                <a:ext uri="{FF2B5EF4-FFF2-40B4-BE49-F238E27FC236}">
                  <a16:creationId xmlns:a16="http://schemas.microsoft.com/office/drawing/2014/main" id="{0857EFBA-EA5E-440C-886E-699596C4C8F8}"/>
                </a:ext>
              </a:extLst>
            </p:cNvPr>
            <p:cNvSpPr txBox="1">
              <a:spLocks/>
            </p:cNvSpPr>
            <p:nvPr/>
          </p:nvSpPr>
          <p:spPr>
            <a:xfrm>
              <a:off x="4377399" y="3817503"/>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Program</a:t>
              </a:r>
            </a:p>
          </p:txBody>
        </p:sp>
        <p:pic>
          <p:nvPicPr>
            <p:cNvPr id="35" name="Graphic 34">
              <a:extLst>
                <a:ext uri="{FF2B5EF4-FFF2-40B4-BE49-F238E27FC236}">
                  <a16:creationId xmlns:a16="http://schemas.microsoft.com/office/drawing/2014/main" id="{FEA6A413-A668-4B5E-A7DE-C9365C178C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0768" y="3777909"/>
              <a:ext cx="746714" cy="746714"/>
            </a:xfrm>
            <a:prstGeom prst="rect">
              <a:avLst/>
            </a:prstGeom>
          </p:spPr>
        </p:pic>
      </p:grpSp>
      <p:grpSp>
        <p:nvGrpSpPr>
          <p:cNvPr id="43" name="Group 42">
            <a:extLst>
              <a:ext uri="{FF2B5EF4-FFF2-40B4-BE49-F238E27FC236}">
                <a16:creationId xmlns:a16="http://schemas.microsoft.com/office/drawing/2014/main" id="{76E2992F-61A6-4842-9F1B-DDE6606FDDF8}"/>
              </a:ext>
            </a:extLst>
          </p:cNvPr>
          <p:cNvGrpSpPr/>
          <p:nvPr/>
        </p:nvGrpSpPr>
        <p:grpSpPr>
          <a:xfrm>
            <a:off x="3284906" y="1864970"/>
            <a:ext cx="7635336" cy="789882"/>
            <a:chOff x="3284906" y="1864970"/>
            <a:chExt cx="7635336" cy="789882"/>
          </a:xfrm>
        </p:grpSpPr>
        <p:sp>
          <p:nvSpPr>
            <p:cNvPr id="19" name="Subtitle 2">
              <a:extLst>
                <a:ext uri="{FF2B5EF4-FFF2-40B4-BE49-F238E27FC236}">
                  <a16:creationId xmlns:a16="http://schemas.microsoft.com/office/drawing/2014/main" id="{5896F342-7E0B-4F1F-B72A-A64F386474F2}"/>
                </a:ext>
              </a:extLst>
            </p:cNvPr>
            <p:cNvSpPr txBox="1">
              <a:spLocks/>
            </p:cNvSpPr>
            <p:nvPr/>
          </p:nvSpPr>
          <p:spPr>
            <a:xfrm>
              <a:off x="4377399" y="1926148"/>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Product</a:t>
              </a:r>
            </a:p>
          </p:txBody>
        </p:sp>
        <p:pic>
          <p:nvPicPr>
            <p:cNvPr id="41" name="Graphic 40">
              <a:extLst>
                <a:ext uri="{FF2B5EF4-FFF2-40B4-BE49-F238E27FC236}">
                  <a16:creationId xmlns:a16="http://schemas.microsoft.com/office/drawing/2014/main" id="{0FBD3A65-6507-4221-BBB9-B8A46F39AB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84906" y="1864970"/>
              <a:ext cx="789882" cy="789882"/>
            </a:xfrm>
            <a:prstGeom prst="rect">
              <a:avLst/>
            </a:prstGeom>
          </p:spPr>
        </p:pic>
      </p:grpSp>
      <p:grpSp>
        <p:nvGrpSpPr>
          <p:cNvPr id="46" name="Group 45">
            <a:extLst>
              <a:ext uri="{FF2B5EF4-FFF2-40B4-BE49-F238E27FC236}">
                <a16:creationId xmlns:a16="http://schemas.microsoft.com/office/drawing/2014/main" id="{AD9CE9C7-A9FA-4715-9919-AF2B4439F3DA}"/>
              </a:ext>
            </a:extLst>
          </p:cNvPr>
          <p:cNvGrpSpPr/>
          <p:nvPr/>
        </p:nvGrpSpPr>
        <p:grpSpPr>
          <a:xfrm>
            <a:off x="3390361" y="2883220"/>
            <a:ext cx="7529881" cy="669675"/>
            <a:chOff x="3390361" y="2883220"/>
            <a:chExt cx="7529881" cy="669675"/>
          </a:xfrm>
        </p:grpSpPr>
        <p:sp>
          <p:nvSpPr>
            <p:cNvPr id="23" name="Subtitle 2">
              <a:extLst>
                <a:ext uri="{FF2B5EF4-FFF2-40B4-BE49-F238E27FC236}">
                  <a16:creationId xmlns:a16="http://schemas.microsoft.com/office/drawing/2014/main" id="{11B0DF65-47A6-45D4-A87A-009C591C0415}"/>
                </a:ext>
              </a:extLst>
            </p:cNvPr>
            <p:cNvSpPr txBox="1">
              <a:spLocks/>
            </p:cNvSpPr>
            <p:nvPr/>
          </p:nvSpPr>
          <p:spPr>
            <a:xfrm>
              <a:off x="4377399" y="2883220"/>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Template</a:t>
              </a:r>
            </a:p>
          </p:txBody>
        </p:sp>
        <p:pic>
          <p:nvPicPr>
            <p:cNvPr id="45" name="Graphic 44">
              <a:extLst>
                <a:ext uri="{FF2B5EF4-FFF2-40B4-BE49-F238E27FC236}">
                  <a16:creationId xmlns:a16="http://schemas.microsoft.com/office/drawing/2014/main" id="{8550F3F3-4836-4A4C-BC11-5F8D4D2EE9D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90361" y="2885368"/>
              <a:ext cx="667527" cy="667527"/>
            </a:xfrm>
            <a:prstGeom prst="rect">
              <a:avLst/>
            </a:prstGeom>
          </p:spPr>
        </p:pic>
      </p:grpSp>
    </p:spTree>
    <p:extLst>
      <p:ext uri="{BB962C8B-B14F-4D97-AF65-F5344CB8AC3E}">
        <p14:creationId xmlns:p14="http://schemas.microsoft.com/office/powerpoint/2010/main" val="95312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1500"/>
                            </p:stCondLst>
                            <p:childTnLst>
                              <p:par>
                                <p:cTn id="9" presetID="10" presetClass="entr" presetSubtype="0" fill="hold" nodeType="afterEffect">
                                  <p:stCondLst>
                                    <p:cond delay="25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par>
                          <p:cTn id="12" fill="hold">
                            <p:stCondLst>
                              <p:cond delay="2250"/>
                            </p:stCondLst>
                            <p:childTnLst>
                              <p:par>
                                <p:cTn id="13" presetID="10" presetClass="entr" presetSubtype="0" fill="hold" nodeType="afterEffect">
                                  <p:stCondLst>
                                    <p:cond delay="25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3000"/>
                            </p:stCondLst>
                            <p:childTnLst>
                              <p:par>
                                <p:cTn id="17" presetID="10" presetClass="entr" presetSubtype="0" fill="hold" nodeType="afterEffect">
                                  <p:stCondLst>
                                    <p:cond delay="25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76AD0B69-D733-4BCA-AF0D-4E51FEF78E85}"/>
              </a:ext>
            </a:extLst>
          </p:cNvPr>
          <p:cNvGrpSpPr/>
          <p:nvPr/>
        </p:nvGrpSpPr>
        <p:grpSpPr>
          <a:xfrm>
            <a:off x="3328074" y="4713398"/>
            <a:ext cx="7592168" cy="746714"/>
            <a:chOff x="3328074" y="4713398"/>
            <a:chExt cx="7592168" cy="746714"/>
          </a:xfrm>
        </p:grpSpPr>
        <p:sp>
          <p:nvSpPr>
            <p:cNvPr id="29" name="Subtitle 2">
              <a:extLst>
                <a:ext uri="{FF2B5EF4-FFF2-40B4-BE49-F238E27FC236}">
                  <a16:creationId xmlns:a16="http://schemas.microsoft.com/office/drawing/2014/main" id="{61888006-EB48-4C66-866F-A58C6CA9CF2A}"/>
                </a:ext>
              </a:extLst>
            </p:cNvPr>
            <p:cNvSpPr txBox="1">
              <a:spLocks/>
            </p:cNvSpPr>
            <p:nvPr/>
          </p:nvSpPr>
          <p:spPr>
            <a:xfrm>
              <a:off x="4377399" y="4749902"/>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System</a:t>
              </a:r>
            </a:p>
          </p:txBody>
        </p:sp>
        <p:pic>
          <p:nvPicPr>
            <p:cNvPr id="33" name="Graphic 32">
              <a:extLst>
                <a:ext uri="{FF2B5EF4-FFF2-40B4-BE49-F238E27FC236}">
                  <a16:creationId xmlns:a16="http://schemas.microsoft.com/office/drawing/2014/main" id="{62133362-4438-424A-B5B6-92BBAEDB87D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8074" y="4713398"/>
              <a:ext cx="746714" cy="746714"/>
            </a:xfrm>
            <a:prstGeom prst="rect">
              <a:avLst/>
            </a:prstGeom>
          </p:spPr>
        </p:pic>
      </p:grpSp>
      <p:grpSp>
        <p:nvGrpSpPr>
          <p:cNvPr id="37" name="Group 36">
            <a:extLst>
              <a:ext uri="{FF2B5EF4-FFF2-40B4-BE49-F238E27FC236}">
                <a16:creationId xmlns:a16="http://schemas.microsoft.com/office/drawing/2014/main" id="{A2DB0BE1-3241-46EE-889D-A93D721EDBAB}"/>
              </a:ext>
            </a:extLst>
          </p:cNvPr>
          <p:cNvGrpSpPr/>
          <p:nvPr/>
        </p:nvGrpSpPr>
        <p:grpSpPr>
          <a:xfrm>
            <a:off x="3350768" y="3777909"/>
            <a:ext cx="7569474" cy="746714"/>
            <a:chOff x="3350768" y="3777909"/>
            <a:chExt cx="7569474" cy="746714"/>
          </a:xfrm>
        </p:grpSpPr>
        <p:sp>
          <p:nvSpPr>
            <p:cNvPr id="26" name="Subtitle 2">
              <a:extLst>
                <a:ext uri="{FF2B5EF4-FFF2-40B4-BE49-F238E27FC236}">
                  <a16:creationId xmlns:a16="http://schemas.microsoft.com/office/drawing/2014/main" id="{0857EFBA-EA5E-440C-886E-699596C4C8F8}"/>
                </a:ext>
              </a:extLst>
            </p:cNvPr>
            <p:cNvSpPr txBox="1">
              <a:spLocks/>
            </p:cNvSpPr>
            <p:nvPr/>
          </p:nvSpPr>
          <p:spPr>
            <a:xfrm>
              <a:off x="4377399" y="3817503"/>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Program</a:t>
              </a:r>
            </a:p>
          </p:txBody>
        </p:sp>
        <p:pic>
          <p:nvPicPr>
            <p:cNvPr id="35" name="Graphic 34">
              <a:extLst>
                <a:ext uri="{FF2B5EF4-FFF2-40B4-BE49-F238E27FC236}">
                  <a16:creationId xmlns:a16="http://schemas.microsoft.com/office/drawing/2014/main" id="{FEA6A413-A668-4B5E-A7DE-C9365C178C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0768" y="3777909"/>
              <a:ext cx="746714" cy="746714"/>
            </a:xfrm>
            <a:prstGeom prst="rect">
              <a:avLst/>
            </a:prstGeom>
          </p:spPr>
        </p:pic>
      </p:grpSp>
      <p:grpSp>
        <p:nvGrpSpPr>
          <p:cNvPr id="43" name="Group 42">
            <a:extLst>
              <a:ext uri="{FF2B5EF4-FFF2-40B4-BE49-F238E27FC236}">
                <a16:creationId xmlns:a16="http://schemas.microsoft.com/office/drawing/2014/main" id="{76E2992F-61A6-4842-9F1B-DDE6606FDDF8}"/>
              </a:ext>
            </a:extLst>
          </p:cNvPr>
          <p:cNvGrpSpPr/>
          <p:nvPr/>
        </p:nvGrpSpPr>
        <p:grpSpPr>
          <a:xfrm>
            <a:off x="3284906" y="1864970"/>
            <a:ext cx="7635336" cy="789882"/>
            <a:chOff x="3284906" y="1864970"/>
            <a:chExt cx="7635336" cy="789882"/>
          </a:xfrm>
        </p:grpSpPr>
        <p:sp>
          <p:nvSpPr>
            <p:cNvPr id="19" name="Subtitle 2">
              <a:extLst>
                <a:ext uri="{FF2B5EF4-FFF2-40B4-BE49-F238E27FC236}">
                  <a16:creationId xmlns:a16="http://schemas.microsoft.com/office/drawing/2014/main" id="{5896F342-7E0B-4F1F-B72A-A64F386474F2}"/>
                </a:ext>
              </a:extLst>
            </p:cNvPr>
            <p:cNvSpPr txBox="1">
              <a:spLocks/>
            </p:cNvSpPr>
            <p:nvPr/>
          </p:nvSpPr>
          <p:spPr>
            <a:xfrm>
              <a:off x="4377399" y="1926148"/>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latin typeface="+mj-lt"/>
                </a:rPr>
                <a:t>Product</a:t>
              </a:r>
            </a:p>
          </p:txBody>
        </p:sp>
        <p:pic>
          <p:nvPicPr>
            <p:cNvPr id="41" name="Graphic 40">
              <a:extLst>
                <a:ext uri="{FF2B5EF4-FFF2-40B4-BE49-F238E27FC236}">
                  <a16:creationId xmlns:a16="http://schemas.microsoft.com/office/drawing/2014/main" id="{0FBD3A65-6507-4221-BBB9-B8A46F39AB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4906" y="1864970"/>
              <a:ext cx="789882" cy="789882"/>
            </a:xfrm>
            <a:prstGeom prst="rect">
              <a:avLst/>
            </a:prstGeom>
          </p:spPr>
        </p:pic>
      </p:grpSp>
      <p:grpSp>
        <p:nvGrpSpPr>
          <p:cNvPr id="46" name="Group 45">
            <a:extLst>
              <a:ext uri="{FF2B5EF4-FFF2-40B4-BE49-F238E27FC236}">
                <a16:creationId xmlns:a16="http://schemas.microsoft.com/office/drawing/2014/main" id="{AD9CE9C7-A9FA-4715-9919-AF2B4439F3DA}"/>
              </a:ext>
            </a:extLst>
          </p:cNvPr>
          <p:cNvGrpSpPr/>
          <p:nvPr/>
        </p:nvGrpSpPr>
        <p:grpSpPr>
          <a:xfrm>
            <a:off x="3390361" y="2883220"/>
            <a:ext cx="7529881" cy="669675"/>
            <a:chOff x="3390361" y="2883220"/>
            <a:chExt cx="7529881" cy="669675"/>
          </a:xfrm>
        </p:grpSpPr>
        <p:sp>
          <p:nvSpPr>
            <p:cNvPr id="23" name="Subtitle 2">
              <a:extLst>
                <a:ext uri="{FF2B5EF4-FFF2-40B4-BE49-F238E27FC236}">
                  <a16:creationId xmlns:a16="http://schemas.microsoft.com/office/drawing/2014/main" id="{11B0DF65-47A6-45D4-A87A-009C591C0415}"/>
                </a:ext>
              </a:extLst>
            </p:cNvPr>
            <p:cNvSpPr txBox="1">
              <a:spLocks/>
            </p:cNvSpPr>
            <p:nvPr/>
          </p:nvSpPr>
          <p:spPr>
            <a:xfrm>
              <a:off x="4377399" y="2883220"/>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Template</a:t>
              </a:r>
            </a:p>
          </p:txBody>
        </p:sp>
        <p:pic>
          <p:nvPicPr>
            <p:cNvPr id="45" name="Graphic 44">
              <a:extLst>
                <a:ext uri="{FF2B5EF4-FFF2-40B4-BE49-F238E27FC236}">
                  <a16:creationId xmlns:a16="http://schemas.microsoft.com/office/drawing/2014/main" id="{8550F3F3-4836-4A4C-BC11-5F8D4D2EE9D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0361" y="2885368"/>
              <a:ext cx="667527" cy="667527"/>
            </a:xfrm>
            <a:prstGeom prst="rect">
              <a:avLst/>
            </a:prstGeom>
          </p:spPr>
        </p:pic>
      </p:grpSp>
      <p:sp>
        <p:nvSpPr>
          <p:cNvPr id="2" name="Rectangle 1">
            <a:extLst>
              <a:ext uri="{FF2B5EF4-FFF2-40B4-BE49-F238E27FC236}">
                <a16:creationId xmlns:a16="http://schemas.microsoft.com/office/drawing/2014/main" id="{0A7E707B-7493-4028-BF29-39F1DE034286}"/>
              </a:ext>
            </a:extLst>
          </p:cNvPr>
          <p:cNvSpPr/>
          <p:nvPr/>
        </p:nvSpPr>
        <p:spPr>
          <a:xfrm>
            <a:off x="3236976" y="2883220"/>
            <a:ext cx="3374136" cy="2576892"/>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3">
            <a:extLst>
              <a:ext uri="{FF2B5EF4-FFF2-40B4-BE49-F238E27FC236}">
                <a16:creationId xmlns:a16="http://schemas.microsoft.com/office/drawing/2014/main" id="{D8C18853-0501-469E-8DDB-D5C309FA4478}"/>
              </a:ext>
            </a:extLst>
          </p:cNvPr>
          <p:cNvSpPr>
            <a:spLocks noGrp="1"/>
          </p:cNvSpPr>
          <p:nvPr>
            <p:ph idx="1"/>
          </p:nvPr>
        </p:nvSpPr>
        <p:spPr>
          <a:xfrm>
            <a:off x="7434072" y="1864970"/>
            <a:ext cx="4468368" cy="4351338"/>
          </a:xfrm>
        </p:spPr>
        <p:txBody>
          <a:bodyPr>
            <a:normAutofit/>
          </a:bodyPr>
          <a:lstStyle/>
          <a:p>
            <a:pPr marL="0" indent="0">
              <a:lnSpc>
                <a:spcPct val="125000"/>
              </a:lnSpc>
              <a:buNone/>
            </a:pPr>
            <a:r>
              <a:rPr lang="en-US" sz="2400" b="1" dirty="0">
                <a:latin typeface="+mj-lt"/>
              </a:rPr>
              <a:t>Product Membership</a:t>
            </a:r>
          </a:p>
          <a:p>
            <a:pPr marL="0" indent="0">
              <a:lnSpc>
                <a:spcPct val="125000"/>
              </a:lnSpc>
              <a:buNone/>
            </a:pPr>
            <a:r>
              <a:rPr lang="en-US" sz="2400" b="1" dirty="0">
                <a:latin typeface="+mj-lt"/>
              </a:rPr>
              <a:t>Components</a:t>
            </a:r>
          </a:p>
          <a:p>
            <a:pPr marL="0" indent="0">
              <a:lnSpc>
                <a:spcPct val="125000"/>
              </a:lnSpc>
              <a:buNone/>
            </a:pPr>
            <a:r>
              <a:rPr lang="en-US" sz="2400" b="1" dirty="0">
                <a:latin typeface="+mj-lt"/>
              </a:rPr>
              <a:t>Data syncs</a:t>
            </a:r>
          </a:p>
          <a:p>
            <a:pPr marL="0" indent="0">
              <a:lnSpc>
                <a:spcPct val="125000"/>
              </a:lnSpc>
              <a:buNone/>
            </a:pPr>
            <a:r>
              <a:rPr lang="en-US" sz="2400" b="1" dirty="0">
                <a:latin typeface="+mj-lt"/>
              </a:rPr>
              <a:t>Planning</a:t>
            </a:r>
          </a:p>
          <a:p>
            <a:pPr marL="0" indent="0">
              <a:lnSpc>
                <a:spcPct val="125000"/>
              </a:lnSpc>
              <a:buNone/>
            </a:pPr>
            <a:r>
              <a:rPr lang="en-US" sz="2400" b="1" dirty="0">
                <a:latin typeface="+mj-lt"/>
              </a:rPr>
              <a:t>History of changes</a:t>
            </a:r>
          </a:p>
          <a:p>
            <a:pPr marL="0" indent="0">
              <a:lnSpc>
                <a:spcPct val="125000"/>
              </a:lnSpc>
              <a:buNone/>
            </a:pPr>
            <a:endParaRPr lang="en-US" sz="2400" b="1" dirty="0">
              <a:latin typeface="+mj-lt"/>
            </a:endParaRPr>
          </a:p>
        </p:txBody>
      </p:sp>
      <p:grpSp>
        <p:nvGrpSpPr>
          <p:cNvPr id="11" name="Group 10">
            <a:extLst>
              <a:ext uri="{FF2B5EF4-FFF2-40B4-BE49-F238E27FC236}">
                <a16:creationId xmlns:a16="http://schemas.microsoft.com/office/drawing/2014/main" id="{6EEB850C-EB85-4EAB-A455-7CCD32300327}"/>
              </a:ext>
            </a:extLst>
          </p:cNvPr>
          <p:cNvGrpSpPr/>
          <p:nvPr/>
        </p:nvGrpSpPr>
        <p:grpSpPr>
          <a:xfrm>
            <a:off x="6830568" y="1926148"/>
            <a:ext cx="539496" cy="2823754"/>
            <a:chOff x="6830568" y="1926148"/>
            <a:chExt cx="539496" cy="2823754"/>
          </a:xfrm>
        </p:grpSpPr>
        <p:cxnSp>
          <p:nvCxnSpPr>
            <p:cNvPr id="5" name="Straight Connector 4">
              <a:extLst>
                <a:ext uri="{FF2B5EF4-FFF2-40B4-BE49-F238E27FC236}">
                  <a16:creationId xmlns:a16="http://schemas.microsoft.com/office/drawing/2014/main" id="{A745F04B-AB83-4375-916F-8DAF76AC6C58}"/>
                </a:ext>
              </a:extLst>
            </p:cNvPr>
            <p:cNvCxnSpPr>
              <a:cxnSpLocks/>
            </p:cNvCxnSpPr>
            <p:nvPr/>
          </p:nvCxnSpPr>
          <p:spPr>
            <a:xfrm>
              <a:off x="7370064" y="1926148"/>
              <a:ext cx="0" cy="2823754"/>
            </a:xfrm>
            <a:prstGeom prst="line">
              <a:avLst/>
            </a:prstGeom>
            <a:ln w="63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CD6103-E715-44EC-B79B-36B6F8380595}"/>
                </a:ext>
              </a:extLst>
            </p:cNvPr>
            <p:cNvCxnSpPr>
              <a:cxnSpLocks/>
            </p:cNvCxnSpPr>
            <p:nvPr/>
          </p:nvCxnSpPr>
          <p:spPr>
            <a:xfrm flipH="1">
              <a:off x="6830568" y="2295144"/>
              <a:ext cx="539496" cy="0"/>
            </a:xfrm>
            <a:prstGeom prst="line">
              <a:avLst/>
            </a:prstGeom>
            <a:ln w="63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85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25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25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500"/>
                                        <p:tgtEl>
                                          <p:spTgt spid="16">
                                            <p:txEl>
                                              <p:pRg st="2" end="2"/>
                                            </p:txEl>
                                          </p:spTgt>
                                        </p:tgtEl>
                                      </p:cBhvr>
                                    </p:animEffect>
                                  </p:childTnLst>
                                </p:cTn>
                              </p:par>
                            </p:childTnLst>
                          </p:cTn>
                        </p:par>
                        <p:par>
                          <p:cTn id="20" fill="hold">
                            <p:stCondLst>
                              <p:cond delay="3250"/>
                            </p:stCondLst>
                            <p:childTnLst>
                              <p:par>
                                <p:cTn id="21" presetID="10" presetClass="entr" presetSubtype="0" fill="hold" grpId="0" nodeType="afterEffect">
                                  <p:stCondLst>
                                    <p:cond delay="25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childTnLst>
                                </p:cTn>
                              </p:par>
                            </p:childTnLst>
                          </p:cTn>
                        </p:par>
                        <p:par>
                          <p:cTn id="24" fill="hold">
                            <p:stCondLst>
                              <p:cond delay="4000"/>
                            </p:stCondLst>
                            <p:childTnLst>
                              <p:par>
                                <p:cTn id="25" presetID="10" presetClass="entr" presetSubtype="0" fill="hold" grpId="0" nodeType="afterEffect">
                                  <p:stCondLst>
                                    <p:cond delay="25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76AD0B69-D733-4BCA-AF0D-4E51FEF78E85}"/>
              </a:ext>
            </a:extLst>
          </p:cNvPr>
          <p:cNvGrpSpPr/>
          <p:nvPr/>
        </p:nvGrpSpPr>
        <p:grpSpPr>
          <a:xfrm>
            <a:off x="3328074" y="4713398"/>
            <a:ext cx="7592168" cy="746714"/>
            <a:chOff x="3328074" y="4713398"/>
            <a:chExt cx="7592168" cy="746714"/>
          </a:xfrm>
        </p:grpSpPr>
        <p:sp>
          <p:nvSpPr>
            <p:cNvPr id="29" name="Subtitle 2">
              <a:extLst>
                <a:ext uri="{FF2B5EF4-FFF2-40B4-BE49-F238E27FC236}">
                  <a16:creationId xmlns:a16="http://schemas.microsoft.com/office/drawing/2014/main" id="{61888006-EB48-4C66-866F-A58C6CA9CF2A}"/>
                </a:ext>
              </a:extLst>
            </p:cNvPr>
            <p:cNvSpPr txBox="1">
              <a:spLocks/>
            </p:cNvSpPr>
            <p:nvPr/>
          </p:nvSpPr>
          <p:spPr>
            <a:xfrm>
              <a:off x="4377399" y="4749902"/>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System</a:t>
              </a:r>
            </a:p>
          </p:txBody>
        </p:sp>
        <p:pic>
          <p:nvPicPr>
            <p:cNvPr id="33" name="Graphic 32">
              <a:extLst>
                <a:ext uri="{FF2B5EF4-FFF2-40B4-BE49-F238E27FC236}">
                  <a16:creationId xmlns:a16="http://schemas.microsoft.com/office/drawing/2014/main" id="{62133362-4438-424A-B5B6-92BBAEDB87D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8074" y="4713398"/>
              <a:ext cx="746714" cy="746714"/>
            </a:xfrm>
            <a:prstGeom prst="rect">
              <a:avLst/>
            </a:prstGeom>
          </p:spPr>
        </p:pic>
      </p:grpSp>
      <p:grpSp>
        <p:nvGrpSpPr>
          <p:cNvPr id="37" name="Group 36">
            <a:extLst>
              <a:ext uri="{FF2B5EF4-FFF2-40B4-BE49-F238E27FC236}">
                <a16:creationId xmlns:a16="http://schemas.microsoft.com/office/drawing/2014/main" id="{A2DB0BE1-3241-46EE-889D-A93D721EDBAB}"/>
              </a:ext>
            </a:extLst>
          </p:cNvPr>
          <p:cNvGrpSpPr/>
          <p:nvPr/>
        </p:nvGrpSpPr>
        <p:grpSpPr>
          <a:xfrm>
            <a:off x="3350768" y="3777909"/>
            <a:ext cx="7569474" cy="746714"/>
            <a:chOff x="3350768" y="3777909"/>
            <a:chExt cx="7569474" cy="746714"/>
          </a:xfrm>
        </p:grpSpPr>
        <p:sp>
          <p:nvSpPr>
            <p:cNvPr id="26" name="Subtitle 2">
              <a:extLst>
                <a:ext uri="{FF2B5EF4-FFF2-40B4-BE49-F238E27FC236}">
                  <a16:creationId xmlns:a16="http://schemas.microsoft.com/office/drawing/2014/main" id="{0857EFBA-EA5E-440C-886E-699596C4C8F8}"/>
                </a:ext>
              </a:extLst>
            </p:cNvPr>
            <p:cNvSpPr txBox="1">
              <a:spLocks/>
            </p:cNvSpPr>
            <p:nvPr/>
          </p:nvSpPr>
          <p:spPr>
            <a:xfrm>
              <a:off x="4377399" y="3817503"/>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Program</a:t>
              </a:r>
            </a:p>
          </p:txBody>
        </p:sp>
        <p:pic>
          <p:nvPicPr>
            <p:cNvPr id="35" name="Graphic 34">
              <a:extLst>
                <a:ext uri="{FF2B5EF4-FFF2-40B4-BE49-F238E27FC236}">
                  <a16:creationId xmlns:a16="http://schemas.microsoft.com/office/drawing/2014/main" id="{FEA6A413-A668-4B5E-A7DE-C9365C178C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0768" y="3777909"/>
              <a:ext cx="746714" cy="746714"/>
            </a:xfrm>
            <a:prstGeom prst="rect">
              <a:avLst/>
            </a:prstGeom>
          </p:spPr>
        </p:pic>
      </p:grpSp>
      <p:grpSp>
        <p:nvGrpSpPr>
          <p:cNvPr id="43" name="Group 42">
            <a:extLst>
              <a:ext uri="{FF2B5EF4-FFF2-40B4-BE49-F238E27FC236}">
                <a16:creationId xmlns:a16="http://schemas.microsoft.com/office/drawing/2014/main" id="{76E2992F-61A6-4842-9F1B-DDE6606FDDF8}"/>
              </a:ext>
            </a:extLst>
          </p:cNvPr>
          <p:cNvGrpSpPr/>
          <p:nvPr/>
        </p:nvGrpSpPr>
        <p:grpSpPr>
          <a:xfrm>
            <a:off x="3284906" y="1864970"/>
            <a:ext cx="7635336" cy="789882"/>
            <a:chOff x="3284906" y="1864970"/>
            <a:chExt cx="7635336" cy="789882"/>
          </a:xfrm>
        </p:grpSpPr>
        <p:sp>
          <p:nvSpPr>
            <p:cNvPr id="19" name="Subtitle 2">
              <a:extLst>
                <a:ext uri="{FF2B5EF4-FFF2-40B4-BE49-F238E27FC236}">
                  <a16:creationId xmlns:a16="http://schemas.microsoft.com/office/drawing/2014/main" id="{5896F342-7E0B-4F1F-B72A-A64F386474F2}"/>
                </a:ext>
              </a:extLst>
            </p:cNvPr>
            <p:cNvSpPr txBox="1">
              <a:spLocks/>
            </p:cNvSpPr>
            <p:nvPr/>
          </p:nvSpPr>
          <p:spPr>
            <a:xfrm>
              <a:off x="4377399" y="1926148"/>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Product</a:t>
              </a:r>
            </a:p>
          </p:txBody>
        </p:sp>
        <p:pic>
          <p:nvPicPr>
            <p:cNvPr id="41" name="Graphic 40">
              <a:extLst>
                <a:ext uri="{FF2B5EF4-FFF2-40B4-BE49-F238E27FC236}">
                  <a16:creationId xmlns:a16="http://schemas.microsoft.com/office/drawing/2014/main" id="{0FBD3A65-6507-4221-BBB9-B8A46F39AB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4906" y="1864970"/>
              <a:ext cx="789882" cy="789882"/>
            </a:xfrm>
            <a:prstGeom prst="rect">
              <a:avLst/>
            </a:prstGeom>
          </p:spPr>
        </p:pic>
      </p:grpSp>
      <p:grpSp>
        <p:nvGrpSpPr>
          <p:cNvPr id="46" name="Group 45">
            <a:extLst>
              <a:ext uri="{FF2B5EF4-FFF2-40B4-BE49-F238E27FC236}">
                <a16:creationId xmlns:a16="http://schemas.microsoft.com/office/drawing/2014/main" id="{AD9CE9C7-A9FA-4715-9919-AF2B4439F3DA}"/>
              </a:ext>
            </a:extLst>
          </p:cNvPr>
          <p:cNvGrpSpPr/>
          <p:nvPr/>
        </p:nvGrpSpPr>
        <p:grpSpPr>
          <a:xfrm>
            <a:off x="3390361" y="2883220"/>
            <a:ext cx="7529881" cy="669675"/>
            <a:chOff x="3390361" y="2883220"/>
            <a:chExt cx="7529881" cy="669675"/>
          </a:xfrm>
        </p:grpSpPr>
        <p:sp>
          <p:nvSpPr>
            <p:cNvPr id="23" name="Subtitle 2">
              <a:extLst>
                <a:ext uri="{FF2B5EF4-FFF2-40B4-BE49-F238E27FC236}">
                  <a16:creationId xmlns:a16="http://schemas.microsoft.com/office/drawing/2014/main" id="{11B0DF65-47A6-45D4-A87A-009C591C0415}"/>
                </a:ext>
              </a:extLst>
            </p:cNvPr>
            <p:cNvSpPr txBox="1">
              <a:spLocks/>
            </p:cNvSpPr>
            <p:nvPr/>
          </p:nvSpPr>
          <p:spPr>
            <a:xfrm>
              <a:off x="4377399" y="2883220"/>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latin typeface="+mj-lt"/>
                </a:rPr>
                <a:t>Template</a:t>
              </a:r>
            </a:p>
          </p:txBody>
        </p:sp>
        <p:pic>
          <p:nvPicPr>
            <p:cNvPr id="45" name="Graphic 44">
              <a:extLst>
                <a:ext uri="{FF2B5EF4-FFF2-40B4-BE49-F238E27FC236}">
                  <a16:creationId xmlns:a16="http://schemas.microsoft.com/office/drawing/2014/main" id="{8550F3F3-4836-4A4C-BC11-5F8D4D2EE9D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0361" y="2885368"/>
              <a:ext cx="667527" cy="667527"/>
            </a:xfrm>
            <a:prstGeom prst="rect">
              <a:avLst/>
            </a:prstGeom>
          </p:spPr>
        </p:pic>
      </p:grpSp>
      <p:sp>
        <p:nvSpPr>
          <p:cNvPr id="2" name="Rectangle 1">
            <a:extLst>
              <a:ext uri="{FF2B5EF4-FFF2-40B4-BE49-F238E27FC236}">
                <a16:creationId xmlns:a16="http://schemas.microsoft.com/office/drawing/2014/main" id="{0A7E707B-7493-4028-BF29-39F1DE034286}"/>
              </a:ext>
            </a:extLst>
          </p:cNvPr>
          <p:cNvSpPr/>
          <p:nvPr/>
        </p:nvSpPr>
        <p:spPr>
          <a:xfrm>
            <a:off x="3236976" y="3694176"/>
            <a:ext cx="3374136" cy="1765936"/>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8E1F7E7-5E83-4C2C-A049-B1A55A713051}"/>
              </a:ext>
            </a:extLst>
          </p:cNvPr>
          <p:cNvSpPr/>
          <p:nvPr/>
        </p:nvSpPr>
        <p:spPr>
          <a:xfrm>
            <a:off x="3320759" y="1809464"/>
            <a:ext cx="3374136" cy="949223"/>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92EAFB50-8C6F-4F71-B244-8CD3C1EBD345}"/>
              </a:ext>
            </a:extLst>
          </p:cNvPr>
          <p:cNvSpPr>
            <a:spLocks noGrp="1"/>
          </p:cNvSpPr>
          <p:nvPr>
            <p:ph idx="1"/>
          </p:nvPr>
        </p:nvSpPr>
        <p:spPr>
          <a:xfrm>
            <a:off x="7434072" y="1864970"/>
            <a:ext cx="4468368" cy="4351338"/>
          </a:xfrm>
        </p:spPr>
        <p:txBody>
          <a:bodyPr>
            <a:normAutofit/>
          </a:bodyPr>
          <a:lstStyle/>
          <a:p>
            <a:pPr marL="0" indent="0">
              <a:lnSpc>
                <a:spcPct val="125000"/>
              </a:lnSpc>
              <a:buNone/>
            </a:pPr>
            <a:r>
              <a:rPr lang="en-US" sz="2400" b="1" dirty="0">
                <a:latin typeface="+mj-lt"/>
              </a:rPr>
              <a:t>Workflows</a:t>
            </a:r>
          </a:p>
          <a:p>
            <a:pPr marL="0" indent="0">
              <a:lnSpc>
                <a:spcPct val="125000"/>
              </a:lnSpc>
              <a:buNone/>
            </a:pPr>
            <a:r>
              <a:rPr lang="en-US" sz="2400" b="1" dirty="0">
                <a:latin typeface="+mj-lt"/>
              </a:rPr>
              <a:t>Field settings</a:t>
            </a:r>
          </a:p>
          <a:p>
            <a:pPr marL="0" indent="0">
              <a:lnSpc>
                <a:spcPct val="125000"/>
              </a:lnSpc>
              <a:buNone/>
            </a:pPr>
            <a:r>
              <a:rPr lang="en-US" sz="2400" b="1" dirty="0">
                <a:latin typeface="+mj-lt"/>
              </a:rPr>
              <a:t>Custom fields</a:t>
            </a:r>
          </a:p>
          <a:p>
            <a:pPr marL="0" indent="0">
              <a:lnSpc>
                <a:spcPct val="125000"/>
              </a:lnSpc>
              <a:buNone/>
            </a:pPr>
            <a:r>
              <a:rPr lang="en-US" sz="2400" b="1" dirty="0">
                <a:latin typeface="+mj-lt"/>
              </a:rPr>
              <a:t>Notifications</a:t>
            </a:r>
          </a:p>
        </p:txBody>
      </p:sp>
      <p:grpSp>
        <p:nvGrpSpPr>
          <p:cNvPr id="21" name="Group 20">
            <a:extLst>
              <a:ext uri="{FF2B5EF4-FFF2-40B4-BE49-F238E27FC236}">
                <a16:creationId xmlns:a16="http://schemas.microsoft.com/office/drawing/2014/main" id="{17ED2110-2862-4113-8B7D-7FB86162643F}"/>
              </a:ext>
            </a:extLst>
          </p:cNvPr>
          <p:cNvGrpSpPr/>
          <p:nvPr/>
        </p:nvGrpSpPr>
        <p:grpSpPr>
          <a:xfrm>
            <a:off x="6949440" y="1926148"/>
            <a:ext cx="420624" cy="2225228"/>
            <a:chOff x="6949440" y="1926148"/>
            <a:chExt cx="420624" cy="2225228"/>
          </a:xfrm>
        </p:grpSpPr>
        <p:cxnSp>
          <p:nvCxnSpPr>
            <p:cNvPr id="22" name="Straight Connector 21">
              <a:extLst>
                <a:ext uri="{FF2B5EF4-FFF2-40B4-BE49-F238E27FC236}">
                  <a16:creationId xmlns:a16="http://schemas.microsoft.com/office/drawing/2014/main" id="{B6424148-940B-4153-AF6A-288C7BC8F4F7}"/>
                </a:ext>
              </a:extLst>
            </p:cNvPr>
            <p:cNvCxnSpPr>
              <a:cxnSpLocks/>
            </p:cNvCxnSpPr>
            <p:nvPr/>
          </p:nvCxnSpPr>
          <p:spPr>
            <a:xfrm>
              <a:off x="7370064" y="1926148"/>
              <a:ext cx="0" cy="2225228"/>
            </a:xfrm>
            <a:prstGeom prst="line">
              <a:avLst/>
            </a:prstGeom>
            <a:ln w="63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C65781-600D-436E-80BB-6E0CB3344F2C}"/>
                </a:ext>
              </a:extLst>
            </p:cNvPr>
            <p:cNvCxnSpPr>
              <a:cxnSpLocks/>
            </p:cNvCxnSpPr>
            <p:nvPr/>
          </p:nvCxnSpPr>
          <p:spPr>
            <a:xfrm flipH="1">
              <a:off x="6949440" y="3227832"/>
              <a:ext cx="420624" cy="0"/>
            </a:xfrm>
            <a:prstGeom prst="line">
              <a:avLst/>
            </a:prstGeom>
            <a:ln w="63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995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250"/>
                                  </p:stCondLst>
                                  <p:childTnLst>
                                    <p:set>
                                      <p:cBhvr>
                                        <p:cTn id="14" dur="1" fill="hold">
                                          <p:stCondLst>
                                            <p:cond delay="0"/>
                                          </p:stCondLst>
                                        </p:cTn>
                                        <p:tgtEl>
                                          <p:spTgt spid="20">
                                            <p:txEl>
                                              <p:pRg st="1" end="1"/>
                                            </p:txEl>
                                          </p:spTgt>
                                        </p:tgtEl>
                                        <p:attrNameLst>
                                          <p:attrName>style.visibility</p:attrName>
                                        </p:attrNameLst>
                                      </p:cBhvr>
                                      <p:to>
                                        <p:strVal val="visible"/>
                                      </p:to>
                                    </p:set>
                                    <p:animEffect transition="in" filter="fade">
                                      <p:cBhvr>
                                        <p:cTn id="15" dur="500"/>
                                        <p:tgtEl>
                                          <p:spTgt spid="20">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250"/>
                                  </p:stCondLst>
                                  <p:childTnLst>
                                    <p:set>
                                      <p:cBhvr>
                                        <p:cTn id="18" dur="1" fill="hold">
                                          <p:stCondLst>
                                            <p:cond delay="0"/>
                                          </p:stCondLst>
                                        </p:cTn>
                                        <p:tgtEl>
                                          <p:spTgt spid="20">
                                            <p:txEl>
                                              <p:pRg st="2" end="2"/>
                                            </p:txEl>
                                          </p:spTgt>
                                        </p:tgtEl>
                                        <p:attrNameLst>
                                          <p:attrName>style.visibility</p:attrName>
                                        </p:attrNameLst>
                                      </p:cBhvr>
                                      <p:to>
                                        <p:strVal val="visible"/>
                                      </p:to>
                                    </p:set>
                                    <p:animEffect transition="in" filter="fade">
                                      <p:cBhvr>
                                        <p:cTn id="19" dur="500"/>
                                        <p:tgtEl>
                                          <p:spTgt spid="20">
                                            <p:txEl>
                                              <p:pRg st="2" end="2"/>
                                            </p:txEl>
                                          </p:spTgt>
                                        </p:tgtEl>
                                      </p:cBhvr>
                                    </p:animEffect>
                                  </p:childTnLst>
                                </p:cTn>
                              </p:par>
                            </p:childTnLst>
                          </p:cTn>
                        </p:par>
                        <p:par>
                          <p:cTn id="20" fill="hold">
                            <p:stCondLst>
                              <p:cond delay="3250"/>
                            </p:stCondLst>
                            <p:childTnLst>
                              <p:par>
                                <p:cTn id="21" presetID="10" presetClass="entr" presetSubtype="0" fill="hold" grpId="0" nodeType="afterEffect">
                                  <p:stCondLst>
                                    <p:cond delay="250"/>
                                  </p:stCondLst>
                                  <p:childTnLst>
                                    <p:set>
                                      <p:cBhvr>
                                        <p:cTn id="22" dur="1" fill="hold">
                                          <p:stCondLst>
                                            <p:cond delay="0"/>
                                          </p:stCondLst>
                                        </p:cTn>
                                        <p:tgtEl>
                                          <p:spTgt spid="20">
                                            <p:txEl>
                                              <p:pRg st="3" end="3"/>
                                            </p:txEl>
                                          </p:spTgt>
                                        </p:tgtEl>
                                        <p:attrNameLst>
                                          <p:attrName>style.visibility</p:attrName>
                                        </p:attrNameLst>
                                      </p:cBhvr>
                                      <p:to>
                                        <p:strVal val="visible"/>
                                      </p:to>
                                    </p:set>
                                    <p:animEffect transition="in" filter="fade">
                                      <p:cBhvr>
                                        <p:cTn id="2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theme/theme1.xml><?xml version="1.0" encoding="utf-8"?>
<a:theme xmlns:a="http://schemas.openxmlformats.org/drawingml/2006/main" name="Inflectra titles">
  <a:themeElements>
    <a:clrScheme name="Inflectra Colors">
      <a:dk1>
        <a:srgbClr val="073642"/>
      </a:dk1>
      <a:lt1>
        <a:srgbClr val="FDCB26"/>
      </a:lt1>
      <a:dk2>
        <a:srgbClr val="586E75"/>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flectra fonts">
      <a:majorFont>
        <a:latin typeface="Josefin Sans"/>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14082</TotalTime>
  <Words>911</Words>
  <Application>Microsoft Office PowerPoint</Application>
  <PresentationFormat>Widescreen</PresentationFormat>
  <Paragraphs>145</Paragraphs>
  <Slides>37</Slides>
  <Notes>18</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Josefin Sans</vt:lpstr>
      <vt:lpstr>Calibri</vt:lpstr>
      <vt:lpstr>Arial</vt:lpstr>
      <vt:lpstr>Kanit</vt:lpstr>
      <vt:lpstr>Wingdings</vt:lpstr>
      <vt:lpstr>Inflectra titles</vt:lpstr>
      <vt:lpstr>Spira Admin 1</vt:lpstr>
      <vt:lpstr>Simon Bor</vt:lpstr>
      <vt:lpstr>Session Aims</vt:lpstr>
      <vt:lpstr>… or if you want to get technical</vt:lpstr>
      <vt:lpstr>Admin orientation</vt:lpstr>
      <vt:lpstr>PowerPoint Presentation</vt:lpstr>
      <vt:lpstr>The four sections of Spira admin</vt:lpstr>
      <vt:lpstr>PowerPoint Presentation</vt:lpstr>
      <vt:lpstr>PowerPoint Presentation</vt:lpstr>
      <vt:lpstr>PowerPoint Presentation</vt:lpstr>
      <vt:lpstr>PowerPoint Presentation</vt:lpstr>
      <vt:lpstr>How to know if you are an admin</vt:lpstr>
      <vt:lpstr>Building blocks</vt:lpstr>
      <vt:lpstr>PowerPoint Presentation</vt:lpstr>
      <vt:lpstr>… or if you want to get technical</vt:lpstr>
      <vt:lpstr>PowerPoint Presentation</vt:lpstr>
      <vt:lpstr>PowerPoint Presentation</vt:lpstr>
      <vt:lpstr>PowerPoint Presentation</vt:lpstr>
      <vt:lpstr>PowerPoint Presentation</vt:lpstr>
      <vt:lpstr>PowerPoint Presentation</vt:lpstr>
      <vt:lpstr>Users</vt:lpstr>
      <vt:lpstr>PowerPoint Presentation</vt:lpstr>
      <vt:lpstr>View users</vt:lpstr>
      <vt:lpstr>Add Users Two Ways</vt:lpstr>
      <vt:lpstr>Who can do what: user roles</vt:lpstr>
      <vt:lpstr>Role permissions</vt:lpstr>
      <vt:lpstr>How many user roles are possible?</vt:lpstr>
      <vt:lpstr>Adding Users to a Product</vt:lpstr>
      <vt:lpstr>Custom Properties</vt:lpstr>
      <vt:lpstr>PowerPoint Presentation</vt:lpstr>
      <vt:lpstr>Finding custom properties</vt:lpstr>
      <vt:lpstr>Custom property types</vt:lpstr>
      <vt:lpstr>Custom lists</vt:lpstr>
      <vt:lpstr>Custom lists</vt:lpstr>
      <vt:lpstr>Final tips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Developers vs Testers</dc:title>
  <dc:creator>Simon Bor</dc:creator>
  <cp:lastModifiedBy>Thea Maisuradze</cp:lastModifiedBy>
  <cp:revision>158</cp:revision>
  <cp:lastPrinted>2017-03-07T16:58:37Z</cp:lastPrinted>
  <dcterms:created xsi:type="dcterms:W3CDTF">2017-03-01T18:42:32Z</dcterms:created>
  <dcterms:modified xsi:type="dcterms:W3CDTF">2019-09-10T02:41:12Z</dcterms:modified>
</cp:coreProperties>
</file>