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92" r:id="rId1"/>
  </p:sldMasterIdLst>
  <p:notesMasterIdLst>
    <p:notesMasterId r:id="rId29"/>
  </p:notesMasterIdLst>
  <p:sldIdLst>
    <p:sldId id="259" r:id="rId2"/>
    <p:sldId id="262" r:id="rId3"/>
    <p:sldId id="264" r:id="rId4"/>
    <p:sldId id="260" r:id="rId5"/>
    <p:sldId id="313" r:id="rId6"/>
    <p:sldId id="266" r:id="rId7"/>
    <p:sldId id="314" r:id="rId8"/>
    <p:sldId id="315" r:id="rId9"/>
    <p:sldId id="542" r:id="rId10"/>
    <p:sldId id="316" r:id="rId11"/>
    <p:sldId id="317" r:id="rId12"/>
    <p:sldId id="293" r:id="rId13"/>
    <p:sldId id="527" r:id="rId14"/>
    <p:sldId id="528" r:id="rId15"/>
    <p:sldId id="529" r:id="rId16"/>
    <p:sldId id="530" r:id="rId17"/>
    <p:sldId id="545" r:id="rId18"/>
    <p:sldId id="531" r:id="rId19"/>
    <p:sldId id="533" r:id="rId20"/>
    <p:sldId id="537" r:id="rId21"/>
    <p:sldId id="538" r:id="rId22"/>
    <p:sldId id="539" r:id="rId23"/>
    <p:sldId id="541" r:id="rId24"/>
    <p:sldId id="543" r:id="rId25"/>
    <p:sldId id="534" r:id="rId26"/>
    <p:sldId id="536" r:id="rId27"/>
    <p:sldId id="544"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Josefin Sans" pitchFamily="2" charset="0"/>
      <p:regular r:id="rId34"/>
      <p:bold r:id="rId35"/>
      <p:italic r:id="rId36"/>
      <p:boldItalic r:id="rId37"/>
    </p:embeddedFont>
    <p:embeddedFont>
      <p:font typeface="Kanit" panose="020B0604020202020204" charset="-34"/>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B26"/>
    <a:srgbClr val="777777"/>
    <a:srgbClr val="FFFFFF"/>
    <a:srgbClr val="586E75"/>
    <a:srgbClr val="93A1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14" autoAdjust="0"/>
    <p:restoredTop sz="83487" autoAdjust="0"/>
  </p:normalViewPr>
  <p:slideViewPr>
    <p:cSldViewPr snapToGrid="0">
      <p:cViewPr varScale="1">
        <p:scale>
          <a:sx n="73" d="100"/>
          <a:sy n="73"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30116836362833E-2"/>
          <c:y val="4.5755542905729168E-2"/>
          <c:w val="0.86077852917593312"/>
          <c:h val="0.90216548511337991"/>
        </c:manualLayout>
      </c:layout>
      <c:doughnutChart>
        <c:varyColors val="1"/>
        <c:ser>
          <c:idx val="0"/>
          <c:order val="0"/>
          <c:tx>
            <c:strRef>
              <c:f>Sheet1!$B$1</c:f>
              <c:strCache>
                <c:ptCount val="1"/>
                <c:pt idx="0">
                  <c:v>Sales</c:v>
                </c:pt>
              </c:strCache>
            </c:strRef>
          </c:tx>
          <c:explosion val="3"/>
          <c:dPt>
            <c:idx val="0"/>
            <c:bubble3D val="0"/>
            <c:spPr>
              <a:solidFill>
                <a:schemeClr val="bg2">
                  <a:lumMod val="85000"/>
                </a:schemeClr>
              </a:solidFill>
              <a:ln w="19050">
                <a:noFill/>
              </a:ln>
              <a:effectLst/>
            </c:spPr>
            <c:extLst>
              <c:ext xmlns:c16="http://schemas.microsoft.com/office/drawing/2014/chart" uri="{C3380CC4-5D6E-409C-BE32-E72D297353CC}">
                <c16:uniqueId val="{00000001-19C8-488F-924D-0DF06B3E79D1}"/>
              </c:ext>
            </c:extLst>
          </c:dPt>
          <c:dPt>
            <c:idx val="1"/>
            <c:bubble3D val="0"/>
            <c:spPr>
              <a:solidFill>
                <a:schemeClr val="accent6">
                  <a:lumMod val="60000"/>
                  <a:lumOff val="40000"/>
                </a:schemeClr>
              </a:solidFill>
              <a:ln w="19050">
                <a:noFill/>
              </a:ln>
              <a:effectLst/>
            </c:spPr>
            <c:extLst>
              <c:ext xmlns:c16="http://schemas.microsoft.com/office/drawing/2014/chart" uri="{C3380CC4-5D6E-409C-BE32-E72D297353CC}">
                <c16:uniqueId val="{00000003-19C8-488F-924D-0DF06B3E79D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9C8-488F-924D-0DF06B3E79D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9C8-488F-924D-0DF06B3E79D1}"/>
              </c:ext>
            </c:extLst>
          </c:dPt>
          <c:cat>
            <c:strRef>
              <c:f>Sheet1!$A$2:$A$5</c:f>
              <c:strCache>
                <c:ptCount val="2"/>
                <c:pt idx="0">
                  <c:v>1st Qtr</c:v>
                </c:pt>
                <c:pt idx="1">
                  <c:v>2nd Qtr</c:v>
                </c:pt>
              </c:strCache>
            </c:strRef>
          </c:cat>
          <c:val>
            <c:numRef>
              <c:f>Sheet1!$B$2:$B$5</c:f>
              <c:numCache>
                <c:formatCode>General</c:formatCode>
                <c:ptCount val="4"/>
                <c:pt idx="0">
                  <c:v>30</c:v>
                </c:pt>
                <c:pt idx="1">
                  <c:v>70</c:v>
                </c:pt>
              </c:numCache>
            </c:numRef>
          </c:val>
          <c:extLst>
            <c:ext xmlns:c16="http://schemas.microsoft.com/office/drawing/2014/chart" uri="{C3380CC4-5D6E-409C-BE32-E72D297353CC}">
              <c16:uniqueId val="{00000008-19C8-488F-924D-0DF06B3E79D1}"/>
            </c:ext>
          </c:extLst>
        </c:ser>
        <c:dLbls>
          <c:showLegendKey val="0"/>
          <c:showVal val="0"/>
          <c:showCatName val="0"/>
          <c:showSerName val="0"/>
          <c:showPercent val="0"/>
          <c:showBubbleSize val="0"/>
          <c:showLeaderLines val="1"/>
        </c:dLbls>
        <c:firstSliceAng val="0"/>
        <c:holeSize val="3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30116836362833E-2"/>
          <c:y val="4.5755542905729168E-2"/>
          <c:w val="0.86077852917593312"/>
          <c:h val="0.90216548511337991"/>
        </c:manualLayout>
      </c:layout>
      <c:doughnutChart>
        <c:varyColors val="1"/>
        <c:ser>
          <c:idx val="0"/>
          <c:order val="0"/>
          <c:tx>
            <c:strRef>
              <c:f>Sheet1!$B$1</c:f>
              <c:strCache>
                <c:ptCount val="1"/>
                <c:pt idx="0">
                  <c:v>Sales</c:v>
                </c:pt>
              </c:strCache>
            </c:strRef>
          </c:tx>
          <c:explosion val="3"/>
          <c:dPt>
            <c:idx val="0"/>
            <c:bubble3D val="0"/>
            <c:spPr>
              <a:solidFill>
                <a:schemeClr val="bg2">
                  <a:lumMod val="85000"/>
                </a:schemeClr>
              </a:solidFill>
              <a:ln w="19050">
                <a:noFill/>
              </a:ln>
              <a:effectLst/>
            </c:spPr>
            <c:extLst>
              <c:ext xmlns:c16="http://schemas.microsoft.com/office/drawing/2014/chart" uri="{C3380CC4-5D6E-409C-BE32-E72D297353CC}">
                <c16:uniqueId val="{00000001-7A1B-48EC-A826-A74B45685553}"/>
              </c:ext>
            </c:extLst>
          </c:dPt>
          <c:dPt>
            <c:idx val="1"/>
            <c:bubble3D val="0"/>
            <c:spPr>
              <a:solidFill>
                <a:schemeClr val="accent6">
                  <a:lumMod val="60000"/>
                  <a:lumOff val="40000"/>
                </a:schemeClr>
              </a:solidFill>
              <a:ln w="19050">
                <a:noFill/>
              </a:ln>
              <a:effectLst/>
            </c:spPr>
            <c:extLst>
              <c:ext xmlns:c16="http://schemas.microsoft.com/office/drawing/2014/chart" uri="{C3380CC4-5D6E-409C-BE32-E72D297353CC}">
                <c16:uniqueId val="{00000003-7A1B-48EC-A826-A74B4568555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A1B-48EC-A826-A74B4568555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A1B-48EC-A826-A74B45685553}"/>
              </c:ext>
            </c:extLst>
          </c:dPt>
          <c:cat>
            <c:strRef>
              <c:f>Sheet1!$A$2:$A$5</c:f>
              <c:strCache>
                <c:ptCount val="2"/>
                <c:pt idx="0">
                  <c:v>1st Qtr</c:v>
                </c:pt>
                <c:pt idx="1">
                  <c:v>2nd Qtr</c:v>
                </c:pt>
              </c:strCache>
            </c:strRef>
          </c:cat>
          <c:val>
            <c:numRef>
              <c:f>Sheet1!$B$2:$B$5</c:f>
              <c:numCache>
                <c:formatCode>General</c:formatCode>
                <c:ptCount val="4"/>
                <c:pt idx="0">
                  <c:v>10</c:v>
                </c:pt>
                <c:pt idx="1">
                  <c:v>90</c:v>
                </c:pt>
              </c:numCache>
            </c:numRef>
          </c:val>
          <c:extLst>
            <c:ext xmlns:c16="http://schemas.microsoft.com/office/drawing/2014/chart" uri="{C3380CC4-5D6E-409C-BE32-E72D297353CC}">
              <c16:uniqueId val="{00000008-7A1B-48EC-A826-A74B45685553}"/>
            </c:ext>
          </c:extLst>
        </c:ser>
        <c:dLbls>
          <c:showLegendKey val="0"/>
          <c:showVal val="0"/>
          <c:showCatName val="0"/>
          <c:showSerName val="0"/>
          <c:showPercent val="0"/>
          <c:showBubbleSize val="0"/>
          <c:showLeaderLines val="1"/>
        </c:dLbls>
        <c:firstSliceAng val="0"/>
        <c:holeSize val="3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30116836362833E-2"/>
          <c:y val="4.5755542905729168E-2"/>
          <c:w val="0.86077852917593312"/>
          <c:h val="0.90216548511337991"/>
        </c:manualLayout>
      </c:layout>
      <c:doughnutChart>
        <c:varyColors val="1"/>
        <c:ser>
          <c:idx val="0"/>
          <c:order val="0"/>
          <c:tx>
            <c:strRef>
              <c:f>Sheet1!$B$1</c:f>
              <c:strCache>
                <c:ptCount val="1"/>
                <c:pt idx="0">
                  <c:v>Sales</c:v>
                </c:pt>
              </c:strCache>
            </c:strRef>
          </c:tx>
          <c:explosion val="3"/>
          <c:dPt>
            <c:idx val="0"/>
            <c:bubble3D val="0"/>
            <c:spPr>
              <a:solidFill>
                <a:schemeClr val="bg2">
                  <a:lumMod val="85000"/>
                </a:schemeClr>
              </a:solidFill>
              <a:ln w="19050">
                <a:noFill/>
              </a:ln>
              <a:effectLst/>
            </c:spPr>
            <c:extLst>
              <c:ext xmlns:c16="http://schemas.microsoft.com/office/drawing/2014/chart" uri="{C3380CC4-5D6E-409C-BE32-E72D297353CC}">
                <c16:uniqueId val="{00000001-EB4C-4D22-8926-096672CA9DEB}"/>
              </c:ext>
            </c:extLst>
          </c:dPt>
          <c:dPt>
            <c:idx val="1"/>
            <c:bubble3D val="0"/>
            <c:spPr>
              <a:solidFill>
                <a:schemeClr val="accent6">
                  <a:lumMod val="60000"/>
                  <a:lumOff val="40000"/>
                </a:schemeClr>
              </a:solidFill>
              <a:ln w="19050">
                <a:noFill/>
              </a:ln>
              <a:effectLst/>
            </c:spPr>
            <c:extLst>
              <c:ext xmlns:c16="http://schemas.microsoft.com/office/drawing/2014/chart" uri="{C3380CC4-5D6E-409C-BE32-E72D297353CC}">
                <c16:uniqueId val="{00000003-EB4C-4D22-8926-096672CA9DE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B4C-4D22-8926-096672CA9DE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B4C-4D22-8926-096672CA9DEB}"/>
              </c:ext>
            </c:extLst>
          </c:dPt>
          <c:cat>
            <c:strRef>
              <c:f>Sheet1!$A$2:$A$5</c:f>
              <c:strCache>
                <c:ptCount val="2"/>
                <c:pt idx="0">
                  <c:v>1st Qtr</c:v>
                </c:pt>
                <c:pt idx="1">
                  <c:v>2nd Qtr</c:v>
                </c:pt>
              </c:strCache>
            </c:strRef>
          </c:cat>
          <c:val>
            <c:numRef>
              <c:f>Sheet1!$B$2:$B$5</c:f>
              <c:numCache>
                <c:formatCode>General</c:formatCode>
                <c:ptCount val="4"/>
                <c:pt idx="0">
                  <c:v>60</c:v>
                </c:pt>
                <c:pt idx="1">
                  <c:v>40</c:v>
                </c:pt>
              </c:numCache>
            </c:numRef>
          </c:val>
          <c:extLst>
            <c:ext xmlns:c16="http://schemas.microsoft.com/office/drawing/2014/chart" uri="{C3380CC4-5D6E-409C-BE32-E72D297353CC}">
              <c16:uniqueId val="{00000008-EB4C-4D22-8926-096672CA9DEB}"/>
            </c:ext>
          </c:extLst>
        </c:ser>
        <c:dLbls>
          <c:showLegendKey val="0"/>
          <c:showVal val="0"/>
          <c:showCatName val="0"/>
          <c:showSerName val="0"/>
          <c:showPercent val="0"/>
          <c:showBubbleSize val="0"/>
          <c:showLeaderLines val="1"/>
        </c:dLbls>
        <c:firstSliceAng val="0"/>
        <c:holeSize val="3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30116836362833E-2"/>
          <c:y val="4.5755542905729168E-2"/>
          <c:w val="0.86077852917593312"/>
          <c:h val="0.90216548511337991"/>
        </c:manualLayout>
      </c:layout>
      <c:doughnutChart>
        <c:varyColors val="1"/>
        <c:ser>
          <c:idx val="0"/>
          <c:order val="0"/>
          <c:tx>
            <c:strRef>
              <c:f>Sheet1!$B$1</c:f>
              <c:strCache>
                <c:ptCount val="1"/>
                <c:pt idx="0">
                  <c:v>Sales</c:v>
                </c:pt>
              </c:strCache>
            </c:strRef>
          </c:tx>
          <c:explosion val="3"/>
          <c:dPt>
            <c:idx val="0"/>
            <c:bubble3D val="0"/>
            <c:spPr>
              <a:solidFill>
                <a:schemeClr val="bg2">
                  <a:lumMod val="85000"/>
                </a:schemeClr>
              </a:solidFill>
              <a:ln w="19050">
                <a:noFill/>
              </a:ln>
              <a:effectLst/>
            </c:spPr>
            <c:extLst>
              <c:ext xmlns:c16="http://schemas.microsoft.com/office/drawing/2014/chart" uri="{C3380CC4-5D6E-409C-BE32-E72D297353CC}">
                <c16:uniqueId val="{00000001-7937-49E1-9548-C49D1FA61A86}"/>
              </c:ext>
            </c:extLst>
          </c:dPt>
          <c:dPt>
            <c:idx val="1"/>
            <c:bubble3D val="0"/>
            <c:spPr>
              <a:solidFill>
                <a:schemeClr val="accent6">
                  <a:lumMod val="60000"/>
                  <a:lumOff val="40000"/>
                </a:schemeClr>
              </a:solidFill>
              <a:ln w="19050">
                <a:noFill/>
              </a:ln>
              <a:effectLst/>
            </c:spPr>
            <c:extLst>
              <c:ext xmlns:c16="http://schemas.microsoft.com/office/drawing/2014/chart" uri="{C3380CC4-5D6E-409C-BE32-E72D297353CC}">
                <c16:uniqueId val="{00000003-7937-49E1-9548-C49D1FA61A8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937-49E1-9548-C49D1FA61A8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937-49E1-9548-C49D1FA61A86}"/>
              </c:ext>
            </c:extLst>
          </c:dPt>
          <c:cat>
            <c:strRef>
              <c:f>Sheet1!$A$2:$A$5</c:f>
              <c:strCache>
                <c:ptCount val="2"/>
                <c:pt idx="0">
                  <c:v>1st Qtr</c:v>
                </c:pt>
                <c:pt idx="1">
                  <c:v>2nd Qtr</c:v>
                </c:pt>
              </c:strCache>
            </c:strRef>
          </c:cat>
          <c:val>
            <c:numRef>
              <c:f>Sheet1!$B$2:$B$5</c:f>
              <c:numCache>
                <c:formatCode>General</c:formatCode>
                <c:ptCount val="4"/>
                <c:pt idx="0">
                  <c:v>20</c:v>
                </c:pt>
                <c:pt idx="1">
                  <c:v>80</c:v>
                </c:pt>
              </c:numCache>
            </c:numRef>
          </c:val>
          <c:extLst>
            <c:ext xmlns:c16="http://schemas.microsoft.com/office/drawing/2014/chart" uri="{C3380CC4-5D6E-409C-BE32-E72D297353CC}">
              <c16:uniqueId val="{00000008-7937-49E1-9548-C49D1FA61A86}"/>
            </c:ext>
          </c:extLst>
        </c:ser>
        <c:dLbls>
          <c:showLegendKey val="0"/>
          <c:showVal val="0"/>
          <c:showCatName val="0"/>
          <c:showSerName val="0"/>
          <c:showPercent val="0"/>
          <c:showBubbleSize val="0"/>
          <c:showLeaderLines val="1"/>
        </c:dLbls>
        <c:firstSliceAng val="0"/>
        <c:holeSize val="3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30116836362833E-2"/>
          <c:y val="4.5755542905729168E-2"/>
          <c:w val="0.86077852917593312"/>
          <c:h val="0.90216548511337991"/>
        </c:manualLayout>
      </c:layout>
      <c:doughnutChart>
        <c:varyColors val="1"/>
        <c:ser>
          <c:idx val="0"/>
          <c:order val="0"/>
          <c:tx>
            <c:strRef>
              <c:f>Sheet1!$B$1</c:f>
              <c:strCache>
                <c:ptCount val="1"/>
                <c:pt idx="0">
                  <c:v>Sales</c:v>
                </c:pt>
              </c:strCache>
            </c:strRef>
          </c:tx>
          <c:explosion val="3"/>
          <c:dPt>
            <c:idx val="0"/>
            <c:bubble3D val="0"/>
            <c:spPr>
              <a:solidFill>
                <a:schemeClr val="bg2">
                  <a:lumMod val="85000"/>
                </a:schemeClr>
              </a:solidFill>
              <a:ln w="19050">
                <a:noFill/>
              </a:ln>
              <a:effectLst/>
            </c:spPr>
            <c:extLst>
              <c:ext xmlns:c16="http://schemas.microsoft.com/office/drawing/2014/chart" uri="{C3380CC4-5D6E-409C-BE32-E72D297353CC}">
                <c16:uniqueId val="{00000001-B94A-4795-9776-1548E30F7F02}"/>
              </c:ext>
            </c:extLst>
          </c:dPt>
          <c:dPt>
            <c:idx val="1"/>
            <c:bubble3D val="0"/>
            <c:spPr>
              <a:solidFill>
                <a:schemeClr val="accent6">
                  <a:lumMod val="60000"/>
                  <a:lumOff val="40000"/>
                </a:schemeClr>
              </a:solidFill>
              <a:ln w="19050">
                <a:noFill/>
              </a:ln>
              <a:effectLst/>
            </c:spPr>
            <c:extLst>
              <c:ext xmlns:c16="http://schemas.microsoft.com/office/drawing/2014/chart" uri="{C3380CC4-5D6E-409C-BE32-E72D297353CC}">
                <c16:uniqueId val="{00000003-B94A-4795-9776-1548E30F7F0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94A-4795-9776-1548E30F7F0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94A-4795-9776-1548E30F7F02}"/>
              </c:ext>
            </c:extLst>
          </c:dPt>
          <c:cat>
            <c:strRef>
              <c:f>Sheet1!$A$2:$A$5</c:f>
              <c:strCache>
                <c:ptCount val="2"/>
                <c:pt idx="0">
                  <c:v>1st Qtr</c:v>
                </c:pt>
                <c:pt idx="1">
                  <c:v>2nd Qtr</c:v>
                </c:pt>
              </c:strCache>
            </c:strRef>
          </c:cat>
          <c:val>
            <c:numRef>
              <c:f>Sheet1!$B$2:$B$5</c:f>
              <c:numCache>
                <c:formatCode>General</c:formatCode>
                <c:ptCount val="4"/>
                <c:pt idx="0">
                  <c:v>60</c:v>
                </c:pt>
                <c:pt idx="1">
                  <c:v>40</c:v>
                </c:pt>
              </c:numCache>
            </c:numRef>
          </c:val>
          <c:extLst>
            <c:ext xmlns:c16="http://schemas.microsoft.com/office/drawing/2014/chart" uri="{C3380CC4-5D6E-409C-BE32-E72D297353CC}">
              <c16:uniqueId val="{00000008-B94A-4795-9776-1548E30F7F02}"/>
            </c:ext>
          </c:extLst>
        </c:ser>
        <c:dLbls>
          <c:showLegendKey val="0"/>
          <c:showVal val="0"/>
          <c:showCatName val="0"/>
          <c:showSerName val="0"/>
          <c:showPercent val="0"/>
          <c:showBubbleSize val="0"/>
          <c:showLeaderLines val="1"/>
        </c:dLbls>
        <c:firstSliceAng val="0"/>
        <c:holeSize val="3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30116836362833E-2"/>
          <c:y val="4.5755542905729168E-2"/>
          <c:w val="0.86077852917593312"/>
          <c:h val="0.90216548511337991"/>
        </c:manualLayout>
      </c:layout>
      <c:doughnutChart>
        <c:varyColors val="1"/>
        <c:ser>
          <c:idx val="0"/>
          <c:order val="0"/>
          <c:tx>
            <c:strRef>
              <c:f>Sheet1!$B$1</c:f>
              <c:strCache>
                <c:ptCount val="1"/>
                <c:pt idx="0">
                  <c:v>Sales</c:v>
                </c:pt>
              </c:strCache>
            </c:strRef>
          </c:tx>
          <c:explosion val="3"/>
          <c:dPt>
            <c:idx val="0"/>
            <c:bubble3D val="0"/>
            <c:spPr>
              <a:solidFill>
                <a:schemeClr val="bg2">
                  <a:lumMod val="85000"/>
                </a:schemeClr>
              </a:solidFill>
              <a:ln w="19050">
                <a:noFill/>
              </a:ln>
              <a:effectLst/>
            </c:spPr>
            <c:extLst>
              <c:ext xmlns:c16="http://schemas.microsoft.com/office/drawing/2014/chart" uri="{C3380CC4-5D6E-409C-BE32-E72D297353CC}">
                <c16:uniqueId val="{00000001-19F2-43C3-9BBB-4F3A61960958}"/>
              </c:ext>
            </c:extLst>
          </c:dPt>
          <c:dPt>
            <c:idx val="1"/>
            <c:bubble3D val="0"/>
            <c:spPr>
              <a:solidFill>
                <a:schemeClr val="accent6">
                  <a:lumMod val="60000"/>
                  <a:lumOff val="40000"/>
                </a:schemeClr>
              </a:solidFill>
              <a:ln w="19050">
                <a:noFill/>
              </a:ln>
              <a:effectLst/>
            </c:spPr>
            <c:extLst>
              <c:ext xmlns:c16="http://schemas.microsoft.com/office/drawing/2014/chart" uri="{C3380CC4-5D6E-409C-BE32-E72D297353CC}">
                <c16:uniqueId val="{00000003-19F2-43C3-9BBB-4F3A6196095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9F2-43C3-9BBB-4F3A6196095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9F2-43C3-9BBB-4F3A61960958}"/>
              </c:ext>
            </c:extLst>
          </c:dPt>
          <c:cat>
            <c:strRef>
              <c:f>Sheet1!$A$2:$A$5</c:f>
              <c:strCache>
                <c:ptCount val="2"/>
                <c:pt idx="0">
                  <c:v>1st Qtr</c:v>
                </c:pt>
                <c:pt idx="1">
                  <c:v>2nd Qtr</c:v>
                </c:pt>
              </c:strCache>
            </c:strRef>
          </c:cat>
          <c:val>
            <c:numRef>
              <c:f>Sheet1!$B$2:$B$5</c:f>
              <c:numCache>
                <c:formatCode>General</c:formatCode>
                <c:ptCount val="4"/>
                <c:pt idx="0">
                  <c:v>45</c:v>
                </c:pt>
                <c:pt idx="1">
                  <c:v>55</c:v>
                </c:pt>
              </c:numCache>
            </c:numRef>
          </c:val>
          <c:extLst>
            <c:ext xmlns:c16="http://schemas.microsoft.com/office/drawing/2014/chart" uri="{C3380CC4-5D6E-409C-BE32-E72D297353CC}">
              <c16:uniqueId val="{00000008-19F2-43C3-9BBB-4F3A61960958}"/>
            </c:ext>
          </c:extLst>
        </c:ser>
        <c:dLbls>
          <c:showLegendKey val="0"/>
          <c:showVal val="0"/>
          <c:showCatName val="0"/>
          <c:showSerName val="0"/>
          <c:showPercent val="0"/>
          <c:showBubbleSize val="0"/>
          <c:showLeaderLines val="1"/>
        </c:dLbls>
        <c:firstSliceAng val="0"/>
        <c:holeSize val="3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30116836362833E-2"/>
          <c:y val="4.5755542905729168E-2"/>
          <c:w val="0.86077852917593312"/>
          <c:h val="0.90216548511337991"/>
        </c:manualLayout>
      </c:layout>
      <c:doughnutChart>
        <c:varyColors val="1"/>
        <c:ser>
          <c:idx val="0"/>
          <c:order val="0"/>
          <c:tx>
            <c:strRef>
              <c:f>Sheet1!$B$1</c:f>
              <c:strCache>
                <c:ptCount val="1"/>
                <c:pt idx="0">
                  <c:v>Sales</c:v>
                </c:pt>
              </c:strCache>
            </c:strRef>
          </c:tx>
          <c:explosion val="3"/>
          <c:dPt>
            <c:idx val="0"/>
            <c:bubble3D val="0"/>
            <c:spPr>
              <a:solidFill>
                <a:schemeClr val="bg2">
                  <a:lumMod val="85000"/>
                </a:schemeClr>
              </a:solidFill>
              <a:ln w="19050">
                <a:noFill/>
              </a:ln>
              <a:effectLst/>
            </c:spPr>
            <c:extLst>
              <c:ext xmlns:c16="http://schemas.microsoft.com/office/drawing/2014/chart" uri="{C3380CC4-5D6E-409C-BE32-E72D297353CC}">
                <c16:uniqueId val="{00000001-F236-4369-8A20-AC7091540EF1}"/>
              </c:ext>
            </c:extLst>
          </c:dPt>
          <c:dPt>
            <c:idx val="1"/>
            <c:bubble3D val="0"/>
            <c:spPr>
              <a:solidFill>
                <a:schemeClr val="accent6">
                  <a:lumMod val="60000"/>
                  <a:lumOff val="40000"/>
                </a:schemeClr>
              </a:solidFill>
              <a:ln w="19050">
                <a:noFill/>
              </a:ln>
              <a:effectLst/>
            </c:spPr>
            <c:extLst>
              <c:ext xmlns:c16="http://schemas.microsoft.com/office/drawing/2014/chart" uri="{C3380CC4-5D6E-409C-BE32-E72D297353CC}">
                <c16:uniqueId val="{00000003-F236-4369-8A20-AC7091540EF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236-4369-8A20-AC7091540EF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236-4369-8A20-AC7091540EF1}"/>
              </c:ext>
            </c:extLst>
          </c:dPt>
          <c:cat>
            <c:strRef>
              <c:f>Sheet1!$A$2:$A$5</c:f>
              <c:strCache>
                <c:ptCount val="2"/>
                <c:pt idx="0">
                  <c:v>1st Qtr</c:v>
                </c:pt>
                <c:pt idx="1">
                  <c:v>2nd Qtr</c:v>
                </c:pt>
              </c:strCache>
            </c:strRef>
          </c:cat>
          <c:val>
            <c:numRef>
              <c:f>Sheet1!$B$2:$B$5</c:f>
              <c:numCache>
                <c:formatCode>General</c:formatCode>
                <c:ptCount val="4"/>
                <c:pt idx="0">
                  <c:v>30</c:v>
                </c:pt>
                <c:pt idx="1">
                  <c:v>70</c:v>
                </c:pt>
              </c:numCache>
            </c:numRef>
          </c:val>
          <c:extLst>
            <c:ext xmlns:c16="http://schemas.microsoft.com/office/drawing/2014/chart" uri="{C3380CC4-5D6E-409C-BE32-E72D297353CC}">
              <c16:uniqueId val="{00000008-F236-4369-8A20-AC7091540EF1}"/>
            </c:ext>
          </c:extLst>
        </c:ser>
        <c:dLbls>
          <c:showLegendKey val="0"/>
          <c:showVal val="0"/>
          <c:showCatName val="0"/>
          <c:showSerName val="0"/>
          <c:showPercent val="0"/>
          <c:showBubbleSize val="0"/>
          <c:showLeaderLines val="1"/>
        </c:dLbls>
        <c:firstSliceAng val="0"/>
        <c:holeSize val="3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42242-0890-4B54-B2A3-0DC1D29D015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A9CC176-7007-4616-BD95-7F88DA995AC4}">
      <dgm:prSet phldrT="[Text]" custT="1"/>
      <dgm:spPr>
        <a:solidFill>
          <a:schemeClr val="tx1">
            <a:lumMod val="75000"/>
            <a:lumOff val="25000"/>
          </a:schemeClr>
        </a:solidFill>
        <a:ln>
          <a:noFill/>
        </a:ln>
      </dgm:spPr>
      <dgm:t>
        <a:bodyPr/>
        <a:lstStyle/>
        <a:p>
          <a:r>
            <a:rPr lang="en-US" sz="2000" b="1" dirty="0">
              <a:solidFill>
                <a:schemeClr val="bg2"/>
              </a:solidFill>
              <a:latin typeface="+mj-lt"/>
            </a:rPr>
            <a:t>Enterprise</a:t>
          </a:r>
        </a:p>
      </dgm:t>
    </dgm:pt>
    <dgm:pt modelId="{DC1A34B1-62F7-4189-AD06-FEA00CABAD9D}" type="parTrans" cxnId="{1868D3C7-A09D-4689-A895-C6A3FD0BBC1C}">
      <dgm:prSet/>
      <dgm:spPr/>
      <dgm:t>
        <a:bodyPr/>
        <a:lstStyle/>
        <a:p>
          <a:endParaRPr lang="en-US" sz="1600" b="1">
            <a:solidFill>
              <a:schemeClr val="bg2"/>
            </a:solidFill>
            <a:latin typeface="+mj-lt"/>
          </a:endParaRPr>
        </a:p>
      </dgm:t>
    </dgm:pt>
    <dgm:pt modelId="{3FE83C82-229B-4710-8104-7CD6DD0DFD1C}" type="sibTrans" cxnId="{1868D3C7-A09D-4689-A895-C6A3FD0BBC1C}">
      <dgm:prSet/>
      <dgm:spPr/>
      <dgm:t>
        <a:bodyPr/>
        <a:lstStyle/>
        <a:p>
          <a:endParaRPr lang="en-US" sz="1600" b="1">
            <a:solidFill>
              <a:schemeClr val="bg2"/>
            </a:solidFill>
            <a:latin typeface="+mj-lt"/>
          </a:endParaRPr>
        </a:p>
      </dgm:t>
    </dgm:pt>
    <dgm:pt modelId="{CB14F48C-84F2-482C-ABE2-278B9CA8EBE8}">
      <dgm:prSet phldrT="[Text]" custT="1"/>
      <dgm:spPr>
        <a:solidFill>
          <a:schemeClr val="tx1">
            <a:lumMod val="50000"/>
            <a:lumOff val="50000"/>
          </a:schemeClr>
        </a:solidFill>
        <a:ln>
          <a:noFill/>
        </a:ln>
      </dgm:spPr>
      <dgm:t>
        <a:bodyPr/>
        <a:lstStyle/>
        <a:p>
          <a:r>
            <a:rPr lang="en-US" sz="2000" b="1" dirty="0">
              <a:solidFill>
                <a:schemeClr val="bg2"/>
              </a:solidFill>
              <a:latin typeface="+mj-lt"/>
            </a:rPr>
            <a:t>Portfolio</a:t>
          </a:r>
        </a:p>
      </dgm:t>
    </dgm:pt>
    <dgm:pt modelId="{1F09200D-045B-4DEE-A2D1-97CFDB502FC0}" type="parTrans" cxnId="{AF1BEC0C-1C91-4607-B285-3087F8402B62}">
      <dgm:prSet/>
      <dgm:spPr/>
      <dgm:t>
        <a:bodyPr/>
        <a:lstStyle/>
        <a:p>
          <a:endParaRPr lang="en-US" sz="1600" b="1">
            <a:solidFill>
              <a:schemeClr val="bg2"/>
            </a:solidFill>
            <a:latin typeface="+mj-lt"/>
          </a:endParaRPr>
        </a:p>
      </dgm:t>
    </dgm:pt>
    <dgm:pt modelId="{23B91366-8C8D-416B-9A67-A3F6CC5DA6F9}" type="sibTrans" cxnId="{AF1BEC0C-1C91-4607-B285-3087F8402B62}">
      <dgm:prSet/>
      <dgm:spPr/>
      <dgm:t>
        <a:bodyPr/>
        <a:lstStyle/>
        <a:p>
          <a:endParaRPr lang="en-US" sz="1600" b="1">
            <a:solidFill>
              <a:schemeClr val="bg2"/>
            </a:solidFill>
            <a:latin typeface="+mj-lt"/>
          </a:endParaRPr>
        </a:p>
      </dgm:t>
    </dgm:pt>
    <dgm:pt modelId="{27FFC21A-DA43-4F86-8B35-31E71BE32705}">
      <dgm:prSet phldrT="[Text]" custT="1"/>
      <dgm:spPr>
        <a:solidFill>
          <a:schemeClr val="tx1">
            <a:lumMod val="50000"/>
            <a:lumOff val="50000"/>
          </a:schemeClr>
        </a:solidFill>
        <a:ln>
          <a:noFill/>
        </a:ln>
      </dgm:spPr>
      <dgm:t>
        <a:bodyPr/>
        <a:lstStyle/>
        <a:p>
          <a:r>
            <a:rPr lang="en-US" sz="2000" b="1" dirty="0">
              <a:solidFill>
                <a:schemeClr val="bg2"/>
              </a:solidFill>
              <a:latin typeface="+mj-lt"/>
            </a:rPr>
            <a:t>Portfolio</a:t>
          </a:r>
        </a:p>
      </dgm:t>
    </dgm:pt>
    <dgm:pt modelId="{BEC36FA4-FA46-4353-B3F5-C80EBD766401}" type="parTrans" cxnId="{EA00D13C-939D-49D8-B7BE-DA29564D522C}">
      <dgm:prSet/>
      <dgm:spPr/>
      <dgm:t>
        <a:bodyPr/>
        <a:lstStyle/>
        <a:p>
          <a:endParaRPr lang="en-US" sz="1600" b="1">
            <a:solidFill>
              <a:schemeClr val="bg2"/>
            </a:solidFill>
            <a:latin typeface="+mj-lt"/>
          </a:endParaRPr>
        </a:p>
      </dgm:t>
    </dgm:pt>
    <dgm:pt modelId="{74FB9453-2C3C-419F-A031-943A39575D9E}" type="sibTrans" cxnId="{EA00D13C-939D-49D8-B7BE-DA29564D522C}">
      <dgm:prSet/>
      <dgm:spPr/>
      <dgm:t>
        <a:bodyPr/>
        <a:lstStyle/>
        <a:p>
          <a:endParaRPr lang="en-US" sz="1600" b="1">
            <a:solidFill>
              <a:schemeClr val="bg2"/>
            </a:solidFill>
            <a:latin typeface="+mj-lt"/>
          </a:endParaRPr>
        </a:p>
      </dgm:t>
    </dgm:pt>
    <dgm:pt modelId="{F3632C14-2B54-47CF-8B0B-168929FBB403}">
      <dgm:prSet phldrT="[Text]" custT="1"/>
      <dgm:spPr>
        <a:solidFill>
          <a:schemeClr val="tx1">
            <a:lumMod val="25000"/>
            <a:lumOff val="75000"/>
          </a:schemeClr>
        </a:solidFill>
        <a:ln>
          <a:noFill/>
        </a:ln>
      </dgm:spPr>
      <dgm:t>
        <a:bodyPr/>
        <a:lstStyle/>
        <a:p>
          <a:r>
            <a:rPr lang="en-US" sz="2000" b="1" dirty="0">
              <a:solidFill>
                <a:schemeClr val="tx1"/>
              </a:solidFill>
              <a:latin typeface="+mj-lt"/>
            </a:rPr>
            <a:t>Program</a:t>
          </a:r>
        </a:p>
      </dgm:t>
    </dgm:pt>
    <dgm:pt modelId="{A3104C25-68C0-41A1-82B1-A6ECDE21F167}" type="parTrans" cxnId="{9E77F649-8350-40D9-94F6-63E2105549E3}">
      <dgm:prSet/>
      <dgm:spPr/>
      <dgm:t>
        <a:bodyPr/>
        <a:lstStyle/>
        <a:p>
          <a:endParaRPr lang="en-US" sz="1600" b="1">
            <a:solidFill>
              <a:schemeClr val="bg2"/>
            </a:solidFill>
            <a:latin typeface="+mj-lt"/>
          </a:endParaRPr>
        </a:p>
      </dgm:t>
    </dgm:pt>
    <dgm:pt modelId="{D701E0AE-66E9-43A1-9BD4-4D461C61C0E8}" type="sibTrans" cxnId="{9E77F649-8350-40D9-94F6-63E2105549E3}">
      <dgm:prSet/>
      <dgm:spPr/>
      <dgm:t>
        <a:bodyPr/>
        <a:lstStyle/>
        <a:p>
          <a:endParaRPr lang="en-US" sz="1600" b="1">
            <a:solidFill>
              <a:schemeClr val="bg2"/>
            </a:solidFill>
            <a:latin typeface="+mj-lt"/>
          </a:endParaRPr>
        </a:p>
      </dgm:t>
    </dgm:pt>
    <dgm:pt modelId="{12FC7771-E9CA-4BC0-9384-0342110E076A}">
      <dgm:prSet phldrT="[Text]" custT="1"/>
      <dgm:spPr>
        <a:solidFill>
          <a:schemeClr val="tx1">
            <a:lumMod val="25000"/>
            <a:lumOff val="75000"/>
          </a:schemeClr>
        </a:solidFill>
        <a:ln>
          <a:noFill/>
        </a:ln>
      </dgm:spPr>
      <dgm:t>
        <a:bodyPr/>
        <a:lstStyle/>
        <a:p>
          <a:r>
            <a:rPr lang="en-US" sz="2000" b="1" dirty="0">
              <a:solidFill>
                <a:schemeClr val="tx1"/>
              </a:solidFill>
              <a:latin typeface="+mj-lt"/>
            </a:rPr>
            <a:t>Program</a:t>
          </a:r>
        </a:p>
      </dgm:t>
    </dgm:pt>
    <dgm:pt modelId="{AE4140B3-EEB6-4D0F-9186-9C3A08D7199F}" type="parTrans" cxnId="{6ADF45DF-4371-4A57-8F43-D4F39081AB1B}">
      <dgm:prSet/>
      <dgm:spPr/>
      <dgm:t>
        <a:bodyPr/>
        <a:lstStyle/>
        <a:p>
          <a:endParaRPr lang="en-US" sz="1600" b="1">
            <a:solidFill>
              <a:schemeClr val="bg2"/>
            </a:solidFill>
            <a:latin typeface="+mj-lt"/>
          </a:endParaRPr>
        </a:p>
      </dgm:t>
    </dgm:pt>
    <dgm:pt modelId="{7E58FD2C-84DB-49C7-A445-751D08D8B742}" type="sibTrans" cxnId="{6ADF45DF-4371-4A57-8F43-D4F39081AB1B}">
      <dgm:prSet/>
      <dgm:spPr/>
      <dgm:t>
        <a:bodyPr/>
        <a:lstStyle/>
        <a:p>
          <a:endParaRPr lang="en-US" sz="1600" b="1">
            <a:solidFill>
              <a:schemeClr val="bg2"/>
            </a:solidFill>
            <a:latin typeface="+mj-lt"/>
          </a:endParaRPr>
        </a:p>
      </dgm:t>
    </dgm:pt>
    <dgm:pt modelId="{F05C0DFC-4774-43F6-84B4-5CEE9BFAA60B}">
      <dgm:prSet phldrT="[Text]" custT="1"/>
      <dgm:spPr>
        <a:solidFill>
          <a:schemeClr val="tx1">
            <a:lumMod val="25000"/>
            <a:lumOff val="75000"/>
          </a:schemeClr>
        </a:solidFill>
        <a:ln>
          <a:noFill/>
        </a:ln>
      </dgm:spPr>
      <dgm:t>
        <a:bodyPr/>
        <a:lstStyle/>
        <a:p>
          <a:r>
            <a:rPr lang="en-US" sz="2000" b="1" dirty="0">
              <a:solidFill>
                <a:schemeClr val="tx1"/>
              </a:solidFill>
              <a:latin typeface="+mj-lt"/>
            </a:rPr>
            <a:t>Program</a:t>
          </a:r>
        </a:p>
      </dgm:t>
    </dgm:pt>
    <dgm:pt modelId="{6A984CAD-457E-4E63-BCC3-A406277C4FA0}" type="parTrans" cxnId="{BC5C8920-2232-47DD-A3CD-4DF6AEF1602A}">
      <dgm:prSet/>
      <dgm:spPr/>
      <dgm:t>
        <a:bodyPr/>
        <a:lstStyle/>
        <a:p>
          <a:endParaRPr lang="en-US" sz="1600" b="1">
            <a:solidFill>
              <a:schemeClr val="bg2"/>
            </a:solidFill>
            <a:latin typeface="+mj-lt"/>
          </a:endParaRPr>
        </a:p>
      </dgm:t>
    </dgm:pt>
    <dgm:pt modelId="{30175E67-294E-4AE4-9034-54A46A7BC236}" type="sibTrans" cxnId="{BC5C8920-2232-47DD-A3CD-4DF6AEF1602A}">
      <dgm:prSet/>
      <dgm:spPr/>
      <dgm:t>
        <a:bodyPr/>
        <a:lstStyle/>
        <a:p>
          <a:endParaRPr lang="en-US" sz="1600" b="1">
            <a:solidFill>
              <a:schemeClr val="bg2"/>
            </a:solidFill>
            <a:latin typeface="+mj-lt"/>
          </a:endParaRPr>
        </a:p>
      </dgm:t>
    </dgm:pt>
    <dgm:pt modelId="{1811454E-F841-4B96-903F-9313C6E699BC}">
      <dgm:prSet phldrT="[Text]" custT="1"/>
      <dgm:spPr>
        <a:solidFill>
          <a:schemeClr val="tx1">
            <a:lumMod val="25000"/>
            <a:lumOff val="75000"/>
          </a:schemeClr>
        </a:solidFill>
        <a:ln>
          <a:noFill/>
        </a:ln>
      </dgm:spPr>
      <dgm:t>
        <a:bodyPr/>
        <a:lstStyle/>
        <a:p>
          <a:r>
            <a:rPr lang="en-US" sz="2000" b="1" dirty="0">
              <a:solidFill>
                <a:schemeClr val="tx1"/>
              </a:solidFill>
              <a:latin typeface="+mj-lt"/>
            </a:rPr>
            <a:t>Program</a:t>
          </a:r>
        </a:p>
      </dgm:t>
    </dgm:pt>
    <dgm:pt modelId="{7AA6EA06-E084-4383-810F-886DFD2C8220}" type="parTrans" cxnId="{8C63315D-795C-467B-858B-6A15E96863C9}">
      <dgm:prSet/>
      <dgm:spPr/>
      <dgm:t>
        <a:bodyPr/>
        <a:lstStyle/>
        <a:p>
          <a:endParaRPr lang="en-US" sz="1600" b="1">
            <a:solidFill>
              <a:schemeClr val="bg2"/>
            </a:solidFill>
            <a:latin typeface="+mj-lt"/>
          </a:endParaRPr>
        </a:p>
      </dgm:t>
    </dgm:pt>
    <dgm:pt modelId="{048FDA98-45CB-4DB4-98EB-A0069D175F52}" type="sibTrans" cxnId="{8C63315D-795C-467B-858B-6A15E96863C9}">
      <dgm:prSet/>
      <dgm:spPr/>
      <dgm:t>
        <a:bodyPr/>
        <a:lstStyle/>
        <a:p>
          <a:endParaRPr lang="en-US" sz="1600" b="1">
            <a:solidFill>
              <a:schemeClr val="bg2"/>
            </a:solidFill>
            <a:latin typeface="+mj-lt"/>
          </a:endParaRPr>
        </a:p>
      </dgm:t>
    </dgm:pt>
    <dgm:pt modelId="{0B9106AA-85D4-44A3-9668-CB54DE461109}">
      <dgm:prSet phldrT="[Text]" custT="1"/>
      <dgm:spPr>
        <a:solidFill>
          <a:schemeClr val="tx1">
            <a:lumMod val="25000"/>
            <a:lumOff val="75000"/>
          </a:schemeClr>
        </a:solidFill>
        <a:ln>
          <a:noFill/>
        </a:ln>
      </dgm:spPr>
      <dgm:t>
        <a:bodyPr/>
        <a:lstStyle/>
        <a:p>
          <a:r>
            <a:rPr lang="en-US" sz="2000" b="1" dirty="0">
              <a:solidFill>
                <a:schemeClr val="tx1"/>
              </a:solidFill>
              <a:latin typeface="+mj-lt"/>
            </a:rPr>
            <a:t>Program</a:t>
          </a:r>
        </a:p>
      </dgm:t>
    </dgm:pt>
    <dgm:pt modelId="{B8AC4A29-042C-4EBB-9EB4-14F3E71C279C}" type="parTrans" cxnId="{38AB20FC-9AA8-4850-A64D-38359E54006C}">
      <dgm:prSet/>
      <dgm:spPr/>
      <dgm:t>
        <a:bodyPr/>
        <a:lstStyle/>
        <a:p>
          <a:endParaRPr lang="en-US" sz="1600" b="1">
            <a:solidFill>
              <a:schemeClr val="bg2"/>
            </a:solidFill>
            <a:latin typeface="+mj-lt"/>
          </a:endParaRPr>
        </a:p>
      </dgm:t>
    </dgm:pt>
    <dgm:pt modelId="{5B8984BF-C1BF-414C-AC25-3196DF369E92}" type="sibTrans" cxnId="{38AB20FC-9AA8-4850-A64D-38359E54006C}">
      <dgm:prSet/>
      <dgm:spPr/>
      <dgm:t>
        <a:bodyPr/>
        <a:lstStyle/>
        <a:p>
          <a:endParaRPr lang="en-US" sz="1600" b="1">
            <a:solidFill>
              <a:schemeClr val="bg2"/>
            </a:solidFill>
            <a:latin typeface="+mj-lt"/>
          </a:endParaRPr>
        </a:p>
      </dgm:t>
    </dgm:pt>
    <dgm:pt modelId="{345A5AC2-0C27-4D42-A2C9-3D5E1873BB60}">
      <dgm:prSet phldrT="[Text]" custT="1"/>
      <dgm:spPr>
        <a:solidFill>
          <a:schemeClr val="tx1">
            <a:lumMod val="10000"/>
            <a:lumOff val="90000"/>
          </a:schemeClr>
        </a:solidFill>
        <a:ln>
          <a:noFill/>
        </a:ln>
      </dgm:spPr>
      <dgm:t>
        <a:bodyPr/>
        <a:lstStyle/>
        <a:p>
          <a:r>
            <a:rPr lang="en-US" sz="2000" b="1" dirty="0">
              <a:solidFill>
                <a:schemeClr val="tx1"/>
              </a:solidFill>
              <a:latin typeface="+mj-lt"/>
            </a:rPr>
            <a:t>Product</a:t>
          </a:r>
        </a:p>
      </dgm:t>
    </dgm:pt>
    <dgm:pt modelId="{93EE33F7-4B94-490C-B57A-FA5070B17584}" type="parTrans" cxnId="{5B63E954-24AB-49D2-9ADA-AEB994ECD8D9}">
      <dgm:prSet/>
      <dgm:spPr/>
      <dgm:t>
        <a:bodyPr/>
        <a:lstStyle/>
        <a:p>
          <a:endParaRPr lang="en-US" sz="1600" b="1">
            <a:solidFill>
              <a:schemeClr val="bg2"/>
            </a:solidFill>
            <a:latin typeface="+mj-lt"/>
          </a:endParaRPr>
        </a:p>
      </dgm:t>
    </dgm:pt>
    <dgm:pt modelId="{DBE17C1B-D38C-4916-8629-ABC2E6DE4C89}" type="sibTrans" cxnId="{5B63E954-24AB-49D2-9ADA-AEB994ECD8D9}">
      <dgm:prSet/>
      <dgm:spPr/>
      <dgm:t>
        <a:bodyPr/>
        <a:lstStyle/>
        <a:p>
          <a:endParaRPr lang="en-US" sz="1600" b="1">
            <a:solidFill>
              <a:schemeClr val="bg2"/>
            </a:solidFill>
            <a:latin typeface="+mj-lt"/>
          </a:endParaRPr>
        </a:p>
      </dgm:t>
    </dgm:pt>
    <dgm:pt modelId="{238332F0-40BE-4DFE-B727-533BC53DD39B}">
      <dgm:prSet phldrT="[Text]" custT="1"/>
      <dgm:spPr>
        <a:solidFill>
          <a:schemeClr val="tx1">
            <a:lumMod val="10000"/>
            <a:lumOff val="90000"/>
          </a:schemeClr>
        </a:solidFill>
        <a:ln>
          <a:noFill/>
        </a:ln>
      </dgm:spPr>
      <dgm:t>
        <a:bodyPr/>
        <a:lstStyle/>
        <a:p>
          <a:r>
            <a:rPr lang="en-US" sz="2000" b="1" dirty="0">
              <a:solidFill>
                <a:schemeClr val="tx1"/>
              </a:solidFill>
              <a:latin typeface="+mj-lt"/>
            </a:rPr>
            <a:t>Product</a:t>
          </a:r>
        </a:p>
      </dgm:t>
    </dgm:pt>
    <dgm:pt modelId="{F896088E-8D21-4E72-9AB8-7C26D537748B}" type="parTrans" cxnId="{206E4051-B9BB-42E2-ACF9-222E24B07E85}">
      <dgm:prSet/>
      <dgm:spPr/>
      <dgm:t>
        <a:bodyPr/>
        <a:lstStyle/>
        <a:p>
          <a:endParaRPr lang="en-US" sz="1600" b="1">
            <a:solidFill>
              <a:schemeClr val="bg2"/>
            </a:solidFill>
            <a:latin typeface="+mj-lt"/>
          </a:endParaRPr>
        </a:p>
      </dgm:t>
    </dgm:pt>
    <dgm:pt modelId="{678FE15E-EBED-4C0C-AA3F-A2AD3E17448F}" type="sibTrans" cxnId="{206E4051-B9BB-42E2-ACF9-222E24B07E85}">
      <dgm:prSet/>
      <dgm:spPr/>
      <dgm:t>
        <a:bodyPr/>
        <a:lstStyle/>
        <a:p>
          <a:endParaRPr lang="en-US" sz="1600" b="1">
            <a:solidFill>
              <a:schemeClr val="bg2"/>
            </a:solidFill>
            <a:latin typeface="+mj-lt"/>
          </a:endParaRPr>
        </a:p>
      </dgm:t>
    </dgm:pt>
    <dgm:pt modelId="{7E428A1E-2DB1-4EEA-B792-2AE76680FD82}">
      <dgm:prSet phldrT="[Text]" custT="1"/>
      <dgm:spPr>
        <a:solidFill>
          <a:schemeClr val="tx1">
            <a:lumMod val="10000"/>
            <a:lumOff val="90000"/>
          </a:schemeClr>
        </a:solidFill>
        <a:ln>
          <a:noFill/>
        </a:ln>
      </dgm:spPr>
      <dgm:t>
        <a:bodyPr/>
        <a:lstStyle/>
        <a:p>
          <a:r>
            <a:rPr lang="en-US" sz="2000" b="1" dirty="0">
              <a:solidFill>
                <a:schemeClr val="tx1"/>
              </a:solidFill>
              <a:latin typeface="+mj-lt"/>
            </a:rPr>
            <a:t>Product</a:t>
          </a:r>
        </a:p>
      </dgm:t>
    </dgm:pt>
    <dgm:pt modelId="{807BF83D-D995-4C2D-ABB4-790C0B6B0D42}" type="parTrans" cxnId="{1FBD9DBF-1D47-4F11-9C4D-374F3488FA35}">
      <dgm:prSet/>
      <dgm:spPr/>
      <dgm:t>
        <a:bodyPr/>
        <a:lstStyle/>
        <a:p>
          <a:endParaRPr lang="en-US" sz="1600" b="1">
            <a:solidFill>
              <a:schemeClr val="bg2"/>
            </a:solidFill>
            <a:latin typeface="+mj-lt"/>
          </a:endParaRPr>
        </a:p>
      </dgm:t>
    </dgm:pt>
    <dgm:pt modelId="{0B825C5D-FBAE-4A53-8A3F-742A2696D37C}" type="sibTrans" cxnId="{1FBD9DBF-1D47-4F11-9C4D-374F3488FA35}">
      <dgm:prSet/>
      <dgm:spPr/>
      <dgm:t>
        <a:bodyPr/>
        <a:lstStyle/>
        <a:p>
          <a:endParaRPr lang="en-US" sz="1600" b="1">
            <a:solidFill>
              <a:schemeClr val="bg2"/>
            </a:solidFill>
            <a:latin typeface="+mj-lt"/>
          </a:endParaRPr>
        </a:p>
      </dgm:t>
    </dgm:pt>
    <dgm:pt modelId="{2985CA42-7C64-41DB-A68E-5EB24683D0BA}">
      <dgm:prSet phldrT="[Text]" custT="1"/>
      <dgm:spPr>
        <a:solidFill>
          <a:schemeClr val="tx1">
            <a:lumMod val="10000"/>
            <a:lumOff val="90000"/>
          </a:schemeClr>
        </a:solidFill>
        <a:ln>
          <a:noFill/>
        </a:ln>
      </dgm:spPr>
      <dgm:t>
        <a:bodyPr/>
        <a:lstStyle/>
        <a:p>
          <a:r>
            <a:rPr lang="en-US" sz="2000" b="1" dirty="0">
              <a:solidFill>
                <a:schemeClr val="tx1"/>
              </a:solidFill>
              <a:latin typeface="+mj-lt"/>
            </a:rPr>
            <a:t>Product</a:t>
          </a:r>
        </a:p>
      </dgm:t>
    </dgm:pt>
    <dgm:pt modelId="{6581D163-F1AB-4F16-8A4B-A7A6451A81F8}" type="parTrans" cxnId="{63FF65A1-0FCB-40C6-849C-4AF9589026FA}">
      <dgm:prSet/>
      <dgm:spPr/>
      <dgm:t>
        <a:bodyPr/>
        <a:lstStyle/>
        <a:p>
          <a:endParaRPr lang="en-US" sz="1600" b="1">
            <a:solidFill>
              <a:schemeClr val="bg2"/>
            </a:solidFill>
            <a:latin typeface="+mj-lt"/>
          </a:endParaRPr>
        </a:p>
      </dgm:t>
    </dgm:pt>
    <dgm:pt modelId="{DACDF9DC-615D-4DCC-B08D-5D98857EE564}" type="sibTrans" cxnId="{63FF65A1-0FCB-40C6-849C-4AF9589026FA}">
      <dgm:prSet/>
      <dgm:spPr/>
      <dgm:t>
        <a:bodyPr/>
        <a:lstStyle/>
        <a:p>
          <a:endParaRPr lang="en-US" sz="1600" b="1">
            <a:solidFill>
              <a:schemeClr val="bg2"/>
            </a:solidFill>
            <a:latin typeface="+mj-lt"/>
          </a:endParaRPr>
        </a:p>
      </dgm:t>
    </dgm:pt>
    <dgm:pt modelId="{4FD0FCA7-F062-4049-BB67-1EF749B23E6B}">
      <dgm:prSet phldrT="[Text]" custT="1"/>
      <dgm:spPr>
        <a:solidFill>
          <a:schemeClr val="tx1">
            <a:lumMod val="10000"/>
            <a:lumOff val="90000"/>
          </a:schemeClr>
        </a:solidFill>
        <a:ln>
          <a:noFill/>
        </a:ln>
      </dgm:spPr>
      <dgm:t>
        <a:bodyPr/>
        <a:lstStyle/>
        <a:p>
          <a:r>
            <a:rPr lang="en-US" sz="2000" b="1" dirty="0">
              <a:solidFill>
                <a:schemeClr val="tx1"/>
              </a:solidFill>
              <a:latin typeface="+mj-lt"/>
            </a:rPr>
            <a:t>Product</a:t>
          </a:r>
        </a:p>
      </dgm:t>
    </dgm:pt>
    <dgm:pt modelId="{AD358D17-E25F-41BF-9282-444D4FBCC1BD}" type="parTrans" cxnId="{AFFBCBC0-D262-4B43-B79A-492A98D7522F}">
      <dgm:prSet/>
      <dgm:spPr/>
      <dgm:t>
        <a:bodyPr/>
        <a:lstStyle/>
        <a:p>
          <a:endParaRPr lang="en-US" sz="1600" b="1">
            <a:solidFill>
              <a:schemeClr val="bg2"/>
            </a:solidFill>
            <a:latin typeface="+mj-lt"/>
          </a:endParaRPr>
        </a:p>
      </dgm:t>
    </dgm:pt>
    <dgm:pt modelId="{9A9C45E8-43B9-4A41-AF55-F18225F5C6E7}" type="sibTrans" cxnId="{AFFBCBC0-D262-4B43-B79A-492A98D7522F}">
      <dgm:prSet/>
      <dgm:spPr/>
      <dgm:t>
        <a:bodyPr/>
        <a:lstStyle/>
        <a:p>
          <a:endParaRPr lang="en-US" sz="1600" b="1">
            <a:solidFill>
              <a:schemeClr val="bg2"/>
            </a:solidFill>
            <a:latin typeface="+mj-lt"/>
          </a:endParaRPr>
        </a:p>
      </dgm:t>
    </dgm:pt>
    <dgm:pt modelId="{332C326F-188F-44D6-ACF6-D8372BFA6CE6}">
      <dgm:prSet phldrT="[Text]" custT="1"/>
      <dgm:spPr>
        <a:solidFill>
          <a:schemeClr val="tx1">
            <a:lumMod val="10000"/>
            <a:lumOff val="90000"/>
          </a:schemeClr>
        </a:solidFill>
        <a:ln>
          <a:noFill/>
        </a:ln>
      </dgm:spPr>
      <dgm:t>
        <a:bodyPr/>
        <a:lstStyle/>
        <a:p>
          <a:r>
            <a:rPr lang="en-US" sz="2000" b="1" dirty="0">
              <a:solidFill>
                <a:schemeClr val="tx1"/>
              </a:solidFill>
              <a:latin typeface="+mj-lt"/>
            </a:rPr>
            <a:t>Product</a:t>
          </a:r>
        </a:p>
      </dgm:t>
    </dgm:pt>
    <dgm:pt modelId="{C0DC109F-D121-4BD0-8720-52F2BD323682}" type="parTrans" cxnId="{122D8B0C-7A87-4AF5-94C9-A52FCF7815FC}">
      <dgm:prSet/>
      <dgm:spPr/>
      <dgm:t>
        <a:bodyPr/>
        <a:lstStyle/>
        <a:p>
          <a:endParaRPr lang="en-US" sz="1600" b="1">
            <a:solidFill>
              <a:schemeClr val="bg2"/>
            </a:solidFill>
            <a:latin typeface="+mj-lt"/>
          </a:endParaRPr>
        </a:p>
      </dgm:t>
    </dgm:pt>
    <dgm:pt modelId="{9992EDF2-C59F-43D3-8F0E-FC758D42AC80}" type="sibTrans" cxnId="{122D8B0C-7A87-4AF5-94C9-A52FCF7815FC}">
      <dgm:prSet/>
      <dgm:spPr/>
      <dgm:t>
        <a:bodyPr/>
        <a:lstStyle/>
        <a:p>
          <a:endParaRPr lang="en-US" sz="1600" b="1">
            <a:solidFill>
              <a:schemeClr val="bg2"/>
            </a:solidFill>
            <a:latin typeface="+mj-lt"/>
          </a:endParaRPr>
        </a:p>
      </dgm:t>
    </dgm:pt>
    <dgm:pt modelId="{10A38AEA-81F4-4735-BE9C-1229C5BBC0C5}">
      <dgm:prSet phldrT="[Text]" custT="1"/>
      <dgm:spPr>
        <a:solidFill>
          <a:schemeClr val="tx1">
            <a:lumMod val="10000"/>
            <a:lumOff val="90000"/>
          </a:schemeClr>
        </a:solidFill>
        <a:ln>
          <a:noFill/>
        </a:ln>
      </dgm:spPr>
      <dgm:t>
        <a:bodyPr/>
        <a:lstStyle/>
        <a:p>
          <a:r>
            <a:rPr lang="en-US" sz="2000" b="1" dirty="0">
              <a:solidFill>
                <a:schemeClr val="tx1"/>
              </a:solidFill>
              <a:latin typeface="+mj-lt"/>
            </a:rPr>
            <a:t>Product</a:t>
          </a:r>
        </a:p>
      </dgm:t>
    </dgm:pt>
    <dgm:pt modelId="{34C248D2-99BD-455E-A3ED-14623ACFBF47}" type="parTrans" cxnId="{9D65B65C-E9CE-4516-A243-7326F6C0F8F7}">
      <dgm:prSet/>
      <dgm:spPr/>
      <dgm:t>
        <a:bodyPr/>
        <a:lstStyle/>
        <a:p>
          <a:endParaRPr lang="en-US" sz="1600" b="1">
            <a:solidFill>
              <a:schemeClr val="bg2"/>
            </a:solidFill>
            <a:latin typeface="+mj-lt"/>
          </a:endParaRPr>
        </a:p>
      </dgm:t>
    </dgm:pt>
    <dgm:pt modelId="{1CD71438-429A-484E-A348-ADB330210DEB}" type="sibTrans" cxnId="{9D65B65C-E9CE-4516-A243-7326F6C0F8F7}">
      <dgm:prSet/>
      <dgm:spPr/>
      <dgm:t>
        <a:bodyPr/>
        <a:lstStyle/>
        <a:p>
          <a:endParaRPr lang="en-US" sz="1600" b="1">
            <a:solidFill>
              <a:schemeClr val="bg2"/>
            </a:solidFill>
            <a:latin typeface="+mj-lt"/>
          </a:endParaRPr>
        </a:p>
      </dgm:t>
    </dgm:pt>
    <dgm:pt modelId="{219A91E5-50D2-417D-952D-0666FF7B1D94}">
      <dgm:prSet phldrT="[Text]" custT="1"/>
      <dgm:spPr>
        <a:solidFill>
          <a:schemeClr val="tx1">
            <a:lumMod val="10000"/>
            <a:lumOff val="90000"/>
          </a:schemeClr>
        </a:solidFill>
        <a:ln>
          <a:noFill/>
        </a:ln>
      </dgm:spPr>
      <dgm:t>
        <a:bodyPr/>
        <a:lstStyle/>
        <a:p>
          <a:r>
            <a:rPr lang="en-US" sz="2000" b="1" dirty="0">
              <a:solidFill>
                <a:schemeClr val="tx1"/>
              </a:solidFill>
              <a:latin typeface="+mj-lt"/>
            </a:rPr>
            <a:t>Product</a:t>
          </a:r>
        </a:p>
      </dgm:t>
    </dgm:pt>
    <dgm:pt modelId="{7C351B53-3930-458A-BB22-0C1F5F22FE16}" type="parTrans" cxnId="{E095B03C-B9D3-416F-8273-60B6066BEE6F}">
      <dgm:prSet/>
      <dgm:spPr/>
      <dgm:t>
        <a:bodyPr/>
        <a:lstStyle/>
        <a:p>
          <a:endParaRPr lang="en-US" sz="1600" b="1">
            <a:solidFill>
              <a:schemeClr val="bg2"/>
            </a:solidFill>
            <a:latin typeface="+mj-lt"/>
          </a:endParaRPr>
        </a:p>
      </dgm:t>
    </dgm:pt>
    <dgm:pt modelId="{C351CE51-645F-451C-830A-21A0E19BC920}" type="sibTrans" cxnId="{E095B03C-B9D3-416F-8273-60B6066BEE6F}">
      <dgm:prSet/>
      <dgm:spPr/>
      <dgm:t>
        <a:bodyPr/>
        <a:lstStyle/>
        <a:p>
          <a:endParaRPr lang="en-US" sz="1600" b="1">
            <a:solidFill>
              <a:schemeClr val="bg2"/>
            </a:solidFill>
            <a:latin typeface="+mj-lt"/>
          </a:endParaRPr>
        </a:p>
      </dgm:t>
    </dgm:pt>
    <dgm:pt modelId="{470840AC-3B10-4DA1-B804-61290F197615}">
      <dgm:prSet phldrT="[Text]" custT="1"/>
      <dgm:spPr>
        <a:solidFill>
          <a:schemeClr val="tx1">
            <a:lumMod val="10000"/>
            <a:lumOff val="90000"/>
          </a:schemeClr>
        </a:solidFill>
        <a:ln>
          <a:noFill/>
        </a:ln>
      </dgm:spPr>
      <dgm:t>
        <a:bodyPr/>
        <a:lstStyle/>
        <a:p>
          <a:r>
            <a:rPr lang="en-US" sz="2000" b="1" dirty="0">
              <a:solidFill>
                <a:schemeClr val="tx1"/>
              </a:solidFill>
              <a:latin typeface="+mj-lt"/>
            </a:rPr>
            <a:t>Product</a:t>
          </a:r>
        </a:p>
      </dgm:t>
    </dgm:pt>
    <dgm:pt modelId="{753537B3-B971-4A02-BE96-287726423435}" type="parTrans" cxnId="{89BE927A-E96A-4DA1-ABA7-DC56B4BBD61F}">
      <dgm:prSet/>
      <dgm:spPr/>
      <dgm:t>
        <a:bodyPr/>
        <a:lstStyle/>
        <a:p>
          <a:endParaRPr lang="en-US" sz="1600" b="1">
            <a:solidFill>
              <a:schemeClr val="bg2"/>
            </a:solidFill>
            <a:latin typeface="+mj-lt"/>
          </a:endParaRPr>
        </a:p>
      </dgm:t>
    </dgm:pt>
    <dgm:pt modelId="{E069A0D5-A02E-4392-89B7-9BFB2579A83E}" type="sibTrans" cxnId="{89BE927A-E96A-4DA1-ABA7-DC56B4BBD61F}">
      <dgm:prSet/>
      <dgm:spPr/>
      <dgm:t>
        <a:bodyPr/>
        <a:lstStyle/>
        <a:p>
          <a:endParaRPr lang="en-US" sz="1600" b="1">
            <a:solidFill>
              <a:schemeClr val="bg2"/>
            </a:solidFill>
            <a:latin typeface="+mj-lt"/>
          </a:endParaRPr>
        </a:p>
      </dgm:t>
    </dgm:pt>
    <dgm:pt modelId="{C603378A-3B3A-4D68-941B-AF038BA40464}">
      <dgm:prSet phldrT="[Text]" custT="1"/>
      <dgm:spPr>
        <a:solidFill>
          <a:schemeClr val="tx1">
            <a:lumMod val="10000"/>
            <a:lumOff val="90000"/>
          </a:schemeClr>
        </a:solidFill>
        <a:ln>
          <a:noFill/>
        </a:ln>
      </dgm:spPr>
      <dgm:t>
        <a:bodyPr/>
        <a:lstStyle/>
        <a:p>
          <a:r>
            <a:rPr lang="en-US" sz="2000" b="1" dirty="0">
              <a:solidFill>
                <a:schemeClr val="tx1"/>
              </a:solidFill>
              <a:latin typeface="+mj-lt"/>
            </a:rPr>
            <a:t>Product</a:t>
          </a:r>
        </a:p>
      </dgm:t>
    </dgm:pt>
    <dgm:pt modelId="{53EAA8C3-722F-4940-A6CC-600EBA0CF985}" type="parTrans" cxnId="{03A0ED19-89E2-44FA-91DE-BB0D97E4CC56}">
      <dgm:prSet/>
      <dgm:spPr/>
      <dgm:t>
        <a:bodyPr/>
        <a:lstStyle/>
        <a:p>
          <a:endParaRPr lang="en-US" sz="1600" b="1">
            <a:solidFill>
              <a:schemeClr val="bg2"/>
            </a:solidFill>
            <a:latin typeface="+mj-lt"/>
          </a:endParaRPr>
        </a:p>
      </dgm:t>
    </dgm:pt>
    <dgm:pt modelId="{99D7D8B6-30E0-4F0C-AA67-689ECDB5BC06}" type="sibTrans" cxnId="{03A0ED19-89E2-44FA-91DE-BB0D97E4CC56}">
      <dgm:prSet/>
      <dgm:spPr/>
      <dgm:t>
        <a:bodyPr/>
        <a:lstStyle/>
        <a:p>
          <a:endParaRPr lang="en-US" sz="1600" b="1">
            <a:solidFill>
              <a:schemeClr val="bg2"/>
            </a:solidFill>
            <a:latin typeface="+mj-lt"/>
          </a:endParaRPr>
        </a:p>
      </dgm:t>
    </dgm:pt>
    <dgm:pt modelId="{F8F6613A-AF60-43E0-BEE8-E4D56ED36A8C}">
      <dgm:prSet phldrT="[Text]" custT="1"/>
      <dgm:spPr>
        <a:solidFill>
          <a:schemeClr val="tx1">
            <a:lumMod val="10000"/>
            <a:lumOff val="90000"/>
          </a:schemeClr>
        </a:solidFill>
        <a:ln>
          <a:noFill/>
        </a:ln>
      </dgm:spPr>
      <dgm:t>
        <a:bodyPr/>
        <a:lstStyle/>
        <a:p>
          <a:r>
            <a:rPr lang="en-US" sz="2000" b="1" dirty="0">
              <a:solidFill>
                <a:schemeClr val="tx1"/>
              </a:solidFill>
              <a:latin typeface="+mj-lt"/>
            </a:rPr>
            <a:t>Product</a:t>
          </a:r>
        </a:p>
      </dgm:t>
    </dgm:pt>
    <dgm:pt modelId="{F1EF93E1-B7F9-414C-B90B-0DA671ED5D50}" type="parTrans" cxnId="{96312FD3-4878-49ED-924D-A5074574DC56}">
      <dgm:prSet/>
      <dgm:spPr/>
      <dgm:t>
        <a:bodyPr/>
        <a:lstStyle/>
        <a:p>
          <a:endParaRPr lang="en-US" sz="1600" b="1">
            <a:solidFill>
              <a:schemeClr val="bg2"/>
            </a:solidFill>
            <a:latin typeface="+mj-lt"/>
          </a:endParaRPr>
        </a:p>
      </dgm:t>
    </dgm:pt>
    <dgm:pt modelId="{881AB464-8DEB-4528-A863-94305B5B9E3A}" type="sibTrans" cxnId="{96312FD3-4878-49ED-924D-A5074574DC56}">
      <dgm:prSet/>
      <dgm:spPr/>
      <dgm:t>
        <a:bodyPr/>
        <a:lstStyle/>
        <a:p>
          <a:endParaRPr lang="en-US" sz="1600" b="1">
            <a:solidFill>
              <a:schemeClr val="bg2"/>
            </a:solidFill>
            <a:latin typeface="+mj-lt"/>
          </a:endParaRPr>
        </a:p>
      </dgm:t>
    </dgm:pt>
    <dgm:pt modelId="{175FE139-7498-4E8E-B2DB-5DC9F20D1717}" type="pres">
      <dgm:prSet presAssocID="{5C842242-0890-4B54-B2A3-0DC1D29D015E}" presName="hierChild1" presStyleCnt="0">
        <dgm:presLayoutVars>
          <dgm:orgChart val="1"/>
          <dgm:chPref val="1"/>
          <dgm:dir/>
          <dgm:animOne val="branch"/>
          <dgm:animLvl val="lvl"/>
          <dgm:resizeHandles/>
        </dgm:presLayoutVars>
      </dgm:prSet>
      <dgm:spPr/>
    </dgm:pt>
    <dgm:pt modelId="{2F7B046E-60E0-41EF-A30A-F3A381AE9139}" type="pres">
      <dgm:prSet presAssocID="{BA9CC176-7007-4616-BD95-7F88DA995AC4}" presName="hierRoot1" presStyleCnt="0">
        <dgm:presLayoutVars>
          <dgm:hierBranch val="init"/>
        </dgm:presLayoutVars>
      </dgm:prSet>
      <dgm:spPr/>
    </dgm:pt>
    <dgm:pt modelId="{9AEE0AD7-43A8-46FE-B154-6AE9881983C5}" type="pres">
      <dgm:prSet presAssocID="{BA9CC176-7007-4616-BD95-7F88DA995AC4}" presName="rootComposite1" presStyleCnt="0"/>
      <dgm:spPr/>
    </dgm:pt>
    <dgm:pt modelId="{615AC564-4338-493E-82A9-9490CC6D1273}" type="pres">
      <dgm:prSet presAssocID="{BA9CC176-7007-4616-BD95-7F88DA995AC4}" presName="rootText1" presStyleLbl="node0" presStyleIdx="0" presStyleCnt="1">
        <dgm:presLayoutVars>
          <dgm:chPref val="3"/>
        </dgm:presLayoutVars>
      </dgm:prSet>
      <dgm:spPr/>
    </dgm:pt>
    <dgm:pt modelId="{CC962CB2-27A2-4951-9729-3E9039C15EE0}" type="pres">
      <dgm:prSet presAssocID="{BA9CC176-7007-4616-BD95-7F88DA995AC4}" presName="rootConnector1" presStyleLbl="node1" presStyleIdx="0" presStyleCnt="0"/>
      <dgm:spPr/>
    </dgm:pt>
    <dgm:pt modelId="{AA4BB377-E09D-411D-AE30-00DBBA1E60B7}" type="pres">
      <dgm:prSet presAssocID="{BA9CC176-7007-4616-BD95-7F88DA995AC4}" presName="hierChild2" presStyleCnt="0"/>
      <dgm:spPr/>
    </dgm:pt>
    <dgm:pt modelId="{A5D2EBEC-321D-4F8A-92A4-CF5A89DAA8E8}" type="pres">
      <dgm:prSet presAssocID="{1F09200D-045B-4DEE-A2D1-97CFDB502FC0}" presName="Name37" presStyleLbl="parChTrans1D2" presStyleIdx="0" presStyleCnt="2"/>
      <dgm:spPr/>
    </dgm:pt>
    <dgm:pt modelId="{202F3E30-13A9-49FA-A95B-321D820AF0AE}" type="pres">
      <dgm:prSet presAssocID="{CB14F48C-84F2-482C-ABE2-278B9CA8EBE8}" presName="hierRoot2" presStyleCnt="0">
        <dgm:presLayoutVars>
          <dgm:hierBranch val="init"/>
        </dgm:presLayoutVars>
      </dgm:prSet>
      <dgm:spPr/>
    </dgm:pt>
    <dgm:pt modelId="{3B7CF75A-0E98-4DC2-91B5-ACFCC9E0467B}" type="pres">
      <dgm:prSet presAssocID="{CB14F48C-84F2-482C-ABE2-278B9CA8EBE8}" presName="rootComposite" presStyleCnt="0"/>
      <dgm:spPr/>
    </dgm:pt>
    <dgm:pt modelId="{6126FB75-CE9C-46B4-89D7-C9E0E4CA6317}" type="pres">
      <dgm:prSet presAssocID="{CB14F48C-84F2-482C-ABE2-278B9CA8EBE8}" presName="rootText" presStyleLbl="node2" presStyleIdx="0" presStyleCnt="2">
        <dgm:presLayoutVars>
          <dgm:chPref val="3"/>
        </dgm:presLayoutVars>
      </dgm:prSet>
      <dgm:spPr/>
    </dgm:pt>
    <dgm:pt modelId="{9A56194C-CF9C-41A4-8513-E97E28D69456}" type="pres">
      <dgm:prSet presAssocID="{CB14F48C-84F2-482C-ABE2-278B9CA8EBE8}" presName="rootConnector" presStyleLbl="node2" presStyleIdx="0" presStyleCnt="2"/>
      <dgm:spPr/>
    </dgm:pt>
    <dgm:pt modelId="{9CA39005-28F1-4E81-B7C5-964D4F9006F5}" type="pres">
      <dgm:prSet presAssocID="{CB14F48C-84F2-482C-ABE2-278B9CA8EBE8}" presName="hierChild4" presStyleCnt="0"/>
      <dgm:spPr/>
    </dgm:pt>
    <dgm:pt modelId="{05A818EF-B178-4121-8B11-4E0952702EBE}" type="pres">
      <dgm:prSet presAssocID="{A3104C25-68C0-41A1-82B1-A6ECDE21F167}" presName="Name37" presStyleLbl="parChTrans1D3" presStyleIdx="0" presStyleCnt="5"/>
      <dgm:spPr/>
    </dgm:pt>
    <dgm:pt modelId="{EE6C54E2-339C-4AE6-9BF9-0905C20DFCD1}" type="pres">
      <dgm:prSet presAssocID="{F3632C14-2B54-47CF-8B0B-168929FBB403}" presName="hierRoot2" presStyleCnt="0">
        <dgm:presLayoutVars>
          <dgm:hierBranch val="init"/>
        </dgm:presLayoutVars>
      </dgm:prSet>
      <dgm:spPr/>
    </dgm:pt>
    <dgm:pt modelId="{BEDF7FE4-5122-438D-8621-1D5FEFD4C525}" type="pres">
      <dgm:prSet presAssocID="{F3632C14-2B54-47CF-8B0B-168929FBB403}" presName="rootComposite" presStyleCnt="0"/>
      <dgm:spPr/>
    </dgm:pt>
    <dgm:pt modelId="{53EF207E-5618-4C1D-A5C5-FF8C1EF74B9C}" type="pres">
      <dgm:prSet presAssocID="{F3632C14-2B54-47CF-8B0B-168929FBB403}" presName="rootText" presStyleLbl="node3" presStyleIdx="0" presStyleCnt="5">
        <dgm:presLayoutVars>
          <dgm:chPref val="3"/>
        </dgm:presLayoutVars>
      </dgm:prSet>
      <dgm:spPr/>
    </dgm:pt>
    <dgm:pt modelId="{56C45216-4B5E-47EE-B437-F7D0F5464F9D}" type="pres">
      <dgm:prSet presAssocID="{F3632C14-2B54-47CF-8B0B-168929FBB403}" presName="rootConnector" presStyleLbl="node3" presStyleIdx="0" presStyleCnt="5"/>
      <dgm:spPr/>
    </dgm:pt>
    <dgm:pt modelId="{1AF27412-0831-449F-BE65-47037034B7E6}" type="pres">
      <dgm:prSet presAssocID="{F3632C14-2B54-47CF-8B0B-168929FBB403}" presName="hierChild4" presStyleCnt="0"/>
      <dgm:spPr/>
    </dgm:pt>
    <dgm:pt modelId="{0332444D-10BF-4108-90B7-7B428F18EBB1}" type="pres">
      <dgm:prSet presAssocID="{93EE33F7-4B94-490C-B57A-FA5070B17584}" presName="Name37" presStyleLbl="parChTrans1D4" presStyleIdx="0" presStyleCnt="11"/>
      <dgm:spPr/>
    </dgm:pt>
    <dgm:pt modelId="{D1944A0A-7B17-4942-8329-E356588E8EDF}" type="pres">
      <dgm:prSet presAssocID="{345A5AC2-0C27-4D42-A2C9-3D5E1873BB60}" presName="hierRoot2" presStyleCnt="0">
        <dgm:presLayoutVars>
          <dgm:hierBranch val="init"/>
        </dgm:presLayoutVars>
      </dgm:prSet>
      <dgm:spPr/>
    </dgm:pt>
    <dgm:pt modelId="{A0206872-3CA7-4CFD-9020-CCC72AE83AC2}" type="pres">
      <dgm:prSet presAssocID="{345A5AC2-0C27-4D42-A2C9-3D5E1873BB60}" presName="rootComposite" presStyleCnt="0"/>
      <dgm:spPr/>
    </dgm:pt>
    <dgm:pt modelId="{A6923596-46B0-4007-9359-CD6B861E0D89}" type="pres">
      <dgm:prSet presAssocID="{345A5AC2-0C27-4D42-A2C9-3D5E1873BB60}" presName="rootText" presStyleLbl="node4" presStyleIdx="0" presStyleCnt="11">
        <dgm:presLayoutVars>
          <dgm:chPref val="3"/>
        </dgm:presLayoutVars>
      </dgm:prSet>
      <dgm:spPr/>
    </dgm:pt>
    <dgm:pt modelId="{27378269-B34F-4644-B599-E277611D7F58}" type="pres">
      <dgm:prSet presAssocID="{345A5AC2-0C27-4D42-A2C9-3D5E1873BB60}" presName="rootConnector" presStyleLbl="node4" presStyleIdx="0" presStyleCnt="11"/>
      <dgm:spPr/>
    </dgm:pt>
    <dgm:pt modelId="{1A68EF09-FE81-4611-8646-AAD6DEE46B20}" type="pres">
      <dgm:prSet presAssocID="{345A5AC2-0C27-4D42-A2C9-3D5E1873BB60}" presName="hierChild4" presStyleCnt="0"/>
      <dgm:spPr/>
    </dgm:pt>
    <dgm:pt modelId="{7003891A-9B68-41AE-8889-705C5D0B09EE}" type="pres">
      <dgm:prSet presAssocID="{345A5AC2-0C27-4D42-A2C9-3D5E1873BB60}" presName="hierChild5" presStyleCnt="0"/>
      <dgm:spPr/>
    </dgm:pt>
    <dgm:pt modelId="{8ADE1D75-1F28-4FD9-8104-6817DD776F99}" type="pres">
      <dgm:prSet presAssocID="{F896088E-8D21-4E72-9AB8-7C26D537748B}" presName="Name37" presStyleLbl="parChTrans1D4" presStyleIdx="1" presStyleCnt="11"/>
      <dgm:spPr/>
    </dgm:pt>
    <dgm:pt modelId="{266CC872-DA7D-440D-86AB-30F0024BF86E}" type="pres">
      <dgm:prSet presAssocID="{238332F0-40BE-4DFE-B727-533BC53DD39B}" presName="hierRoot2" presStyleCnt="0">
        <dgm:presLayoutVars>
          <dgm:hierBranch val="init"/>
        </dgm:presLayoutVars>
      </dgm:prSet>
      <dgm:spPr/>
    </dgm:pt>
    <dgm:pt modelId="{4409FFB6-D9E3-4378-B781-0DF5E7815895}" type="pres">
      <dgm:prSet presAssocID="{238332F0-40BE-4DFE-B727-533BC53DD39B}" presName="rootComposite" presStyleCnt="0"/>
      <dgm:spPr/>
    </dgm:pt>
    <dgm:pt modelId="{1C299661-75E1-4D5B-87E7-0090892C052C}" type="pres">
      <dgm:prSet presAssocID="{238332F0-40BE-4DFE-B727-533BC53DD39B}" presName="rootText" presStyleLbl="node4" presStyleIdx="1" presStyleCnt="11">
        <dgm:presLayoutVars>
          <dgm:chPref val="3"/>
        </dgm:presLayoutVars>
      </dgm:prSet>
      <dgm:spPr/>
    </dgm:pt>
    <dgm:pt modelId="{E9C22BAE-F6BA-483A-8617-85724E4A2920}" type="pres">
      <dgm:prSet presAssocID="{238332F0-40BE-4DFE-B727-533BC53DD39B}" presName="rootConnector" presStyleLbl="node4" presStyleIdx="1" presStyleCnt="11"/>
      <dgm:spPr/>
    </dgm:pt>
    <dgm:pt modelId="{95DD8CD3-B904-463E-93D2-ADA6D5FFD6D4}" type="pres">
      <dgm:prSet presAssocID="{238332F0-40BE-4DFE-B727-533BC53DD39B}" presName="hierChild4" presStyleCnt="0"/>
      <dgm:spPr/>
    </dgm:pt>
    <dgm:pt modelId="{B6570F6E-CC8A-4EBA-AC64-09F007BACA6A}" type="pres">
      <dgm:prSet presAssocID="{238332F0-40BE-4DFE-B727-533BC53DD39B}" presName="hierChild5" presStyleCnt="0"/>
      <dgm:spPr/>
    </dgm:pt>
    <dgm:pt modelId="{EC5F95BA-FDE1-4CA9-B516-CBEC439D230A}" type="pres">
      <dgm:prSet presAssocID="{F3632C14-2B54-47CF-8B0B-168929FBB403}" presName="hierChild5" presStyleCnt="0"/>
      <dgm:spPr/>
    </dgm:pt>
    <dgm:pt modelId="{576B5C9E-0047-475E-BCC6-94FEA00BC37F}" type="pres">
      <dgm:prSet presAssocID="{AE4140B3-EEB6-4D0F-9186-9C3A08D7199F}" presName="Name37" presStyleLbl="parChTrans1D3" presStyleIdx="1" presStyleCnt="5"/>
      <dgm:spPr/>
    </dgm:pt>
    <dgm:pt modelId="{5C74A92D-222C-402F-966A-8E37764658C0}" type="pres">
      <dgm:prSet presAssocID="{12FC7771-E9CA-4BC0-9384-0342110E076A}" presName="hierRoot2" presStyleCnt="0">
        <dgm:presLayoutVars>
          <dgm:hierBranch val="init"/>
        </dgm:presLayoutVars>
      </dgm:prSet>
      <dgm:spPr/>
    </dgm:pt>
    <dgm:pt modelId="{C188C4B9-20A7-45CD-873F-42BAA2BC1255}" type="pres">
      <dgm:prSet presAssocID="{12FC7771-E9CA-4BC0-9384-0342110E076A}" presName="rootComposite" presStyleCnt="0"/>
      <dgm:spPr/>
    </dgm:pt>
    <dgm:pt modelId="{C984FFFB-CDBE-4C7A-BDA8-CA8D35A94D3F}" type="pres">
      <dgm:prSet presAssocID="{12FC7771-E9CA-4BC0-9384-0342110E076A}" presName="rootText" presStyleLbl="node3" presStyleIdx="1" presStyleCnt="5">
        <dgm:presLayoutVars>
          <dgm:chPref val="3"/>
        </dgm:presLayoutVars>
      </dgm:prSet>
      <dgm:spPr/>
    </dgm:pt>
    <dgm:pt modelId="{4403DE32-8D11-432B-BA6E-37BACFF315DC}" type="pres">
      <dgm:prSet presAssocID="{12FC7771-E9CA-4BC0-9384-0342110E076A}" presName="rootConnector" presStyleLbl="node3" presStyleIdx="1" presStyleCnt="5"/>
      <dgm:spPr/>
    </dgm:pt>
    <dgm:pt modelId="{70559595-1E9C-4AC7-B39D-4C065537379E}" type="pres">
      <dgm:prSet presAssocID="{12FC7771-E9CA-4BC0-9384-0342110E076A}" presName="hierChild4" presStyleCnt="0"/>
      <dgm:spPr/>
    </dgm:pt>
    <dgm:pt modelId="{290E6B20-DC46-4793-951E-D8D3D1B13BA5}" type="pres">
      <dgm:prSet presAssocID="{807BF83D-D995-4C2D-ABB4-790C0B6B0D42}" presName="Name37" presStyleLbl="parChTrans1D4" presStyleIdx="2" presStyleCnt="11"/>
      <dgm:spPr/>
    </dgm:pt>
    <dgm:pt modelId="{64A9C840-E98D-46AC-A02B-608185F998E5}" type="pres">
      <dgm:prSet presAssocID="{7E428A1E-2DB1-4EEA-B792-2AE76680FD82}" presName="hierRoot2" presStyleCnt="0">
        <dgm:presLayoutVars>
          <dgm:hierBranch val="init"/>
        </dgm:presLayoutVars>
      </dgm:prSet>
      <dgm:spPr/>
    </dgm:pt>
    <dgm:pt modelId="{575D5089-A63E-4E44-A3BA-46C9B46BF2DF}" type="pres">
      <dgm:prSet presAssocID="{7E428A1E-2DB1-4EEA-B792-2AE76680FD82}" presName="rootComposite" presStyleCnt="0"/>
      <dgm:spPr/>
    </dgm:pt>
    <dgm:pt modelId="{82EE4EBC-EFEE-4A46-B3E7-9623D6352E23}" type="pres">
      <dgm:prSet presAssocID="{7E428A1E-2DB1-4EEA-B792-2AE76680FD82}" presName="rootText" presStyleLbl="node4" presStyleIdx="2" presStyleCnt="11">
        <dgm:presLayoutVars>
          <dgm:chPref val="3"/>
        </dgm:presLayoutVars>
      </dgm:prSet>
      <dgm:spPr/>
    </dgm:pt>
    <dgm:pt modelId="{AC87CD37-04C8-4E6B-832C-BE417D32681A}" type="pres">
      <dgm:prSet presAssocID="{7E428A1E-2DB1-4EEA-B792-2AE76680FD82}" presName="rootConnector" presStyleLbl="node4" presStyleIdx="2" presStyleCnt="11"/>
      <dgm:spPr/>
    </dgm:pt>
    <dgm:pt modelId="{63F0A55A-938E-4961-96AB-3E5873598C8B}" type="pres">
      <dgm:prSet presAssocID="{7E428A1E-2DB1-4EEA-B792-2AE76680FD82}" presName="hierChild4" presStyleCnt="0"/>
      <dgm:spPr/>
    </dgm:pt>
    <dgm:pt modelId="{CFC253EA-1CCD-4A55-8944-ACAEBAC3F7F5}" type="pres">
      <dgm:prSet presAssocID="{7E428A1E-2DB1-4EEA-B792-2AE76680FD82}" presName="hierChild5" presStyleCnt="0"/>
      <dgm:spPr/>
    </dgm:pt>
    <dgm:pt modelId="{1CA7E660-0A34-4924-B8A5-A0A349165684}" type="pres">
      <dgm:prSet presAssocID="{12FC7771-E9CA-4BC0-9384-0342110E076A}" presName="hierChild5" presStyleCnt="0"/>
      <dgm:spPr/>
    </dgm:pt>
    <dgm:pt modelId="{49AE5810-E17C-4C97-9B19-6B003B41ABB7}" type="pres">
      <dgm:prSet presAssocID="{CB14F48C-84F2-482C-ABE2-278B9CA8EBE8}" presName="hierChild5" presStyleCnt="0"/>
      <dgm:spPr/>
    </dgm:pt>
    <dgm:pt modelId="{C27D350D-DD17-4627-BF6A-89E4041180DD}" type="pres">
      <dgm:prSet presAssocID="{BEC36FA4-FA46-4353-B3F5-C80EBD766401}" presName="Name37" presStyleLbl="parChTrans1D2" presStyleIdx="1" presStyleCnt="2"/>
      <dgm:spPr/>
    </dgm:pt>
    <dgm:pt modelId="{B454C217-733D-441D-98CC-595DE5AE6FB4}" type="pres">
      <dgm:prSet presAssocID="{27FFC21A-DA43-4F86-8B35-31E71BE32705}" presName="hierRoot2" presStyleCnt="0">
        <dgm:presLayoutVars>
          <dgm:hierBranch val="init"/>
        </dgm:presLayoutVars>
      </dgm:prSet>
      <dgm:spPr/>
    </dgm:pt>
    <dgm:pt modelId="{49C607D2-7C37-416A-B867-39AF2DDAAA22}" type="pres">
      <dgm:prSet presAssocID="{27FFC21A-DA43-4F86-8B35-31E71BE32705}" presName="rootComposite" presStyleCnt="0"/>
      <dgm:spPr/>
    </dgm:pt>
    <dgm:pt modelId="{81F9D8F4-3160-440D-A82A-3B5755F18748}" type="pres">
      <dgm:prSet presAssocID="{27FFC21A-DA43-4F86-8B35-31E71BE32705}" presName="rootText" presStyleLbl="node2" presStyleIdx="1" presStyleCnt="2">
        <dgm:presLayoutVars>
          <dgm:chPref val="3"/>
        </dgm:presLayoutVars>
      </dgm:prSet>
      <dgm:spPr/>
    </dgm:pt>
    <dgm:pt modelId="{79A1B07A-1E0F-41FE-A294-012D50E184E7}" type="pres">
      <dgm:prSet presAssocID="{27FFC21A-DA43-4F86-8B35-31E71BE32705}" presName="rootConnector" presStyleLbl="node2" presStyleIdx="1" presStyleCnt="2"/>
      <dgm:spPr/>
    </dgm:pt>
    <dgm:pt modelId="{C3B719CF-16CB-4AF2-A67A-17EBBA25F961}" type="pres">
      <dgm:prSet presAssocID="{27FFC21A-DA43-4F86-8B35-31E71BE32705}" presName="hierChild4" presStyleCnt="0"/>
      <dgm:spPr/>
    </dgm:pt>
    <dgm:pt modelId="{59C62AD4-0B49-45C4-A090-B2452FAD436E}" type="pres">
      <dgm:prSet presAssocID="{6A984CAD-457E-4E63-BCC3-A406277C4FA0}" presName="Name37" presStyleLbl="parChTrans1D3" presStyleIdx="2" presStyleCnt="5"/>
      <dgm:spPr/>
    </dgm:pt>
    <dgm:pt modelId="{53DE7CB4-B72C-4420-98D8-7B0B43CCEF40}" type="pres">
      <dgm:prSet presAssocID="{F05C0DFC-4774-43F6-84B4-5CEE9BFAA60B}" presName="hierRoot2" presStyleCnt="0">
        <dgm:presLayoutVars>
          <dgm:hierBranch val="init"/>
        </dgm:presLayoutVars>
      </dgm:prSet>
      <dgm:spPr/>
    </dgm:pt>
    <dgm:pt modelId="{94B26A64-D24F-4594-B454-5E8983591FCF}" type="pres">
      <dgm:prSet presAssocID="{F05C0DFC-4774-43F6-84B4-5CEE9BFAA60B}" presName="rootComposite" presStyleCnt="0"/>
      <dgm:spPr/>
    </dgm:pt>
    <dgm:pt modelId="{9C8A314B-60CD-451C-984B-F5FD0256D378}" type="pres">
      <dgm:prSet presAssocID="{F05C0DFC-4774-43F6-84B4-5CEE9BFAA60B}" presName="rootText" presStyleLbl="node3" presStyleIdx="2" presStyleCnt="5">
        <dgm:presLayoutVars>
          <dgm:chPref val="3"/>
        </dgm:presLayoutVars>
      </dgm:prSet>
      <dgm:spPr/>
    </dgm:pt>
    <dgm:pt modelId="{BDE13D0A-86F4-465E-AA58-EAFAC062DCD9}" type="pres">
      <dgm:prSet presAssocID="{F05C0DFC-4774-43F6-84B4-5CEE9BFAA60B}" presName="rootConnector" presStyleLbl="node3" presStyleIdx="2" presStyleCnt="5"/>
      <dgm:spPr/>
    </dgm:pt>
    <dgm:pt modelId="{25182C86-BBE6-445A-8C6F-88B0A36C982D}" type="pres">
      <dgm:prSet presAssocID="{F05C0DFC-4774-43F6-84B4-5CEE9BFAA60B}" presName="hierChild4" presStyleCnt="0"/>
      <dgm:spPr/>
    </dgm:pt>
    <dgm:pt modelId="{A5D7BAA7-6485-4A45-A0BD-10FD9B914CA1}" type="pres">
      <dgm:prSet presAssocID="{6581D163-F1AB-4F16-8A4B-A7A6451A81F8}" presName="Name37" presStyleLbl="parChTrans1D4" presStyleIdx="3" presStyleCnt="11"/>
      <dgm:spPr/>
    </dgm:pt>
    <dgm:pt modelId="{209A953C-DCE0-4BCB-BDF8-3F64C9D94FC7}" type="pres">
      <dgm:prSet presAssocID="{2985CA42-7C64-41DB-A68E-5EB24683D0BA}" presName="hierRoot2" presStyleCnt="0">
        <dgm:presLayoutVars>
          <dgm:hierBranch val="init"/>
        </dgm:presLayoutVars>
      </dgm:prSet>
      <dgm:spPr/>
    </dgm:pt>
    <dgm:pt modelId="{5038A262-7F4D-4587-8C0E-545F3770F16C}" type="pres">
      <dgm:prSet presAssocID="{2985CA42-7C64-41DB-A68E-5EB24683D0BA}" presName="rootComposite" presStyleCnt="0"/>
      <dgm:spPr/>
    </dgm:pt>
    <dgm:pt modelId="{BC490059-F099-43C0-A3A1-A4410990ECC3}" type="pres">
      <dgm:prSet presAssocID="{2985CA42-7C64-41DB-A68E-5EB24683D0BA}" presName="rootText" presStyleLbl="node4" presStyleIdx="3" presStyleCnt="11">
        <dgm:presLayoutVars>
          <dgm:chPref val="3"/>
        </dgm:presLayoutVars>
      </dgm:prSet>
      <dgm:spPr/>
    </dgm:pt>
    <dgm:pt modelId="{3C429DBA-A1FE-4184-92B2-2FDD560B3B55}" type="pres">
      <dgm:prSet presAssocID="{2985CA42-7C64-41DB-A68E-5EB24683D0BA}" presName="rootConnector" presStyleLbl="node4" presStyleIdx="3" presStyleCnt="11"/>
      <dgm:spPr/>
    </dgm:pt>
    <dgm:pt modelId="{6A5854C6-37EE-409A-83C9-B048AE269A60}" type="pres">
      <dgm:prSet presAssocID="{2985CA42-7C64-41DB-A68E-5EB24683D0BA}" presName="hierChild4" presStyleCnt="0"/>
      <dgm:spPr/>
    </dgm:pt>
    <dgm:pt modelId="{272B59BF-4682-43A5-A993-D6DF4592D4F9}" type="pres">
      <dgm:prSet presAssocID="{2985CA42-7C64-41DB-A68E-5EB24683D0BA}" presName="hierChild5" presStyleCnt="0"/>
      <dgm:spPr/>
    </dgm:pt>
    <dgm:pt modelId="{CBEC71A2-B958-4B7C-BF45-13224609A7EC}" type="pres">
      <dgm:prSet presAssocID="{AD358D17-E25F-41BF-9282-444D4FBCC1BD}" presName="Name37" presStyleLbl="parChTrans1D4" presStyleIdx="4" presStyleCnt="11"/>
      <dgm:spPr/>
    </dgm:pt>
    <dgm:pt modelId="{0EA1CEB0-B4AF-4660-A088-BDF82A7269F3}" type="pres">
      <dgm:prSet presAssocID="{4FD0FCA7-F062-4049-BB67-1EF749B23E6B}" presName="hierRoot2" presStyleCnt="0">
        <dgm:presLayoutVars>
          <dgm:hierBranch val="init"/>
        </dgm:presLayoutVars>
      </dgm:prSet>
      <dgm:spPr/>
    </dgm:pt>
    <dgm:pt modelId="{54CAC180-BFFD-406E-B5A5-0363EA4CE4F0}" type="pres">
      <dgm:prSet presAssocID="{4FD0FCA7-F062-4049-BB67-1EF749B23E6B}" presName="rootComposite" presStyleCnt="0"/>
      <dgm:spPr/>
    </dgm:pt>
    <dgm:pt modelId="{B0DD12EB-ACC8-4EF2-B4EC-60DFAD5A066B}" type="pres">
      <dgm:prSet presAssocID="{4FD0FCA7-F062-4049-BB67-1EF749B23E6B}" presName="rootText" presStyleLbl="node4" presStyleIdx="4" presStyleCnt="11">
        <dgm:presLayoutVars>
          <dgm:chPref val="3"/>
        </dgm:presLayoutVars>
      </dgm:prSet>
      <dgm:spPr/>
    </dgm:pt>
    <dgm:pt modelId="{F7A510FA-A927-4303-BDCD-3EF65429FBD7}" type="pres">
      <dgm:prSet presAssocID="{4FD0FCA7-F062-4049-BB67-1EF749B23E6B}" presName="rootConnector" presStyleLbl="node4" presStyleIdx="4" presStyleCnt="11"/>
      <dgm:spPr/>
    </dgm:pt>
    <dgm:pt modelId="{ED376E4E-23F5-4CBA-836B-BDDDD64F34DB}" type="pres">
      <dgm:prSet presAssocID="{4FD0FCA7-F062-4049-BB67-1EF749B23E6B}" presName="hierChild4" presStyleCnt="0"/>
      <dgm:spPr/>
    </dgm:pt>
    <dgm:pt modelId="{C7B2903A-DEAC-4217-942A-0155B257C985}" type="pres">
      <dgm:prSet presAssocID="{4FD0FCA7-F062-4049-BB67-1EF749B23E6B}" presName="hierChild5" presStyleCnt="0"/>
      <dgm:spPr/>
    </dgm:pt>
    <dgm:pt modelId="{E0B4DA42-D4BA-4D17-8148-7EA0BD0512E8}" type="pres">
      <dgm:prSet presAssocID="{C0DC109F-D121-4BD0-8720-52F2BD323682}" presName="Name37" presStyleLbl="parChTrans1D4" presStyleIdx="5" presStyleCnt="11"/>
      <dgm:spPr/>
    </dgm:pt>
    <dgm:pt modelId="{CC7216D5-350D-4752-BF4D-041599725B27}" type="pres">
      <dgm:prSet presAssocID="{332C326F-188F-44D6-ACF6-D8372BFA6CE6}" presName="hierRoot2" presStyleCnt="0">
        <dgm:presLayoutVars>
          <dgm:hierBranch val="init"/>
        </dgm:presLayoutVars>
      </dgm:prSet>
      <dgm:spPr/>
    </dgm:pt>
    <dgm:pt modelId="{386E2991-645B-485F-A1E9-779F093331B8}" type="pres">
      <dgm:prSet presAssocID="{332C326F-188F-44D6-ACF6-D8372BFA6CE6}" presName="rootComposite" presStyleCnt="0"/>
      <dgm:spPr/>
    </dgm:pt>
    <dgm:pt modelId="{EAF7A26F-115D-471A-AF0A-7F867248C0A3}" type="pres">
      <dgm:prSet presAssocID="{332C326F-188F-44D6-ACF6-D8372BFA6CE6}" presName="rootText" presStyleLbl="node4" presStyleIdx="5" presStyleCnt="11">
        <dgm:presLayoutVars>
          <dgm:chPref val="3"/>
        </dgm:presLayoutVars>
      </dgm:prSet>
      <dgm:spPr/>
    </dgm:pt>
    <dgm:pt modelId="{55D36892-39B7-48B7-AEC7-8F31ACE434AF}" type="pres">
      <dgm:prSet presAssocID="{332C326F-188F-44D6-ACF6-D8372BFA6CE6}" presName="rootConnector" presStyleLbl="node4" presStyleIdx="5" presStyleCnt="11"/>
      <dgm:spPr/>
    </dgm:pt>
    <dgm:pt modelId="{E6C1E818-809A-4F03-BDE2-91171CFA5B07}" type="pres">
      <dgm:prSet presAssocID="{332C326F-188F-44D6-ACF6-D8372BFA6CE6}" presName="hierChild4" presStyleCnt="0"/>
      <dgm:spPr/>
    </dgm:pt>
    <dgm:pt modelId="{D7036E5E-8D10-4C27-ACD6-70C8E78E516B}" type="pres">
      <dgm:prSet presAssocID="{332C326F-188F-44D6-ACF6-D8372BFA6CE6}" presName="hierChild5" presStyleCnt="0"/>
      <dgm:spPr/>
    </dgm:pt>
    <dgm:pt modelId="{A15C3C03-345F-45FC-B383-0E4A9925E47F}" type="pres">
      <dgm:prSet presAssocID="{F05C0DFC-4774-43F6-84B4-5CEE9BFAA60B}" presName="hierChild5" presStyleCnt="0"/>
      <dgm:spPr/>
    </dgm:pt>
    <dgm:pt modelId="{D8EFFD9C-D2A4-4583-B00A-A001A772657B}" type="pres">
      <dgm:prSet presAssocID="{7AA6EA06-E084-4383-810F-886DFD2C8220}" presName="Name37" presStyleLbl="parChTrans1D3" presStyleIdx="3" presStyleCnt="5"/>
      <dgm:spPr/>
    </dgm:pt>
    <dgm:pt modelId="{ACCC4A86-0D5F-44DE-A149-8AAD3127EF40}" type="pres">
      <dgm:prSet presAssocID="{1811454E-F841-4B96-903F-9313C6E699BC}" presName="hierRoot2" presStyleCnt="0">
        <dgm:presLayoutVars>
          <dgm:hierBranch val="init"/>
        </dgm:presLayoutVars>
      </dgm:prSet>
      <dgm:spPr/>
    </dgm:pt>
    <dgm:pt modelId="{625CC904-4A99-4A79-9B15-32123147C1D7}" type="pres">
      <dgm:prSet presAssocID="{1811454E-F841-4B96-903F-9313C6E699BC}" presName="rootComposite" presStyleCnt="0"/>
      <dgm:spPr/>
    </dgm:pt>
    <dgm:pt modelId="{3B80ED52-459F-4038-9C37-A2FAC8D28C01}" type="pres">
      <dgm:prSet presAssocID="{1811454E-F841-4B96-903F-9313C6E699BC}" presName="rootText" presStyleLbl="node3" presStyleIdx="3" presStyleCnt="5">
        <dgm:presLayoutVars>
          <dgm:chPref val="3"/>
        </dgm:presLayoutVars>
      </dgm:prSet>
      <dgm:spPr/>
    </dgm:pt>
    <dgm:pt modelId="{31B4BBB4-9A8A-4C18-BB71-197A527207C4}" type="pres">
      <dgm:prSet presAssocID="{1811454E-F841-4B96-903F-9313C6E699BC}" presName="rootConnector" presStyleLbl="node3" presStyleIdx="3" presStyleCnt="5"/>
      <dgm:spPr/>
    </dgm:pt>
    <dgm:pt modelId="{F06AD419-F284-4B09-95C8-9535DBC2516F}" type="pres">
      <dgm:prSet presAssocID="{1811454E-F841-4B96-903F-9313C6E699BC}" presName="hierChild4" presStyleCnt="0"/>
      <dgm:spPr/>
    </dgm:pt>
    <dgm:pt modelId="{BA303389-2167-402F-A442-CAC34F516877}" type="pres">
      <dgm:prSet presAssocID="{34C248D2-99BD-455E-A3ED-14623ACFBF47}" presName="Name37" presStyleLbl="parChTrans1D4" presStyleIdx="6" presStyleCnt="11"/>
      <dgm:spPr/>
    </dgm:pt>
    <dgm:pt modelId="{49D08DD2-3948-4D78-8999-1E86E8F7778A}" type="pres">
      <dgm:prSet presAssocID="{10A38AEA-81F4-4735-BE9C-1229C5BBC0C5}" presName="hierRoot2" presStyleCnt="0">
        <dgm:presLayoutVars>
          <dgm:hierBranch val="init"/>
        </dgm:presLayoutVars>
      </dgm:prSet>
      <dgm:spPr/>
    </dgm:pt>
    <dgm:pt modelId="{55993F9B-5619-4279-9D0F-98565AAF4E8E}" type="pres">
      <dgm:prSet presAssocID="{10A38AEA-81F4-4735-BE9C-1229C5BBC0C5}" presName="rootComposite" presStyleCnt="0"/>
      <dgm:spPr/>
    </dgm:pt>
    <dgm:pt modelId="{F0C190D5-2BB2-4A61-A75E-43CE6810F65E}" type="pres">
      <dgm:prSet presAssocID="{10A38AEA-81F4-4735-BE9C-1229C5BBC0C5}" presName="rootText" presStyleLbl="node4" presStyleIdx="6" presStyleCnt="11">
        <dgm:presLayoutVars>
          <dgm:chPref val="3"/>
        </dgm:presLayoutVars>
      </dgm:prSet>
      <dgm:spPr/>
    </dgm:pt>
    <dgm:pt modelId="{0B392E95-5580-461B-A12A-271BAAA4356A}" type="pres">
      <dgm:prSet presAssocID="{10A38AEA-81F4-4735-BE9C-1229C5BBC0C5}" presName="rootConnector" presStyleLbl="node4" presStyleIdx="6" presStyleCnt="11"/>
      <dgm:spPr/>
    </dgm:pt>
    <dgm:pt modelId="{B3F299D4-2F88-4383-AB20-E723ABF65495}" type="pres">
      <dgm:prSet presAssocID="{10A38AEA-81F4-4735-BE9C-1229C5BBC0C5}" presName="hierChild4" presStyleCnt="0"/>
      <dgm:spPr/>
    </dgm:pt>
    <dgm:pt modelId="{75D307FB-A834-4FCC-9135-5F8BFF5F85EE}" type="pres">
      <dgm:prSet presAssocID="{10A38AEA-81F4-4735-BE9C-1229C5BBC0C5}" presName="hierChild5" presStyleCnt="0"/>
      <dgm:spPr/>
    </dgm:pt>
    <dgm:pt modelId="{89D94130-1FBF-4120-A40C-A099FE98EBCA}" type="pres">
      <dgm:prSet presAssocID="{7C351B53-3930-458A-BB22-0C1F5F22FE16}" presName="Name37" presStyleLbl="parChTrans1D4" presStyleIdx="7" presStyleCnt="11"/>
      <dgm:spPr/>
    </dgm:pt>
    <dgm:pt modelId="{D3F8F8B9-090A-44DA-89BF-BEB9FAF793B7}" type="pres">
      <dgm:prSet presAssocID="{219A91E5-50D2-417D-952D-0666FF7B1D94}" presName="hierRoot2" presStyleCnt="0">
        <dgm:presLayoutVars>
          <dgm:hierBranch val="init"/>
        </dgm:presLayoutVars>
      </dgm:prSet>
      <dgm:spPr/>
    </dgm:pt>
    <dgm:pt modelId="{7A45F27A-C404-40FB-A3CC-51C683F0523E}" type="pres">
      <dgm:prSet presAssocID="{219A91E5-50D2-417D-952D-0666FF7B1D94}" presName="rootComposite" presStyleCnt="0"/>
      <dgm:spPr/>
    </dgm:pt>
    <dgm:pt modelId="{A3C31A0C-757F-418B-813A-32488505C10B}" type="pres">
      <dgm:prSet presAssocID="{219A91E5-50D2-417D-952D-0666FF7B1D94}" presName="rootText" presStyleLbl="node4" presStyleIdx="7" presStyleCnt="11">
        <dgm:presLayoutVars>
          <dgm:chPref val="3"/>
        </dgm:presLayoutVars>
      </dgm:prSet>
      <dgm:spPr/>
    </dgm:pt>
    <dgm:pt modelId="{FE98B91C-6B9D-4A93-A8B7-54F08BF5AD14}" type="pres">
      <dgm:prSet presAssocID="{219A91E5-50D2-417D-952D-0666FF7B1D94}" presName="rootConnector" presStyleLbl="node4" presStyleIdx="7" presStyleCnt="11"/>
      <dgm:spPr/>
    </dgm:pt>
    <dgm:pt modelId="{7415BF67-E1DA-4544-A44D-35AD39209E4C}" type="pres">
      <dgm:prSet presAssocID="{219A91E5-50D2-417D-952D-0666FF7B1D94}" presName="hierChild4" presStyleCnt="0"/>
      <dgm:spPr/>
    </dgm:pt>
    <dgm:pt modelId="{F370BD8C-D297-4520-BA4B-786947CF0DD4}" type="pres">
      <dgm:prSet presAssocID="{219A91E5-50D2-417D-952D-0666FF7B1D94}" presName="hierChild5" presStyleCnt="0"/>
      <dgm:spPr/>
    </dgm:pt>
    <dgm:pt modelId="{4B67F1D0-1BF8-4C8B-9284-D9B19DF88240}" type="pres">
      <dgm:prSet presAssocID="{753537B3-B971-4A02-BE96-287726423435}" presName="Name37" presStyleLbl="parChTrans1D4" presStyleIdx="8" presStyleCnt="11"/>
      <dgm:spPr/>
    </dgm:pt>
    <dgm:pt modelId="{B5590204-6109-4AFE-9ADF-765235C5C5D1}" type="pres">
      <dgm:prSet presAssocID="{470840AC-3B10-4DA1-B804-61290F197615}" presName="hierRoot2" presStyleCnt="0">
        <dgm:presLayoutVars>
          <dgm:hierBranch val="init"/>
        </dgm:presLayoutVars>
      </dgm:prSet>
      <dgm:spPr/>
    </dgm:pt>
    <dgm:pt modelId="{4B359BD0-4641-4813-A7EE-A1BA9F0B349C}" type="pres">
      <dgm:prSet presAssocID="{470840AC-3B10-4DA1-B804-61290F197615}" presName="rootComposite" presStyleCnt="0"/>
      <dgm:spPr/>
    </dgm:pt>
    <dgm:pt modelId="{1B1EB15F-1436-4865-999D-3A2764BEEDB7}" type="pres">
      <dgm:prSet presAssocID="{470840AC-3B10-4DA1-B804-61290F197615}" presName="rootText" presStyleLbl="node4" presStyleIdx="8" presStyleCnt="11">
        <dgm:presLayoutVars>
          <dgm:chPref val="3"/>
        </dgm:presLayoutVars>
      </dgm:prSet>
      <dgm:spPr/>
    </dgm:pt>
    <dgm:pt modelId="{B5AD2DD7-F11B-433D-900B-0EFB71982FA7}" type="pres">
      <dgm:prSet presAssocID="{470840AC-3B10-4DA1-B804-61290F197615}" presName="rootConnector" presStyleLbl="node4" presStyleIdx="8" presStyleCnt="11"/>
      <dgm:spPr/>
    </dgm:pt>
    <dgm:pt modelId="{DCC20C02-4224-4034-824A-F69777522BA4}" type="pres">
      <dgm:prSet presAssocID="{470840AC-3B10-4DA1-B804-61290F197615}" presName="hierChild4" presStyleCnt="0"/>
      <dgm:spPr/>
    </dgm:pt>
    <dgm:pt modelId="{5E3DEA38-D6F3-4FBA-A79A-2B55D17254B8}" type="pres">
      <dgm:prSet presAssocID="{470840AC-3B10-4DA1-B804-61290F197615}" presName="hierChild5" presStyleCnt="0"/>
      <dgm:spPr/>
    </dgm:pt>
    <dgm:pt modelId="{BC2FE2CC-3C10-4FA3-93CE-7338999E0071}" type="pres">
      <dgm:prSet presAssocID="{1811454E-F841-4B96-903F-9313C6E699BC}" presName="hierChild5" presStyleCnt="0"/>
      <dgm:spPr/>
    </dgm:pt>
    <dgm:pt modelId="{0575DEF7-3B79-498C-B170-526C6F478FB4}" type="pres">
      <dgm:prSet presAssocID="{B8AC4A29-042C-4EBB-9EB4-14F3E71C279C}" presName="Name37" presStyleLbl="parChTrans1D3" presStyleIdx="4" presStyleCnt="5"/>
      <dgm:spPr/>
    </dgm:pt>
    <dgm:pt modelId="{82F6DF64-515E-4BDC-A8CE-43F1230E7287}" type="pres">
      <dgm:prSet presAssocID="{0B9106AA-85D4-44A3-9668-CB54DE461109}" presName="hierRoot2" presStyleCnt="0">
        <dgm:presLayoutVars>
          <dgm:hierBranch val="init"/>
        </dgm:presLayoutVars>
      </dgm:prSet>
      <dgm:spPr/>
    </dgm:pt>
    <dgm:pt modelId="{643927D1-6A8F-428F-A021-6D8A3534E994}" type="pres">
      <dgm:prSet presAssocID="{0B9106AA-85D4-44A3-9668-CB54DE461109}" presName="rootComposite" presStyleCnt="0"/>
      <dgm:spPr/>
    </dgm:pt>
    <dgm:pt modelId="{FACEB2DE-92E3-4100-A55C-7912BF6DD84C}" type="pres">
      <dgm:prSet presAssocID="{0B9106AA-85D4-44A3-9668-CB54DE461109}" presName="rootText" presStyleLbl="node3" presStyleIdx="4" presStyleCnt="5">
        <dgm:presLayoutVars>
          <dgm:chPref val="3"/>
        </dgm:presLayoutVars>
      </dgm:prSet>
      <dgm:spPr/>
    </dgm:pt>
    <dgm:pt modelId="{052995D0-8B8C-4208-A919-4D97F8F03EA3}" type="pres">
      <dgm:prSet presAssocID="{0B9106AA-85D4-44A3-9668-CB54DE461109}" presName="rootConnector" presStyleLbl="node3" presStyleIdx="4" presStyleCnt="5"/>
      <dgm:spPr/>
    </dgm:pt>
    <dgm:pt modelId="{E13A7A76-2992-4CED-B639-72ABD869F20A}" type="pres">
      <dgm:prSet presAssocID="{0B9106AA-85D4-44A3-9668-CB54DE461109}" presName="hierChild4" presStyleCnt="0"/>
      <dgm:spPr/>
    </dgm:pt>
    <dgm:pt modelId="{1FA04B2A-025D-4D1C-9321-3B91194DF19B}" type="pres">
      <dgm:prSet presAssocID="{53EAA8C3-722F-4940-A6CC-600EBA0CF985}" presName="Name37" presStyleLbl="parChTrans1D4" presStyleIdx="9" presStyleCnt="11"/>
      <dgm:spPr/>
    </dgm:pt>
    <dgm:pt modelId="{02137196-CA61-4055-AEC6-143867A96F8A}" type="pres">
      <dgm:prSet presAssocID="{C603378A-3B3A-4D68-941B-AF038BA40464}" presName="hierRoot2" presStyleCnt="0">
        <dgm:presLayoutVars>
          <dgm:hierBranch val="init"/>
        </dgm:presLayoutVars>
      </dgm:prSet>
      <dgm:spPr/>
    </dgm:pt>
    <dgm:pt modelId="{7F2A752F-6CDA-4206-BDA4-32A34D0CE6BC}" type="pres">
      <dgm:prSet presAssocID="{C603378A-3B3A-4D68-941B-AF038BA40464}" presName="rootComposite" presStyleCnt="0"/>
      <dgm:spPr/>
    </dgm:pt>
    <dgm:pt modelId="{A16EAB8A-3D22-46E8-B8AA-A80C5C96F086}" type="pres">
      <dgm:prSet presAssocID="{C603378A-3B3A-4D68-941B-AF038BA40464}" presName="rootText" presStyleLbl="node4" presStyleIdx="9" presStyleCnt="11">
        <dgm:presLayoutVars>
          <dgm:chPref val="3"/>
        </dgm:presLayoutVars>
      </dgm:prSet>
      <dgm:spPr/>
    </dgm:pt>
    <dgm:pt modelId="{16DEA631-8D8F-42EF-8F22-0DBADE44A84F}" type="pres">
      <dgm:prSet presAssocID="{C603378A-3B3A-4D68-941B-AF038BA40464}" presName="rootConnector" presStyleLbl="node4" presStyleIdx="9" presStyleCnt="11"/>
      <dgm:spPr/>
    </dgm:pt>
    <dgm:pt modelId="{98D3AE6C-0236-4EED-BE82-EE250B407746}" type="pres">
      <dgm:prSet presAssocID="{C603378A-3B3A-4D68-941B-AF038BA40464}" presName="hierChild4" presStyleCnt="0"/>
      <dgm:spPr/>
    </dgm:pt>
    <dgm:pt modelId="{79C3AB00-6A63-4DB5-BA93-3A9ABE9C6ABC}" type="pres">
      <dgm:prSet presAssocID="{C603378A-3B3A-4D68-941B-AF038BA40464}" presName="hierChild5" presStyleCnt="0"/>
      <dgm:spPr/>
    </dgm:pt>
    <dgm:pt modelId="{14E91232-D863-4821-A37E-6282C9E8B217}" type="pres">
      <dgm:prSet presAssocID="{F1EF93E1-B7F9-414C-B90B-0DA671ED5D50}" presName="Name37" presStyleLbl="parChTrans1D4" presStyleIdx="10" presStyleCnt="11"/>
      <dgm:spPr/>
    </dgm:pt>
    <dgm:pt modelId="{1C0428F9-82AE-4A43-AA1E-658AEB396229}" type="pres">
      <dgm:prSet presAssocID="{F8F6613A-AF60-43E0-BEE8-E4D56ED36A8C}" presName="hierRoot2" presStyleCnt="0">
        <dgm:presLayoutVars>
          <dgm:hierBranch val="init"/>
        </dgm:presLayoutVars>
      </dgm:prSet>
      <dgm:spPr/>
    </dgm:pt>
    <dgm:pt modelId="{EE3CAE03-00B2-4AC0-A2E2-A950F7BD2663}" type="pres">
      <dgm:prSet presAssocID="{F8F6613A-AF60-43E0-BEE8-E4D56ED36A8C}" presName="rootComposite" presStyleCnt="0"/>
      <dgm:spPr/>
    </dgm:pt>
    <dgm:pt modelId="{2CB77815-C222-45E3-99BB-39C293C1134D}" type="pres">
      <dgm:prSet presAssocID="{F8F6613A-AF60-43E0-BEE8-E4D56ED36A8C}" presName="rootText" presStyleLbl="node4" presStyleIdx="10" presStyleCnt="11">
        <dgm:presLayoutVars>
          <dgm:chPref val="3"/>
        </dgm:presLayoutVars>
      </dgm:prSet>
      <dgm:spPr/>
    </dgm:pt>
    <dgm:pt modelId="{EC13CF41-AC00-4688-8284-6E0F3485FAAD}" type="pres">
      <dgm:prSet presAssocID="{F8F6613A-AF60-43E0-BEE8-E4D56ED36A8C}" presName="rootConnector" presStyleLbl="node4" presStyleIdx="10" presStyleCnt="11"/>
      <dgm:spPr/>
    </dgm:pt>
    <dgm:pt modelId="{A6C2D3AF-EABA-43EC-9A0C-1131C7583DDD}" type="pres">
      <dgm:prSet presAssocID="{F8F6613A-AF60-43E0-BEE8-E4D56ED36A8C}" presName="hierChild4" presStyleCnt="0"/>
      <dgm:spPr/>
    </dgm:pt>
    <dgm:pt modelId="{5EEF4876-38F6-4697-ADEC-09156539BC09}" type="pres">
      <dgm:prSet presAssocID="{F8F6613A-AF60-43E0-BEE8-E4D56ED36A8C}" presName="hierChild5" presStyleCnt="0"/>
      <dgm:spPr/>
    </dgm:pt>
    <dgm:pt modelId="{DCCBF1BD-DF5F-4D74-ACB6-0C867791CEAD}" type="pres">
      <dgm:prSet presAssocID="{0B9106AA-85D4-44A3-9668-CB54DE461109}" presName="hierChild5" presStyleCnt="0"/>
      <dgm:spPr/>
    </dgm:pt>
    <dgm:pt modelId="{FF8CFE0C-6679-435F-AC0B-582AB7788235}" type="pres">
      <dgm:prSet presAssocID="{27FFC21A-DA43-4F86-8B35-31E71BE32705}" presName="hierChild5" presStyleCnt="0"/>
      <dgm:spPr/>
    </dgm:pt>
    <dgm:pt modelId="{59E5E4BD-EFC0-4071-A22A-E2B238EAECED}" type="pres">
      <dgm:prSet presAssocID="{BA9CC176-7007-4616-BD95-7F88DA995AC4}" presName="hierChild3" presStyleCnt="0"/>
      <dgm:spPr/>
    </dgm:pt>
  </dgm:ptLst>
  <dgm:cxnLst>
    <dgm:cxn modelId="{AFA02C02-7B36-4E7A-BD52-50F59996C3F0}" type="presOf" srcId="{345A5AC2-0C27-4D42-A2C9-3D5E1873BB60}" destId="{A6923596-46B0-4007-9359-CD6B861E0D89}" srcOrd="0" destOrd="0" presId="urn:microsoft.com/office/officeart/2005/8/layout/orgChart1"/>
    <dgm:cxn modelId="{122D8B0C-7A87-4AF5-94C9-A52FCF7815FC}" srcId="{F05C0DFC-4774-43F6-84B4-5CEE9BFAA60B}" destId="{332C326F-188F-44D6-ACF6-D8372BFA6CE6}" srcOrd="2" destOrd="0" parTransId="{C0DC109F-D121-4BD0-8720-52F2BD323682}" sibTransId="{9992EDF2-C59F-43D3-8F0E-FC758D42AC80}"/>
    <dgm:cxn modelId="{AF1BEC0C-1C91-4607-B285-3087F8402B62}" srcId="{BA9CC176-7007-4616-BD95-7F88DA995AC4}" destId="{CB14F48C-84F2-482C-ABE2-278B9CA8EBE8}" srcOrd="0" destOrd="0" parTransId="{1F09200D-045B-4DEE-A2D1-97CFDB502FC0}" sibTransId="{23B91366-8C8D-416B-9A67-A3F6CC5DA6F9}"/>
    <dgm:cxn modelId="{BEA11619-834C-4176-89F8-74051573B0F8}" type="presOf" srcId="{BA9CC176-7007-4616-BD95-7F88DA995AC4}" destId="{CC962CB2-27A2-4951-9729-3E9039C15EE0}" srcOrd="1" destOrd="0" presId="urn:microsoft.com/office/officeart/2005/8/layout/orgChart1"/>
    <dgm:cxn modelId="{03A0ED19-89E2-44FA-91DE-BB0D97E4CC56}" srcId="{0B9106AA-85D4-44A3-9668-CB54DE461109}" destId="{C603378A-3B3A-4D68-941B-AF038BA40464}" srcOrd="0" destOrd="0" parTransId="{53EAA8C3-722F-4940-A6CC-600EBA0CF985}" sibTransId="{99D7D8B6-30E0-4F0C-AA67-689ECDB5BC06}"/>
    <dgm:cxn modelId="{CAD3001B-A4EA-408F-A6CB-B24338C157B9}" type="presOf" srcId="{238332F0-40BE-4DFE-B727-533BC53DD39B}" destId="{E9C22BAE-F6BA-483A-8617-85724E4A2920}" srcOrd="1" destOrd="0" presId="urn:microsoft.com/office/officeart/2005/8/layout/orgChart1"/>
    <dgm:cxn modelId="{4ED8DE1B-2DBF-411F-AC88-D92624EDD421}" type="presOf" srcId="{345A5AC2-0C27-4D42-A2C9-3D5E1873BB60}" destId="{27378269-B34F-4644-B599-E277611D7F58}" srcOrd="1" destOrd="0" presId="urn:microsoft.com/office/officeart/2005/8/layout/orgChart1"/>
    <dgm:cxn modelId="{7185351E-2241-4CF1-AFC8-1549E29F4D47}" type="presOf" srcId="{1811454E-F841-4B96-903F-9313C6E699BC}" destId="{3B80ED52-459F-4038-9C37-A2FAC8D28C01}" srcOrd="0" destOrd="0" presId="urn:microsoft.com/office/officeart/2005/8/layout/orgChart1"/>
    <dgm:cxn modelId="{BC5C8920-2232-47DD-A3CD-4DF6AEF1602A}" srcId="{27FFC21A-DA43-4F86-8B35-31E71BE32705}" destId="{F05C0DFC-4774-43F6-84B4-5CEE9BFAA60B}" srcOrd="0" destOrd="0" parTransId="{6A984CAD-457E-4E63-BCC3-A406277C4FA0}" sibTransId="{30175E67-294E-4AE4-9034-54A46A7BC236}"/>
    <dgm:cxn modelId="{E1FD8B20-CBE6-4F7D-8353-33A5C0EEEA1A}" type="presOf" srcId="{332C326F-188F-44D6-ACF6-D8372BFA6CE6}" destId="{EAF7A26F-115D-471A-AF0A-7F867248C0A3}" srcOrd="0" destOrd="0" presId="urn:microsoft.com/office/officeart/2005/8/layout/orgChart1"/>
    <dgm:cxn modelId="{D1169B20-5227-41DF-B064-0BC291B326E2}" type="presOf" srcId="{753537B3-B971-4A02-BE96-287726423435}" destId="{4B67F1D0-1BF8-4C8B-9284-D9B19DF88240}" srcOrd="0" destOrd="0" presId="urn:microsoft.com/office/officeart/2005/8/layout/orgChart1"/>
    <dgm:cxn modelId="{67596F2C-0D9D-4A3F-8318-0ADD2CC7AF3E}" type="presOf" srcId="{BEC36FA4-FA46-4353-B3F5-C80EBD766401}" destId="{C27D350D-DD17-4627-BF6A-89E4041180DD}" srcOrd="0" destOrd="0" presId="urn:microsoft.com/office/officeart/2005/8/layout/orgChart1"/>
    <dgm:cxn modelId="{B79B762E-2042-49B3-8AEF-D921661B8BE1}" type="presOf" srcId="{7C351B53-3930-458A-BB22-0C1F5F22FE16}" destId="{89D94130-1FBF-4120-A40C-A099FE98EBCA}" srcOrd="0" destOrd="0" presId="urn:microsoft.com/office/officeart/2005/8/layout/orgChart1"/>
    <dgm:cxn modelId="{2A8F8F2F-8529-41FA-A41B-6CA161D570AC}" type="presOf" srcId="{C0DC109F-D121-4BD0-8720-52F2BD323682}" destId="{E0B4DA42-D4BA-4D17-8148-7EA0BD0512E8}" srcOrd="0" destOrd="0" presId="urn:microsoft.com/office/officeart/2005/8/layout/orgChart1"/>
    <dgm:cxn modelId="{C7064E37-E591-44F0-82D6-A742E49C5081}" type="presOf" srcId="{332C326F-188F-44D6-ACF6-D8372BFA6CE6}" destId="{55D36892-39B7-48B7-AEC7-8F31ACE434AF}" srcOrd="1" destOrd="0" presId="urn:microsoft.com/office/officeart/2005/8/layout/orgChart1"/>
    <dgm:cxn modelId="{E095B03C-B9D3-416F-8273-60B6066BEE6F}" srcId="{1811454E-F841-4B96-903F-9313C6E699BC}" destId="{219A91E5-50D2-417D-952D-0666FF7B1D94}" srcOrd="1" destOrd="0" parTransId="{7C351B53-3930-458A-BB22-0C1F5F22FE16}" sibTransId="{C351CE51-645F-451C-830A-21A0E19BC920}"/>
    <dgm:cxn modelId="{EA00D13C-939D-49D8-B7BE-DA29564D522C}" srcId="{BA9CC176-7007-4616-BD95-7F88DA995AC4}" destId="{27FFC21A-DA43-4F86-8B35-31E71BE32705}" srcOrd="1" destOrd="0" parTransId="{BEC36FA4-FA46-4353-B3F5-C80EBD766401}" sibTransId="{74FB9453-2C3C-419F-A031-943A39575D9E}"/>
    <dgm:cxn modelId="{0CB0D63E-AE5B-494F-88FA-4BD43D1B314C}" type="presOf" srcId="{12FC7771-E9CA-4BC0-9384-0342110E076A}" destId="{4403DE32-8D11-432B-BA6E-37BACFF315DC}" srcOrd="1" destOrd="0" presId="urn:microsoft.com/office/officeart/2005/8/layout/orgChart1"/>
    <dgm:cxn modelId="{D14AE040-B927-4F00-A964-5BF1C27F0D6F}" type="presOf" srcId="{AD358D17-E25F-41BF-9282-444D4FBCC1BD}" destId="{CBEC71A2-B958-4B7C-BF45-13224609A7EC}" srcOrd="0" destOrd="0" presId="urn:microsoft.com/office/officeart/2005/8/layout/orgChart1"/>
    <dgm:cxn modelId="{9D65B65C-E9CE-4516-A243-7326F6C0F8F7}" srcId="{1811454E-F841-4B96-903F-9313C6E699BC}" destId="{10A38AEA-81F4-4735-BE9C-1229C5BBC0C5}" srcOrd="0" destOrd="0" parTransId="{34C248D2-99BD-455E-A3ED-14623ACFBF47}" sibTransId="{1CD71438-429A-484E-A348-ADB330210DEB}"/>
    <dgm:cxn modelId="{8C63315D-795C-467B-858B-6A15E96863C9}" srcId="{27FFC21A-DA43-4F86-8B35-31E71BE32705}" destId="{1811454E-F841-4B96-903F-9313C6E699BC}" srcOrd="1" destOrd="0" parTransId="{7AA6EA06-E084-4383-810F-886DFD2C8220}" sibTransId="{048FDA98-45CB-4DB4-98EB-A0069D175F52}"/>
    <dgm:cxn modelId="{9E77F649-8350-40D9-94F6-63E2105549E3}" srcId="{CB14F48C-84F2-482C-ABE2-278B9CA8EBE8}" destId="{F3632C14-2B54-47CF-8B0B-168929FBB403}" srcOrd="0" destOrd="0" parTransId="{A3104C25-68C0-41A1-82B1-A6ECDE21F167}" sibTransId="{D701E0AE-66E9-43A1-9BD4-4D461C61C0E8}"/>
    <dgm:cxn modelId="{2C74CF6E-177C-4285-8A4B-E50505F19726}" type="presOf" srcId="{F8F6613A-AF60-43E0-BEE8-E4D56ED36A8C}" destId="{EC13CF41-AC00-4688-8284-6E0F3485FAAD}" srcOrd="1" destOrd="0" presId="urn:microsoft.com/office/officeart/2005/8/layout/orgChart1"/>
    <dgm:cxn modelId="{2D694070-171F-4555-853D-212D2592BD55}" type="presOf" srcId="{2985CA42-7C64-41DB-A68E-5EB24683D0BA}" destId="{3C429DBA-A1FE-4184-92B2-2FDD560B3B55}" srcOrd="1" destOrd="0" presId="urn:microsoft.com/office/officeart/2005/8/layout/orgChart1"/>
    <dgm:cxn modelId="{206E4051-B9BB-42E2-ACF9-222E24B07E85}" srcId="{F3632C14-2B54-47CF-8B0B-168929FBB403}" destId="{238332F0-40BE-4DFE-B727-533BC53DD39B}" srcOrd="1" destOrd="0" parTransId="{F896088E-8D21-4E72-9AB8-7C26D537748B}" sibTransId="{678FE15E-EBED-4C0C-AA3F-A2AD3E17448F}"/>
    <dgm:cxn modelId="{3A00DB71-3923-4143-A119-854487699615}" type="presOf" srcId="{7E428A1E-2DB1-4EEA-B792-2AE76680FD82}" destId="{AC87CD37-04C8-4E6B-832C-BE417D32681A}" srcOrd="1" destOrd="0" presId="urn:microsoft.com/office/officeart/2005/8/layout/orgChart1"/>
    <dgm:cxn modelId="{BEA0E054-0B80-4FBC-BB61-A4CF3CFB1FD9}" type="presOf" srcId="{BA9CC176-7007-4616-BD95-7F88DA995AC4}" destId="{615AC564-4338-493E-82A9-9490CC6D1273}" srcOrd="0" destOrd="0" presId="urn:microsoft.com/office/officeart/2005/8/layout/orgChart1"/>
    <dgm:cxn modelId="{5B63E954-24AB-49D2-9ADA-AEB994ECD8D9}" srcId="{F3632C14-2B54-47CF-8B0B-168929FBB403}" destId="{345A5AC2-0C27-4D42-A2C9-3D5E1873BB60}" srcOrd="0" destOrd="0" parTransId="{93EE33F7-4B94-490C-B57A-FA5070B17584}" sibTransId="{DBE17C1B-D38C-4916-8629-ABC2E6DE4C89}"/>
    <dgm:cxn modelId="{7E0B6257-7686-4994-9DB0-635460788385}" type="presOf" srcId="{7AA6EA06-E084-4383-810F-886DFD2C8220}" destId="{D8EFFD9C-D2A4-4583-B00A-A001A772657B}" srcOrd="0" destOrd="0" presId="urn:microsoft.com/office/officeart/2005/8/layout/orgChart1"/>
    <dgm:cxn modelId="{0D88D177-AFEA-419D-87B2-7172CAA477F8}" type="presOf" srcId="{10A38AEA-81F4-4735-BE9C-1229C5BBC0C5}" destId="{F0C190D5-2BB2-4A61-A75E-43CE6810F65E}" srcOrd="0" destOrd="0" presId="urn:microsoft.com/office/officeart/2005/8/layout/orgChart1"/>
    <dgm:cxn modelId="{F6DDEF77-BB0B-417A-98D8-6860085D1FC6}" type="presOf" srcId="{AE4140B3-EEB6-4D0F-9186-9C3A08D7199F}" destId="{576B5C9E-0047-475E-BCC6-94FEA00BC37F}" srcOrd="0" destOrd="0" presId="urn:microsoft.com/office/officeart/2005/8/layout/orgChart1"/>
    <dgm:cxn modelId="{89BE927A-E96A-4DA1-ABA7-DC56B4BBD61F}" srcId="{1811454E-F841-4B96-903F-9313C6E699BC}" destId="{470840AC-3B10-4DA1-B804-61290F197615}" srcOrd="2" destOrd="0" parTransId="{753537B3-B971-4A02-BE96-287726423435}" sibTransId="{E069A0D5-A02E-4392-89B7-9BFB2579A83E}"/>
    <dgm:cxn modelId="{A2707D7B-59EA-4D06-99FD-DF33472092C5}" type="presOf" srcId="{34C248D2-99BD-455E-A3ED-14623ACFBF47}" destId="{BA303389-2167-402F-A442-CAC34F516877}" srcOrd="0" destOrd="0" presId="urn:microsoft.com/office/officeart/2005/8/layout/orgChart1"/>
    <dgm:cxn modelId="{0A92157C-24FA-4F3F-A2F0-736A520A13CD}" type="presOf" srcId="{2985CA42-7C64-41DB-A68E-5EB24683D0BA}" destId="{BC490059-F099-43C0-A3A1-A4410990ECC3}" srcOrd="0" destOrd="0" presId="urn:microsoft.com/office/officeart/2005/8/layout/orgChart1"/>
    <dgm:cxn modelId="{FC818981-85D3-42F8-8C37-44558637ED10}" type="presOf" srcId="{470840AC-3B10-4DA1-B804-61290F197615}" destId="{1B1EB15F-1436-4865-999D-3A2764BEEDB7}" srcOrd="0" destOrd="0" presId="urn:microsoft.com/office/officeart/2005/8/layout/orgChart1"/>
    <dgm:cxn modelId="{73195884-0265-44B6-B0BB-CFE406D61B9F}" type="presOf" srcId="{27FFC21A-DA43-4F86-8B35-31E71BE32705}" destId="{79A1B07A-1E0F-41FE-A294-012D50E184E7}" srcOrd="1" destOrd="0" presId="urn:microsoft.com/office/officeart/2005/8/layout/orgChart1"/>
    <dgm:cxn modelId="{934CF687-906E-406C-9955-FE7FD0F3A957}" type="presOf" srcId="{0B9106AA-85D4-44A3-9668-CB54DE461109}" destId="{FACEB2DE-92E3-4100-A55C-7912BF6DD84C}" srcOrd="0" destOrd="0" presId="urn:microsoft.com/office/officeart/2005/8/layout/orgChart1"/>
    <dgm:cxn modelId="{3769D488-9463-47D6-90DF-AA4F217D38DD}" type="presOf" srcId="{CB14F48C-84F2-482C-ABE2-278B9CA8EBE8}" destId="{9A56194C-CF9C-41A4-8513-E97E28D69456}" srcOrd="1" destOrd="0" presId="urn:microsoft.com/office/officeart/2005/8/layout/orgChart1"/>
    <dgm:cxn modelId="{82729E8C-4905-4F05-9712-B7F735B93553}" type="presOf" srcId="{12FC7771-E9CA-4BC0-9384-0342110E076A}" destId="{C984FFFB-CDBE-4C7A-BDA8-CA8D35A94D3F}" srcOrd="0" destOrd="0" presId="urn:microsoft.com/office/officeart/2005/8/layout/orgChart1"/>
    <dgm:cxn modelId="{9A111697-3CFF-421A-8B71-4450C944F379}" type="presOf" srcId="{F3632C14-2B54-47CF-8B0B-168929FBB403}" destId="{56C45216-4B5E-47EE-B437-F7D0F5464F9D}" srcOrd="1" destOrd="0" presId="urn:microsoft.com/office/officeart/2005/8/layout/orgChart1"/>
    <dgm:cxn modelId="{65C13898-211D-40AD-85B6-03DA044DDDEB}" type="presOf" srcId="{F05C0DFC-4774-43F6-84B4-5CEE9BFAA60B}" destId="{BDE13D0A-86F4-465E-AA58-EAFAC062DCD9}" srcOrd="1" destOrd="0" presId="urn:microsoft.com/office/officeart/2005/8/layout/orgChart1"/>
    <dgm:cxn modelId="{2BB8039D-BAC3-4A49-903D-E40608788785}" type="presOf" srcId="{219A91E5-50D2-417D-952D-0666FF7B1D94}" destId="{A3C31A0C-757F-418B-813A-32488505C10B}" srcOrd="0" destOrd="0" presId="urn:microsoft.com/office/officeart/2005/8/layout/orgChart1"/>
    <dgm:cxn modelId="{63FF65A1-0FCB-40C6-849C-4AF9589026FA}" srcId="{F05C0DFC-4774-43F6-84B4-5CEE9BFAA60B}" destId="{2985CA42-7C64-41DB-A68E-5EB24683D0BA}" srcOrd="0" destOrd="0" parTransId="{6581D163-F1AB-4F16-8A4B-A7A6451A81F8}" sibTransId="{DACDF9DC-615D-4DCC-B08D-5D98857EE564}"/>
    <dgm:cxn modelId="{8463D5A2-57BF-496C-BF71-4FD8749ECB34}" type="presOf" srcId="{1F09200D-045B-4DEE-A2D1-97CFDB502FC0}" destId="{A5D2EBEC-321D-4F8A-92A4-CF5A89DAA8E8}" srcOrd="0" destOrd="0" presId="urn:microsoft.com/office/officeart/2005/8/layout/orgChart1"/>
    <dgm:cxn modelId="{726043A9-3F2A-4AED-8813-C75889B900BC}" type="presOf" srcId="{53EAA8C3-722F-4940-A6CC-600EBA0CF985}" destId="{1FA04B2A-025D-4D1C-9321-3B91194DF19B}" srcOrd="0" destOrd="0" presId="urn:microsoft.com/office/officeart/2005/8/layout/orgChart1"/>
    <dgm:cxn modelId="{AB6E5CAD-6809-4827-B8D4-0BA87EBE57CD}" type="presOf" srcId="{470840AC-3B10-4DA1-B804-61290F197615}" destId="{B5AD2DD7-F11B-433D-900B-0EFB71982FA7}" srcOrd="1" destOrd="0" presId="urn:microsoft.com/office/officeart/2005/8/layout/orgChart1"/>
    <dgm:cxn modelId="{55BBE5B3-F9C6-4D93-8C35-815DB306A380}" type="presOf" srcId="{F8F6613A-AF60-43E0-BEE8-E4D56ED36A8C}" destId="{2CB77815-C222-45E3-99BB-39C293C1134D}" srcOrd="0" destOrd="0" presId="urn:microsoft.com/office/officeart/2005/8/layout/orgChart1"/>
    <dgm:cxn modelId="{1FBD9DBF-1D47-4F11-9C4D-374F3488FA35}" srcId="{12FC7771-E9CA-4BC0-9384-0342110E076A}" destId="{7E428A1E-2DB1-4EEA-B792-2AE76680FD82}" srcOrd="0" destOrd="0" parTransId="{807BF83D-D995-4C2D-ABB4-790C0B6B0D42}" sibTransId="{0B825C5D-FBAE-4A53-8A3F-742A2696D37C}"/>
    <dgm:cxn modelId="{5F26E9BF-9F0A-4103-B5A4-05D9A05004A3}" type="presOf" srcId="{C603378A-3B3A-4D68-941B-AF038BA40464}" destId="{A16EAB8A-3D22-46E8-B8AA-A80C5C96F086}" srcOrd="0" destOrd="0" presId="urn:microsoft.com/office/officeart/2005/8/layout/orgChart1"/>
    <dgm:cxn modelId="{6A8D44C0-3A70-4A03-B08A-FBEFB65E1083}" type="presOf" srcId="{0B9106AA-85D4-44A3-9668-CB54DE461109}" destId="{052995D0-8B8C-4208-A919-4D97F8F03EA3}" srcOrd="1" destOrd="0" presId="urn:microsoft.com/office/officeart/2005/8/layout/orgChart1"/>
    <dgm:cxn modelId="{AFFBCBC0-D262-4B43-B79A-492A98D7522F}" srcId="{F05C0DFC-4774-43F6-84B4-5CEE9BFAA60B}" destId="{4FD0FCA7-F062-4049-BB67-1EF749B23E6B}" srcOrd="1" destOrd="0" parTransId="{AD358D17-E25F-41BF-9282-444D4FBCC1BD}" sibTransId="{9A9C45E8-43B9-4A41-AF55-F18225F5C6E7}"/>
    <dgm:cxn modelId="{3FF4F4C1-B0BC-4E4E-9F97-180BDB12CD81}" type="presOf" srcId="{A3104C25-68C0-41A1-82B1-A6ECDE21F167}" destId="{05A818EF-B178-4121-8B11-4E0952702EBE}" srcOrd="0" destOrd="0" presId="urn:microsoft.com/office/officeart/2005/8/layout/orgChart1"/>
    <dgm:cxn modelId="{E5E336C2-239A-4E5B-95AC-5D578C65FCB7}" type="presOf" srcId="{5C842242-0890-4B54-B2A3-0DC1D29D015E}" destId="{175FE139-7498-4E8E-B2DB-5DC9F20D1717}" srcOrd="0" destOrd="0" presId="urn:microsoft.com/office/officeart/2005/8/layout/orgChart1"/>
    <dgm:cxn modelId="{1868D3C7-A09D-4689-A895-C6A3FD0BBC1C}" srcId="{5C842242-0890-4B54-B2A3-0DC1D29D015E}" destId="{BA9CC176-7007-4616-BD95-7F88DA995AC4}" srcOrd="0" destOrd="0" parTransId="{DC1A34B1-62F7-4189-AD06-FEA00CABAD9D}" sibTransId="{3FE83C82-229B-4710-8104-7CD6DD0DFD1C}"/>
    <dgm:cxn modelId="{96312FD3-4878-49ED-924D-A5074574DC56}" srcId="{0B9106AA-85D4-44A3-9668-CB54DE461109}" destId="{F8F6613A-AF60-43E0-BEE8-E4D56ED36A8C}" srcOrd="1" destOrd="0" parTransId="{F1EF93E1-B7F9-414C-B90B-0DA671ED5D50}" sibTransId="{881AB464-8DEB-4528-A863-94305B5B9E3A}"/>
    <dgm:cxn modelId="{BBF617D5-6159-4E3C-8929-ECBFD4D6B49E}" type="presOf" srcId="{219A91E5-50D2-417D-952D-0666FF7B1D94}" destId="{FE98B91C-6B9D-4A93-A8B7-54F08BF5AD14}" srcOrd="1" destOrd="0" presId="urn:microsoft.com/office/officeart/2005/8/layout/orgChart1"/>
    <dgm:cxn modelId="{DD320AD7-C8C5-47AB-BF27-996940C7EA77}" type="presOf" srcId="{6A984CAD-457E-4E63-BCC3-A406277C4FA0}" destId="{59C62AD4-0B49-45C4-A090-B2452FAD436E}" srcOrd="0" destOrd="0" presId="urn:microsoft.com/office/officeart/2005/8/layout/orgChart1"/>
    <dgm:cxn modelId="{65A50FD7-959A-48AE-BD37-41291531D5A1}" type="presOf" srcId="{4FD0FCA7-F062-4049-BB67-1EF749B23E6B}" destId="{B0DD12EB-ACC8-4EF2-B4EC-60DFAD5A066B}" srcOrd="0" destOrd="0" presId="urn:microsoft.com/office/officeart/2005/8/layout/orgChart1"/>
    <dgm:cxn modelId="{D89728DA-1456-482D-B61E-D523AC368804}" type="presOf" srcId="{F3632C14-2B54-47CF-8B0B-168929FBB403}" destId="{53EF207E-5618-4C1D-A5C5-FF8C1EF74B9C}" srcOrd="0" destOrd="0" presId="urn:microsoft.com/office/officeart/2005/8/layout/orgChart1"/>
    <dgm:cxn modelId="{9F1C05DD-B98E-4FC0-A0A5-F420290FB098}" type="presOf" srcId="{27FFC21A-DA43-4F86-8B35-31E71BE32705}" destId="{81F9D8F4-3160-440D-A82A-3B5755F18748}" srcOrd="0" destOrd="0" presId="urn:microsoft.com/office/officeart/2005/8/layout/orgChart1"/>
    <dgm:cxn modelId="{6ADF45DF-4371-4A57-8F43-D4F39081AB1B}" srcId="{CB14F48C-84F2-482C-ABE2-278B9CA8EBE8}" destId="{12FC7771-E9CA-4BC0-9384-0342110E076A}" srcOrd="1" destOrd="0" parTransId="{AE4140B3-EEB6-4D0F-9186-9C3A08D7199F}" sibTransId="{7E58FD2C-84DB-49C7-A445-751D08D8B742}"/>
    <dgm:cxn modelId="{6CB8FBE6-B6A7-4734-B462-8CF889196516}" type="presOf" srcId="{6581D163-F1AB-4F16-8A4B-A7A6451A81F8}" destId="{A5D7BAA7-6485-4A45-A0BD-10FD9B914CA1}" srcOrd="0" destOrd="0" presId="urn:microsoft.com/office/officeart/2005/8/layout/orgChart1"/>
    <dgm:cxn modelId="{9DA39FE8-E79F-4A88-A5F4-59AE7F56E04B}" type="presOf" srcId="{93EE33F7-4B94-490C-B57A-FA5070B17584}" destId="{0332444D-10BF-4108-90B7-7B428F18EBB1}" srcOrd="0" destOrd="0" presId="urn:microsoft.com/office/officeart/2005/8/layout/orgChart1"/>
    <dgm:cxn modelId="{CF1FBAED-CA44-4C2D-B40F-D1D89F98AB5C}" type="presOf" srcId="{F1EF93E1-B7F9-414C-B90B-0DA671ED5D50}" destId="{14E91232-D863-4821-A37E-6282C9E8B217}" srcOrd="0" destOrd="0" presId="urn:microsoft.com/office/officeart/2005/8/layout/orgChart1"/>
    <dgm:cxn modelId="{5705EBF0-31FA-43A2-8630-7A16E017D456}" type="presOf" srcId="{10A38AEA-81F4-4735-BE9C-1229C5BBC0C5}" destId="{0B392E95-5580-461B-A12A-271BAAA4356A}" srcOrd="1" destOrd="0" presId="urn:microsoft.com/office/officeart/2005/8/layout/orgChart1"/>
    <dgm:cxn modelId="{288F2CF1-C3E2-4A3F-B2A0-5D3540755C63}" type="presOf" srcId="{CB14F48C-84F2-482C-ABE2-278B9CA8EBE8}" destId="{6126FB75-CE9C-46B4-89D7-C9E0E4CA6317}" srcOrd="0" destOrd="0" presId="urn:microsoft.com/office/officeart/2005/8/layout/orgChart1"/>
    <dgm:cxn modelId="{C0395FF1-EC72-4371-B4AB-7D5700C2B3F2}" type="presOf" srcId="{7E428A1E-2DB1-4EEA-B792-2AE76680FD82}" destId="{82EE4EBC-EFEE-4A46-B3E7-9623D6352E23}" srcOrd="0" destOrd="0" presId="urn:microsoft.com/office/officeart/2005/8/layout/orgChart1"/>
    <dgm:cxn modelId="{75BEFAF1-6C75-473D-BDF7-E7CFE533F638}" type="presOf" srcId="{4FD0FCA7-F062-4049-BB67-1EF749B23E6B}" destId="{F7A510FA-A927-4303-BDCD-3EF65429FBD7}" srcOrd="1" destOrd="0" presId="urn:microsoft.com/office/officeart/2005/8/layout/orgChart1"/>
    <dgm:cxn modelId="{478154F3-0C1D-4907-BB05-A1C0AAFC0FE5}" type="presOf" srcId="{238332F0-40BE-4DFE-B727-533BC53DD39B}" destId="{1C299661-75E1-4D5B-87E7-0090892C052C}" srcOrd="0" destOrd="0" presId="urn:microsoft.com/office/officeart/2005/8/layout/orgChart1"/>
    <dgm:cxn modelId="{BDD2ACF3-4554-492D-AC65-6251B25F564C}" type="presOf" srcId="{F05C0DFC-4774-43F6-84B4-5CEE9BFAA60B}" destId="{9C8A314B-60CD-451C-984B-F5FD0256D378}" srcOrd="0" destOrd="0" presId="urn:microsoft.com/office/officeart/2005/8/layout/orgChart1"/>
    <dgm:cxn modelId="{566A66F7-08FE-4699-82C8-AFF846971A71}" type="presOf" srcId="{C603378A-3B3A-4D68-941B-AF038BA40464}" destId="{16DEA631-8D8F-42EF-8F22-0DBADE44A84F}" srcOrd="1" destOrd="0" presId="urn:microsoft.com/office/officeart/2005/8/layout/orgChart1"/>
    <dgm:cxn modelId="{6FB257F7-3BB0-48EF-8AED-9E66C5039246}" type="presOf" srcId="{F896088E-8D21-4E72-9AB8-7C26D537748B}" destId="{8ADE1D75-1F28-4FD9-8104-6817DD776F99}" srcOrd="0" destOrd="0" presId="urn:microsoft.com/office/officeart/2005/8/layout/orgChart1"/>
    <dgm:cxn modelId="{C458ABF7-781C-46E0-8CEB-51EE0BF6AFF8}" type="presOf" srcId="{1811454E-F841-4B96-903F-9313C6E699BC}" destId="{31B4BBB4-9A8A-4C18-BB71-197A527207C4}" srcOrd="1" destOrd="0" presId="urn:microsoft.com/office/officeart/2005/8/layout/orgChart1"/>
    <dgm:cxn modelId="{E7CCF7FB-4CA9-41EC-BF8B-2BBA71944CFC}" type="presOf" srcId="{807BF83D-D995-4C2D-ABB4-790C0B6B0D42}" destId="{290E6B20-DC46-4793-951E-D8D3D1B13BA5}" srcOrd="0" destOrd="0" presId="urn:microsoft.com/office/officeart/2005/8/layout/orgChart1"/>
    <dgm:cxn modelId="{38AB20FC-9AA8-4850-A64D-38359E54006C}" srcId="{27FFC21A-DA43-4F86-8B35-31E71BE32705}" destId="{0B9106AA-85D4-44A3-9668-CB54DE461109}" srcOrd="2" destOrd="0" parTransId="{B8AC4A29-042C-4EBB-9EB4-14F3E71C279C}" sibTransId="{5B8984BF-C1BF-414C-AC25-3196DF369E92}"/>
    <dgm:cxn modelId="{5BB2C2FD-DE5B-4918-A530-6C9DF1E80AFE}" type="presOf" srcId="{B8AC4A29-042C-4EBB-9EB4-14F3E71C279C}" destId="{0575DEF7-3B79-498C-B170-526C6F478FB4}" srcOrd="0" destOrd="0" presId="urn:microsoft.com/office/officeart/2005/8/layout/orgChart1"/>
    <dgm:cxn modelId="{BF69F6F3-E032-4B4C-BEEC-F9CA7FF23E8A}" type="presParOf" srcId="{175FE139-7498-4E8E-B2DB-5DC9F20D1717}" destId="{2F7B046E-60E0-41EF-A30A-F3A381AE9139}" srcOrd="0" destOrd="0" presId="urn:microsoft.com/office/officeart/2005/8/layout/orgChart1"/>
    <dgm:cxn modelId="{0F7B3BBE-73B2-4150-8E05-BF3178A8C1A6}" type="presParOf" srcId="{2F7B046E-60E0-41EF-A30A-F3A381AE9139}" destId="{9AEE0AD7-43A8-46FE-B154-6AE9881983C5}" srcOrd="0" destOrd="0" presId="urn:microsoft.com/office/officeart/2005/8/layout/orgChart1"/>
    <dgm:cxn modelId="{A5E99E43-071F-4F2C-887C-546812EC5C74}" type="presParOf" srcId="{9AEE0AD7-43A8-46FE-B154-6AE9881983C5}" destId="{615AC564-4338-493E-82A9-9490CC6D1273}" srcOrd="0" destOrd="0" presId="urn:microsoft.com/office/officeart/2005/8/layout/orgChart1"/>
    <dgm:cxn modelId="{EEACD935-A1BD-44A3-A5FB-312F0E07D8E3}" type="presParOf" srcId="{9AEE0AD7-43A8-46FE-B154-6AE9881983C5}" destId="{CC962CB2-27A2-4951-9729-3E9039C15EE0}" srcOrd="1" destOrd="0" presId="urn:microsoft.com/office/officeart/2005/8/layout/orgChart1"/>
    <dgm:cxn modelId="{30B387BF-4F46-43C5-B58A-9E9BDC389801}" type="presParOf" srcId="{2F7B046E-60E0-41EF-A30A-F3A381AE9139}" destId="{AA4BB377-E09D-411D-AE30-00DBBA1E60B7}" srcOrd="1" destOrd="0" presId="urn:microsoft.com/office/officeart/2005/8/layout/orgChart1"/>
    <dgm:cxn modelId="{51BDA1FD-4EB8-41C9-823C-BAE42B3458AC}" type="presParOf" srcId="{AA4BB377-E09D-411D-AE30-00DBBA1E60B7}" destId="{A5D2EBEC-321D-4F8A-92A4-CF5A89DAA8E8}" srcOrd="0" destOrd="0" presId="urn:microsoft.com/office/officeart/2005/8/layout/orgChart1"/>
    <dgm:cxn modelId="{5397D27D-689F-447C-AEEF-00CD13BC59C6}" type="presParOf" srcId="{AA4BB377-E09D-411D-AE30-00DBBA1E60B7}" destId="{202F3E30-13A9-49FA-A95B-321D820AF0AE}" srcOrd="1" destOrd="0" presId="urn:microsoft.com/office/officeart/2005/8/layout/orgChart1"/>
    <dgm:cxn modelId="{F550B861-0514-4563-810D-09812C2FDC8D}" type="presParOf" srcId="{202F3E30-13A9-49FA-A95B-321D820AF0AE}" destId="{3B7CF75A-0E98-4DC2-91B5-ACFCC9E0467B}" srcOrd="0" destOrd="0" presId="urn:microsoft.com/office/officeart/2005/8/layout/orgChart1"/>
    <dgm:cxn modelId="{3C4F8CDA-FE8B-4605-9D25-B57883E21C8B}" type="presParOf" srcId="{3B7CF75A-0E98-4DC2-91B5-ACFCC9E0467B}" destId="{6126FB75-CE9C-46B4-89D7-C9E0E4CA6317}" srcOrd="0" destOrd="0" presId="urn:microsoft.com/office/officeart/2005/8/layout/orgChart1"/>
    <dgm:cxn modelId="{86B609A3-C2A5-4080-94C9-19D798FC94F4}" type="presParOf" srcId="{3B7CF75A-0E98-4DC2-91B5-ACFCC9E0467B}" destId="{9A56194C-CF9C-41A4-8513-E97E28D69456}" srcOrd="1" destOrd="0" presId="urn:microsoft.com/office/officeart/2005/8/layout/orgChart1"/>
    <dgm:cxn modelId="{FBDE9BF3-BA69-4BD2-B6DF-6FDAEDF0EB4B}" type="presParOf" srcId="{202F3E30-13A9-49FA-A95B-321D820AF0AE}" destId="{9CA39005-28F1-4E81-B7C5-964D4F9006F5}" srcOrd="1" destOrd="0" presId="urn:microsoft.com/office/officeart/2005/8/layout/orgChart1"/>
    <dgm:cxn modelId="{6E4AAFBB-904A-4F7F-96D8-442494822D75}" type="presParOf" srcId="{9CA39005-28F1-4E81-B7C5-964D4F9006F5}" destId="{05A818EF-B178-4121-8B11-4E0952702EBE}" srcOrd="0" destOrd="0" presId="urn:microsoft.com/office/officeart/2005/8/layout/orgChart1"/>
    <dgm:cxn modelId="{C9F7CB8B-6910-4402-A646-3B18DC8738B4}" type="presParOf" srcId="{9CA39005-28F1-4E81-B7C5-964D4F9006F5}" destId="{EE6C54E2-339C-4AE6-9BF9-0905C20DFCD1}" srcOrd="1" destOrd="0" presId="urn:microsoft.com/office/officeart/2005/8/layout/orgChart1"/>
    <dgm:cxn modelId="{2A141EE5-D84C-4AF8-A675-BADB194AE5D7}" type="presParOf" srcId="{EE6C54E2-339C-4AE6-9BF9-0905C20DFCD1}" destId="{BEDF7FE4-5122-438D-8621-1D5FEFD4C525}" srcOrd="0" destOrd="0" presId="urn:microsoft.com/office/officeart/2005/8/layout/orgChart1"/>
    <dgm:cxn modelId="{242A66C0-242F-4A3C-9508-56570688F89E}" type="presParOf" srcId="{BEDF7FE4-5122-438D-8621-1D5FEFD4C525}" destId="{53EF207E-5618-4C1D-A5C5-FF8C1EF74B9C}" srcOrd="0" destOrd="0" presId="urn:microsoft.com/office/officeart/2005/8/layout/orgChart1"/>
    <dgm:cxn modelId="{58C60468-DD34-40C7-A679-C2AFC2006D52}" type="presParOf" srcId="{BEDF7FE4-5122-438D-8621-1D5FEFD4C525}" destId="{56C45216-4B5E-47EE-B437-F7D0F5464F9D}" srcOrd="1" destOrd="0" presId="urn:microsoft.com/office/officeart/2005/8/layout/orgChart1"/>
    <dgm:cxn modelId="{52D64675-E078-4910-B6D6-CE09EFD331DC}" type="presParOf" srcId="{EE6C54E2-339C-4AE6-9BF9-0905C20DFCD1}" destId="{1AF27412-0831-449F-BE65-47037034B7E6}" srcOrd="1" destOrd="0" presId="urn:microsoft.com/office/officeart/2005/8/layout/orgChart1"/>
    <dgm:cxn modelId="{8458A18F-A222-40E2-9118-5867D1095EF1}" type="presParOf" srcId="{1AF27412-0831-449F-BE65-47037034B7E6}" destId="{0332444D-10BF-4108-90B7-7B428F18EBB1}" srcOrd="0" destOrd="0" presId="urn:microsoft.com/office/officeart/2005/8/layout/orgChart1"/>
    <dgm:cxn modelId="{727164A9-4361-4ED5-86B9-7D5E88086829}" type="presParOf" srcId="{1AF27412-0831-449F-BE65-47037034B7E6}" destId="{D1944A0A-7B17-4942-8329-E356588E8EDF}" srcOrd="1" destOrd="0" presId="urn:microsoft.com/office/officeart/2005/8/layout/orgChart1"/>
    <dgm:cxn modelId="{4B5E432E-BA99-43F8-AC7F-D049A34E2E06}" type="presParOf" srcId="{D1944A0A-7B17-4942-8329-E356588E8EDF}" destId="{A0206872-3CA7-4CFD-9020-CCC72AE83AC2}" srcOrd="0" destOrd="0" presId="urn:microsoft.com/office/officeart/2005/8/layout/orgChart1"/>
    <dgm:cxn modelId="{E908B826-827F-456C-8015-E315245871F1}" type="presParOf" srcId="{A0206872-3CA7-4CFD-9020-CCC72AE83AC2}" destId="{A6923596-46B0-4007-9359-CD6B861E0D89}" srcOrd="0" destOrd="0" presId="urn:microsoft.com/office/officeart/2005/8/layout/orgChart1"/>
    <dgm:cxn modelId="{9B8F7A18-0E75-4F51-8186-A1253C4B6362}" type="presParOf" srcId="{A0206872-3CA7-4CFD-9020-CCC72AE83AC2}" destId="{27378269-B34F-4644-B599-E277611D7F58}" srcOrd="1" destOrd="0" presId="urn:microsoft.com/office/officeart/2005/8/layout/orgChart1"/>
    <dgm:cxn modelId="{CBFE657F-938C-4B7A-98F7-00481B28107F}" type="presParOf" srcId="{D1944A0A-7B17-4942-8329-E356588E8EDF}" destId="{1A68EF09-FE81-4611-8646-AAD6DEE46B20}" srcOrd="1" destOrd="0" presId="urn:microsoft.com/office/officeart/2005/8/layout/orgChart1"/>
    <dgm:cxn modelId="{2D03C7B6-82C2-4CA0-B282-F79FB27AC513}" type="presParOf" srcId="{D1944A0A-7B17-4942-8329-E356588E8EDF}" destId="{7003891A-9B68-41AE-8889-705C5D0B09EE}" srcOrd="2" destOrd="0" presId="urn:microsoft.com/office/officeart/2005/8/layout/orgChart1"/>
    <dgm:cxn modelId="{314AAA35-4246-47BC-8CC1-9B10F88DD3B3}" type="presParOf" srcId="{1AF27412-0831-449F-BE65-47037034B7E6}" destId="{8ADE1D75-1F28-4FD9-8104-6817DD776F99}" srcOrd="2" destOrd="0" presId="urn:microsoft.com/office/officeart/2005/8/layout/orgChart1"/>
    <dgm:cxn modelId="{6A9E1FE8-2D06-4A2F-A540-87764AC91C1F}" type="presParOf" srcId="{1AF27412-0831-449F-BE65-47037034B7E6}" destId="{266CC872-DA7D-440D-86AB-30F0024BF86E}" srcOrd="3" destOrd="0" presId="urn:microsoft.com/office/officeart/2005/8/layout/orgChart1"/>
    <dgm:cxn modelId="{7DECD24F-AFBA-4C5C-96AA-ACFA8A58C4FF}" type="presParOf" srcId="{266CC872-DA7D-440D-86AB-30F0024BF86E}" destId="{4409FFB6-D9E3-4378-B781-0DF5E7815895}" srcOrd="0" destOrd="0" presId="urn:microsoft.com/office/officeart/2005/8/layout/orgChart1"/>
    <dgm:cxn modelId="{E227E875-65BE-4F58-B25E-2122D49B0175}" type="presParOf" srcId="{4409FFB6-D9E3-4378-B781-0DF5E7815895}" destId="{1C299661-75E1-4D5B-87E7-0090892C052C}" srcOrd="0" destOrd="0" presId="urn:microsoft.com/office/officeart/2005/8/layout/orgChart1"/>
    <dgm:cxn modelId="{93DBEB05-FA29-4C81-9AEB-AC56AF1E94FD}" type="presParOf" srcId="{4409FFB6-D9E3-4378-B781-0DF5E7815895}" destId="{E9C22BAE-F6BA-483A-8617-85724E4A2920}" srcOrd="1" destOrd="0" presId="urn:microsoft.com/office/officeart/2005/8/layout/orgChart1"/>
    <dgm:cxn modelId="{17355DE3-DFEF-4402-A825-6727CCCD1B4B}" type="presParOf" srcId="{266CC872-DA7D-440D-86AB-30F0024BF86E}" destId="{95DD8CD3-B904-463E-93D2-ADA6D5FFD6D4}" srcOrd="1" destOrd="0" presId="urn:microsoft.com/office/officeart/2005/8/layout/orgChart1"/>
    <dgm:cxn modelId="{CAFEA566-B93B-4FAA-919D-80BF5FCC3DD2}" type="presParOf" srcId="{266CC872-DA7D-440D-86AB-30F0024BF86E}" destId="{B6570F6E-CC8A-4EBA-AC64-09F007BACA6A}" srcOrd="2" destOrd="0" presId="urn:microsoft.com/office/officeart/2005/8/layout/orgChart1"/>
    <dgm:cxn modelId="{302983DE-3B02-47AB-BFB9-5A5F8B2FB84D}" type="presParOf" srcId="{EE6C54E2-339C-4AE6-9BF9-0905C20DFCD1}" destId="{EC5F95BA-FDE1-4CA9-B516-CBEC439D230A}" srcOrd="2" destOrd="0" presId="urn:microsoft.com/office/officeart/2005/8/layout/orgChart1"/>
    <dgm:cxn modelId="{C937F991-454D-4748-88E9-243E8F95B9CC}" type="presParOf" srcId="{9CA39005-28F1-4E81-B7C5-964D4F9006F5}" destId="{576B5C9E-0047-475E-BCC6-94FEA00BC37F}" srcOrd="2" destOrd="0" presId="urn:microsoft.com/office/officeart/2005/8/layout/orgChart1"/>
    <dgm:cxn modelId="{8F927504-F24C-4B46-AB2F-913F7AD0846F}" type="presParOf" srcId="{9CA39005-28F1-4E81-B7C5-964D4F9006F5}" destId="{5C74A92D-222C-402F-966A-8E37764658C0}" srcOrd="3" destOrd="0" presId="urn:microsoft.com/office/officeart/2005/8/layout/orgChart1"/>
    <dgm:cxn modelId="{11230C9F-16E5-44E5-B82F-3548C0B3ADA4}" type="presParOf" srcId="{5C74A92D-222C-402F-966A-8E37764658C0}" destId="{C188C4B9-20A7-45CD-873F-42BAA2BC1255}" srcOrd="0" destOrd="0" presId="urn:microsoft.com/office/officeart/2005/8/layout/orgChart1"/>
    <dgm:cxn modelId="{604C5BE5-10D7-4522-AE47-53D3685792FD}" type="presParOf" srcId="{C188C4B9-20A7-45CD-873F-42BAA2BC1255}" destId="{C984FFFB-CDBE-4C7A-BDA8-CA8D35A94D3F}" srcOrd="0" destOrd="0" presId="urn:microsoft.com/office/officeart/2005/8/layout/orgChart1"/>
    <dgm:cxn modelId="{3CE1765B-D59A-4716-B8C2-FC4E83571650}" type="presParOf" srcId="{C188C4B9-20A7-45CD-873F-42BAA2BC1255}" destId="{4403DE32-8D11-432B-BA6E-37BACFF315DC}" srcOrd="1" destOrd="0" presId="urn:microsoft.com/office/officeart/2005/8/layout/orgChart1"/>
    <dgm:cxn modelId="{B83AE838-BF10-4A64-A0CE-525C5123E167}" type="presParOf" srcId="{5C74A92D-222C-402F-966A-8E37764658C0}" destId="{70559595-1E9C-4AC7-B39D-4C065537379E}" srcOrd="1" destOrd="0" presId="urn:microsoft.com/office/officeart/2005/8/layout/orgChart1"/>
    <dgm:cxn modelId="{1E88BA6F-FE0B-4DCF-BAC3-6BC32BBA6685}" type="presParOf" srcId="{70559595-1E9C-4AC7-B39D-4C065537379E}" destId="{290E6B20-DC46-4793-951E-D8D3D1B13BA5}" srcOrd="0" destOrd="0" presId="urn:microsoft.com/office/officeart/2005/8/layout/orgChart1"/>
    <dgm:cxn modelId="{E3F8CF90-ADA7-4639-9289-988E1C6C94A7}" type="presParOf" srcId="{70559595-1E9C-4AC7-B39D-4C065537379E}" destId="{64A9C840-E98D-46AC-A02B-608185F998E5}" srcOrd="1" destOrd="0" presId="urn:microsoft.com/office/officeart/2005/8/layout/orgChart1"/>
    <dgm:cxn modelId="{1A230508-EC1D-4A77-B6BC-1CA6ACBB63E9}" type="presParOf" srcId="{64A9C840-E98D-46AC-A02B-608185F998E5}" destId="{575D5089-A63E-4E44-A3BA-46C9B46BF2DF}" srcOrd="0" destOrd="0" presId="urn:microsoft.com/office/officeart/2005/8/layout/orgChart1"/>
    <dgm:cxn modelId="{F91F33C0-3D10-48FD-A468-C0505D5C1D13}" type="presParOf" srcId="{575D5089-A63E-4E44-A3BA-46C9B46BF2DF}" destId="{82EE4EBC-EFEE-4A46-B3E7-9623D6352E23}" srcOrd="0" destOrd="0" presId="urn:microsoft.com/office/officeart/2005/8/layout/orgChart1"/>
    <dgm:cxn modelId="{D9BF9C65-83E0-4728-8207-1B50506B5B66}" type="presParOf" srcId="{575D5089-A63E-4E44-A3BA-46C9B46BF2DF}" destId="{AC87CD37-04C8-4E6B-832C-BE417D32681A}" srcOrd="1" destOrd="0" presId="urn:microsoft.com/office/officeart/2005/8/layout/orgChart1"/>
    <dgm:cxn modelId="{E0208D69-50A3-4D0D-8451-D15EB27A4BE6}" type="presParOf" srcId="{64A9C840-E98D-46AC-A02B-608185F998E5}" destId="{63F0A55A-938E-4961-96AB-3E5873598C8B}" srcOrd="1" destOrd="0" presId="urn:microsoft.com/office/officeart/2005/8/layout/orgChart1"/>
    <dgm:cxn modelId="{F6AD3AF4-E23B-40C8-95FA-C490CAA127BA}" type="presParOf" srcId="{64A9C840-E98D-46AC-A02B-608185F998E5}" destId="{CFC253EA-1CCD-4A55-8944-ACAEBAC3F7F5}" srcOrd="2" destOrd="0" presId="urn:microsoft.com/office/officeart/2005/8/layout/orgChart1"/>
    <dgm:cxn modelId="{04A10A86-C6D1-425A-92B8-DF067A506261}" type="presParOf" srcId="{5C74A92D-222C-402F-966A-8E37764658C0}" destId="{1CA7E660-0A34-4924-B8A5-A0A349165684}" srcOrd="2" destOrd="0" presId="urn:microsoft.com/office/officeart/2005/8/layout/orgChart1"/>
    <dgm:cxn modelId="{8FA9D721-D499-4415-82FD-324084BC4323}" type="presParOf" srcId="{202F3E30-13A9-49FA-A95B-321D820AF0AE}" destId="{49AE5810-E17C-4C97-9B19-6B003B41ABB7}" srcOrd="2" destOrd="0" presId="urn:microsoft.com/office/officeart/2005/8/layout/orgChart1"/>
    <dgm:cxn modelId="{C47B8DD3-5873-431A-93AF-69E1FDC0013E}" type="presParOf" srcId="{AA4BB377-E09D-411D-AE30-00DBBA1E60B7}" destId="{C27D350D-DD17-4627-BF6A-89E4041180DD}" srcOrd="2" destOrd="0" presId="urn:microsoft.com/office/officeart/2005/8/layout/orgChart1"/>
    <dgm:cxn modelId="{20671DC0-5D48-494A-8F58-B65EC95D322B}" type="presParOf" srcId="{AA4BB377-E09D-411D-AE30-00DBBA1E60B7}" destId="{B454C217-733D-441D-98CC-595DE5AE6FB4}" srcOrd="3" destOrd="0" presId="urn:microsoft.com/office/officeart/2005/8/layout/orgChart1"/>
    <dgm:cxn modelId="{F8C0F06C-5E6A-44CF-9F9A-AE798B20C52C}" type="presParOf" srcId="{B454C217-733D-441D-98CC-595DE5AE6FB4}" destId="{49C607D2-7C37-416A-B867-39AF2DDAAA22}" srcOrd="0" destOrd="0" presId="urn:microsoft.com/office/officeart/2005/8/layout/orgChart1"/>
    <dgm:cxn modelId="{EA085A1C-5F6F-4C5A-B2B5-21555CF3FCFB}" type="presParOf" srcId="{49C607D2-7C37-416A-B867-39AF2DDAAA22}" destId="{81F9D8F4-3160-440D-A82A-3B5755F18748}" srcOrd="0" destOrd="0" presId="urn:microsoft.com/office/officeart/2005/8/layout/orgChart1"/>
    <dgm:cxn modelId="{D6E27676-BFBB-4E37-A3DD-4CE60184AD83}" type="presParOf" srcId="{49C607D2-7C37-416A-B867-39AF2DDAAA22}" destId="{79A1B07A-1E0F-41FE-A294-012D50E184E7}" srcOrd="1" destOrd="0" presId="urn:microsoft.com/office/officeart/2005/8/layout/orgChart1"/>
    <dgm:cxn modelId="{9655D530-9FFE-485A-9B3E-345C423E940B}" type="presParOf" srcId="{B454C217-733D-441D-98CC-595DE5AE6FB4}" destId="{C3B719CF-16CB-4AF2-A67A-17EBBA25F961}" srcOrd="1" destOrd="0" presId="urn:microsoft.com/office/officeart/2005/8/layout/orgChart1"/>
    <dgm:cxn modelId="{CD5052AA-1667-4531-A2FB-FFFAF2F721D8}" type="presParOf" srcId="{C3B719CF-16CB-4AF2-A67A-17EBBA25F961}" destId="{59C62AD4-0B49-45C4-A090-B2452FAD436E}" srcOrd="0" destOrd="0" presId="urn:microsoft.com/office/officeart/2005/8/layout/orgChart1"/>
    <dgm:cxn modelId="{8D49B82E-8C3C-4BEC-A813-5BFD21824940}" type="presParOf" srcId="{C3B719CF-16CB-4AF2-A67A-17EBBA25F961}" destId="{53DE7CB4-B72C-4420-98D8-7B0B43CCEF40}" srcOrd="1" destOrd="0" presId="urn:microsoft.com/office/officeart/2005/8/layout/orgChart1"/>
    <dgm:cxn modelId="{F970A15A-7389-421A-A5A5-373568F23115}" type="presParOf" srcId="{53DE7CB4-B72C-4420-98D8-7B0B43CCEF40}" destId="{94B26A64-D24F-4594-B454-5E8983591FCF}" srcOrd="0" destOrd="0" presId="urn:microsoft.com/office/officeart/2005/8/layout/orgChart1"/>
    <dgm:cxn modelId="{764823CE-C763-46E1-B01A-CC789C359638}" type="presParOf" srcId="{94B26A64-D24F-4594-B454-5E8983591FCF}" destId="{9C8A314B-60CD-451C-984B-F5FD0256D378}" srcOrd="0" destOrd="0" presId="urn:microsoft.com/office/officeart/2005/8/layout/orgChart1"/>
    <dgm:cxn modelId="{E3E673F8-73AF-4E8C-B446-02D025DB0E2B}" type="presParOf" srcId="{94B26A64-D24F-4594-B454-5E8983591FCF}" destId="{BDE13D0A-86F4-465E-AA58-EAFAC062DCD9}" srcOrd="1" destOrd="0" presId="urn:microsoft.com/office/officeart/2005/8/layout/orgChart1"/>
    <dgm:cxn modelId="{DBD8B33D-61C7-4D73-A7DE-FB1F3A59B5AF}" type="presParOf" srcId="{53DE7CB4-B72C-4420-98D8-7B0B43CCEF40}" destId="{25182C86-BBE6-445A-8C6F-88B0A36C982D}" srcOrd="1" destOrd="0" presId="urn:microsoft.com/office/officeart/2005/8/layout/orgChart1"/>
    <dgm:cxn modelId="{E5BE5C60-C6CC-4543-800D-736BB2F0DC36}" type="presParOf" srcId="{25182C86-BBE6-445A-8C6F-88B0A36C982D}" destId="{A5D7BAA7-6485-4A45-A0BD-10FD9B914CA1}" srcOrd="0" destOrd="0" presId="urn:microsoft.com/office/officeart/2005/8/layout/orgChart1"/>
    <dgm:cxn modelId="{176B4182-C273-4B29-AF6C-3241FC0517F2}" type="presParOf" srcId="{25182C86-BBE6-445A-8C6F-88B0A36C982D}" destId="{209A953C-DCE0-4BCB-BDF8-3F64C9D94FC7}" srcOrd="1" destOrd="0" presId="urn:microsoft.com/office/officeart/2005/8/layout/orgChart1"/>
    <dgm:cxn modelId="{ED780E2D-E540-4F63-8F61-854FBD8F877E}" type="presParOf" srcId="{209A953C-DCE0-4BCB-BDF8-3F64C9D94FC7}" destId="{5038A262-7F4D-4587-8C0E-545F3770F16C}" srcOrd="0" destOrd="0" presId="urn:microsoft.com/office/officeart/2005/8/layout/orgChart1"/>
    <dgm:cxn modelId="{DBE7CD61-83C7-4782-A7E6-50952E0159D4}" type="presParOf" srcId="{5038A262-7F4D-4587-8C0E-545F3770F16C}" destId="{BC490059-F099-43C0-A3A1-A4410990ECC3}" srcOrd="0" destOrd="0" presId="urn:microsoft.com/office/officeart/2005/8/layout/orgChart1"/>
    <dgm:cxn modelId="{5281176D-D71C-4BE8-A1EA-43AB0646D028}" type="presParOf" srcId="{5038A262-7F4D-4587-8C0E-545F3770F16C}" destId="{3C429DBA-A1FE-4184-92B2-2FDD560B3B55}" srcOrd="1" destOrd="0" presId="urn:microsoft.com/office/officeart/2005/8/layout/orgChart1"/>
    <dgm:cxn modelId="{08875A71-360E-4AF9-A797-86484F3C1949}" type="presParOf" srcId="{209A953C-DCE0-4BCB-BDF8-3F64C9D94FC7}" destId="{6A5854C6-37EE-409A-83C9-B048AE269A60}" srcOrd="1" destOrd="0" presId="urn:microsoft.com/office/officeart/2005/8/layout/orgChart1"/>
    <dgm:cxn modelId="{FD6FEAD5-19E8-473F-AF4B-58F5DA0CC6B5}" type="presParOf" srcId="{209A953C-DCE0-4BCB-BDF8-3F64C9D94FC7}" destId="{272B59BF-4682-43A5-A993-D6DF4592D4F9}" srcOrd="2" destOrd="0" presId="urn:microsoft.com/office/officeart/2005/8/layout/orgChart1"/>
    <dgm:cxn modelId="{FE033DCE-B88A-4903-B6E9-31CBB364E8BD}" type="presParOf" srcId="{25182C86-BBE6-445A-8C6F-88B0A36C982D}" destId="{CBEC71A2-B958-4B7C-BF45-13224609A7EC}" srcOrd="2" destOrd="0" presId="urn:microsoft.com/office/officeart/2005/8/layout/orgChart1"/>
    <dgm:cxn modelId="{B04EADC1-8F41-4C8A-8746-FA30CF99E572}" type="presParOf" srcId="{25182C86-BBE6-445A-8C6F-88B0A36C982D}" destId="{0EA1CEB0-B4AF-4660-A088-BDF82A7269F3}" srcOrd="3" destOrd="0" presId="urn:microsoft.com/office/officeart/2005/8/layout/orgChart1"/>
    <dgm:cxn modelId="{353AD0F0-80CB-4FDB-BA31-33D17F7A37AD}" type="presParOf" srcId="{0EA1CEB0-B4AF-4660-A088-BDF82A7269F3}" destId="{54CAC180-BFFD-406E-B5A5-0363EA4CE4F0}" srcOrd="0" destOrd="0" presId="urn:microsoft.com/office/officeart/2005/8/layout/orgChart1"/>
    <dgm:cxn modelId="{3E78AA55-C393-48B2-B23A-DB0657C0E797}" type="presParOf" srcId="{54CAC180-BFFD-406E-B5A5-0363EA4CE4F0}" destId="{B0DD12EB-ACC8-4EF2-B4EC-60DFAD5A066B}" srcOrd="0" destOrd="0" presId="urn:microsoft.com/office/officeart/2005/8/layout/orgChart1"/>
    <dgm:cxn modelId="{DA68CF27-87C4-4F17-ACED-3AF2D7769FB9}" type="presParOf" srcId="{54CAC180-BFFD-406E-B5A5-0363EA4CE4F0}" destId="{F7A510FA-A927-4303-BDCD-3EF65429FBD7}" srcOrd="1" destOrd="0" presId="urn:microsoft.com/office/officeart/2005/8/layout/orgChart1"/>
    <dgm:cxn modelId="{2CC98A42-4934-4AE7-B3C9-EB5764BFFAB3}" type="presParOf" srcId="{0EA1CEB0-B4AF-4660-A088-BDF82A7269F3}" destId="{ED376E4E-23F5-4CBA-836B-BDDDD64F34DB}" srcOrd="1" destOrd="0" presId="urn:microsoft.com/office/officeart/2005/8/layout/orgChart1"/>
    <dgm:cxn modelId="{4E79E596-A331-47C3-B67A-167875503953}" type="presParOf" srcId="{0EA1CEB0-B4AF-4660-A088-BDF82A7269F3}" destId="{C7B2903A-DEAC-4217-942A-0155B257C985}" srcOrd="2" destOrd="0" presId="urn:microsoft.com/office/officeart/2005/8/layout/orgChart1"/>
    <dgm:cxn modelId="{46EEFCBF-FD40-4E77-B594-9D161404EADC}" type="presParOf" srcId="{25182C86-BBE6-445A-8C6F-88B0A36C982D}" destId="{E0B4DA42-D4BA-4D17-8148-7EA0BD0512E8}" srcOrd="4" destOrd="0" presId="urn:microsoft.com/office/officeart/2005/8/layout/orgChart1"/>
    <dgm:cxn modelId="{FF43EAA1-0369-43CA-AE2A-A3F7A33E2591}" type="presParOf" srcId="{25182C86-BBE6-445A-8C6F-88B0A36C982D}" destId="{CC7216D5-350D-4752-BF4D-041599725B27}" srcOrd="5" destOrd="0" presId="urn:microsoft.com/office/officeart/2005/8/layout/orgChart1"/>
    <dgm:cxn modelId="{56A2C929-088E-4D28-A259-DFDEE8DE061F}" type="presParOf" srcId="{CC7216D5-350D-4752-BF4D-041599725B27}" destId="{386E2991-645B-485F-A1E9-779F093331B8}" srcOrd="0" destOrd="0" presId="urn:microsoft.com/office/officeart/2005/8/layout/orgChart1"/>
    <dgm:cxn modelId="{023DF7A2-5F8B-4CE4-88CA-358C4255B5D0}" type="presParOf" srcId="{386E2991-645B-485F-A1E9-779F093331B8}" destId="{EAF7A26F-115D-471A-AF0A-7F867248C0A3}" srcOrd="0" destOrd="0" presId="urn:microsoft.com/office/officeart/2005/8/layout/orgChart1"/>
    <dgm:cxn modelId="{9C446A0A-3541-4C88-941D-DC5E5D31FFA9}" type="presParOf" srcId="{386E2991-645B-485F-A1E9-779F093331B8}" destId="{55D36892-39B7-48B7-AEC7-8F31ACE434AF}" srcOrd="1" destOrd="0" presId="urn:microsoft.com/office/officeart/2005/8/layout/orgChart1"/>
    <dgm:cxn modelId="{6DD263FC-9D2F-4B80-820F-19C89841BBBF}" type="presParOf" srcId="{CC7216D5-350D-4752-BF4D-041599725B27}" destId="{E6C1E818-809A-4F03-BDE2-91171CFA5B07}" srcOrd="1" destOrd="0" presId="urn:microsoft.com/office/officeart/2005/8/layout/orgChart1"/>
    <dgm:cxn modelId="{9571D056-9331-4350-B0B2-AC7B446BF028}" type="presParOf" srcId="{CC7216D5-350D-4752-BF4D-041599725B27}" destId="{D7036E5E-8D10-4C27-ACD6-70C8E78E516B}" srcOrd="2" destOrd="0" presId="urn:microsoft.com/office/officeart/2005/8/layout/orgChart1"/>
    <dgm:cxn modelId="{D6CD0AE1-30D1-4D78-B47C-81BA8FC8C2F5}" type="presParOf" srcId="{53DE7CB4-B72C-4420-98D8-7B0B43CCEF40}" destId="{A15C3C03-345F-45FC-B383-0E4A9925E47F}" srcOrd="2" destOrd="0" presId="urn:microsoft.com/office/officeart/2005/8/layout/orgChart1"/>
    <dgm:cxn modelId="{C9E7900A-44A5-4C45-B4CA-075C0C9ECAD0}" type="presParOf" srcId="{C3B719CF-16CB-4AF2-A67A-17EBBA25F961}" destId="{D8EFFD9C-D2A4-4583-B00A-A001A772657B}" srcOrd="2" destOrd="0" presId="urn:microsoft.com/office/officeart/2005/8/layout/orgChart1"/>
    <dgm:cxn modelId="{D3EAF3F6-A83C-436F-9062-12585244D266}" type="presParOf" srcId="{C3B719CF-16CB-4AF2-A67A-17EBBA25F961}" destId="{ACCC4A86-0D5F-44DE-A149-8AAD3127EF40}" srcOrd="3" destOrd="0" presId="urn:microsoft.com/office/officeart/2005/8/layout/orgChart1"/>
    <dgm:cxn modelId="{4423618B-4975-4828-A309-A3951B5CEC9D}" type="presParOf" srcId="{ACCC4A86-0D5F-44DE-A149-8AAD3127EF40}" destId="{625CC904-4A99-4A79-9B15-32123147C1D7}" srcOrd="0" destOrd="0" presId="urn:microsoft.com/office/officeart/2005/8/layout/orgChart1"/>
    <dgm:cxn modelId="{E53D569B-7444-4863-A6A2-0ED0CFEC77A5}" type="presParOf" srcId="{625CC904-4A99-4A79-9B15-32123147C1D7}" destId="{3B80ED52-459F-4038-9C37-A2FAC8D28C01}" srcOrd="0" destOrd="0" presId="urn:microsoft.com/office/officeart/2005/8/layout/orgChart1"/>
    <dgm:cxn modelId="{AEE64805-8A57-4178-9882-CACB5B6D85D0}" type="presParOf" srcId="{625CC904-4A99-4A79-9B15-32123147C1D7}" destId="{31B4BBB4-9A8A-4C18-BB71-197A527207C4}" srcOrd="1" destOrd="0" presId="urn:microsoft.com/office/officeart/2005/8/layout/orgChart1"/>
    <dgm:cxn modelId="{7AF7BFFB-265E-4727-BA7B-6D58F76DC37E}" type="presParOf" srcId="{ACCC4A86-0D5F-44DE-A149-8AAD3127EF40}" destId="{F06AD419-F284-4B09-95C8-9535DBC2516F}" srcOrd="1" destOrd="0" presId="urn:microsoft.com/office/officeart/2005/8/layout/orgChart1"/>
    <dgm:cxn modelId="{5197997E-1C93-49FA-A79A-A984227A8C87}" type="presParOf" srcId="{F06AD419-F284-4B09-95C8-9535DBC2516F}" destId="{BA303389-2167-402F-A442-CAC34F516877}" srcOrd="0" destOrd="0" presId="urn:microsoft.com/office/officeart/2005/8/layout/orgChart1"/>
    <dgm:cxn modelId="{E2C7E58C-93FA-44D7-BBAA-9E0EB951AAF0}" type="presParOf" srcId="{F06AD419-F284-4B09-95C8-9535DBC2516F}" destId="{49D08DD2-3948-4D78-8999-1E86E8F7778A}" srcOrd="1" destOrd="0" presId="urn:microsoft.com/office/officeart/2005/8/layout/orgChart1"/>
    <dgm:cxn modelId="{3E9CF9C4-8996-43D9-844E-61399FB61BAA}" type="presParOf" srcId="{49D08DD2-3948-4D78-8999-1E86E8F7778A}" destId="{55993F9B-5619-4279-9D0F-98565AAF4E8E}" srcOrd="0" destOrd="0" presId="urn:microsoft.com/office/officeart/2005/8/layout/orgChart1"/>
    <dgm:cxn modelId="{921A576A-DE9D-4018-9B73-37C0E2142681}" type="presParOf" srcId="{55993F9B-5619-4279-9D0F-98565AAF4E8E}" destId="{F0C190D5-2BB2-4A61-A75E-43CE6810F65E}" srcOrd="0" destOrd="0" presId="urn:microsoft.com/office/officeart/2005/8/layout/orgChart1"/>
    <dgm:cxn modelId="{E5005B8C-9EFE-4D16-80EB-993E8E455A1F}" type="presParOf" srcId="{55993F9B-5619-4279-9D0F-98565AAF4E8E}" destId="{0B392E95-5580-461B-A12A-271BAAA4356A}" srcOrd="1" destOrd="0" presId="urn:microsoft.com/office/officeart/2005/8/layout/orgChart1"/>
    <dgm:cxn modelId="{85900B56-9042-4B51-8276-6E10CC84D07B}" type="presParOf" srcId="{49D08DD2-3948-4D78-8999-1E86E8F7778A}" destId="{B3F299D4-2F88-4383-AB20-E723ABF65495}" srcOrd="1" destOrd="0" presId="urn:microsoft.com/office/officeart/2005/8/layout/orgChart1"/>
    <dgm:cxn modelId="{92956C8D-E944-4D8C-926B-34E159618FCF}" type="presParOf" srcId="{49D08DD2-3948-4D78-8999-1E86E8F7778A}" destId="{75D307FB-A834-4FCC-9135-5F8BFF5F85EE}" srcOrd="2" destOrd="0" presId="urn:microsoft.com/office/officeart/2005/8/layout/orgChart1"/>
    <dgm:cxn modelId="{5265518C-C505-48C9-AB99-A143E5FD0784}" type="presParOf" srcId="{F06AD419-F284-4B09-95C8-9535DBC2516F}" destId="{89D94130-1FBF-4120-A40C-A099FE98EBCA}" srcOrd="2" destOrd="0" presId="urn:microsoft.com/office/officeart/2005/8/layout/orgChart1"/>
    <dgm:cxn modelId="{455E5E43-B169-4CB8-98B3-A38CD700D22A}" type="presParOf" srcId="{F06AD419-F284-4B09-95C8-9535DBC2516F}" destId="{D3F8F8B9-090A-44DA-89BF-BEB9FAF793B7}" srcOrd="3" destOrd="0" presId="urn:microsoft.com/office/officeart/2005/8/layout/orgChart1"/>
    <dgm:cxn modelId="{EC0FB6F8-0F69-4700-BB0D-CEDEAA79E0A0}" type="presParOf" srcId="{D3F8F8B9-090A-44DA-89BF-BEB9FAF793B7}" destId="{7A45F27A-C404-40FB-A3CC-51C683F0523E}" srcOrd="0" destOrd="0" presId="urn:microsoft.com/office/officeart/2005/8/layout/orgChart1"/>
    <dgm:cxn modelId="{2A993CE2-F4FB-404C-B4A1-7FEBD8656F86}" type="presParOf" srcId="{7A45F27A-C404-40FB-A3CC-51C683F0523E}" destId="{A3C31A0C-757F-418B-813A-32488505C10B}" srcOrd="0" destOrd="0" presId="urn:microsoft.com/office/officeart/2005/8/layout/orgChart1"/>
    <dgm:cxn modelId="{16626C4B-128F-43D5-9227-D9193D7B4C55}" type="presParOf" srcId="{7A45F27A-C404-40FB-A3CC-51C683F0523E}" destId="{FE98B91C-6B9D-4A93-A8B7-54F08BF5AD14}" srcOrd="1" destOrd="0" presId="urn:microsoft.com/office/officeart/2005/8/layout/orgChart1"/>
    <dgm:cxn modelId="{A6EB7EBB-CCE3-4243-B3AB-77A2498E7074}" type="presParOf" srcId="{D3F8F8B9-090A-44DA-89BF-BEB9FAF793B7}" destId="{7415BF67-E1DA-4544-A44D-35AD39209E4C}" srcOrd="1" destOrd="0" presId="urn:microsoft.com/office/officeart/2005/8/layout/orgChart1"/>
    <dgm:cxn modelId="{90C8D6FC-4C2A-4C6A-8546-092C7D7CF5A6}" type="presParOf" srcId="{D3F8F8B9-090A-44DA-89BF-BEB9FAF793B7}" destId="{F370BD8C-D297-4520-BA4B-786947CF0DD4}" srcOrd="2" destOrd="0" presId="urn:microsoft.com/office/officeart/2005/8/layout/orgChart1"/>
    <dgm:cxn modelId="{56022AD8-0E1B-40A2-9117-954F35D81243}" type="presParOf" srcId="{F06AD419-F284-4B09-95C8-9535DBC2516F}" destId="{4B67F1D0-1BF8-4C8B-9284-D9B19DF88240}" srcOrd="4" destOrd="0" presId="urn:microsoft.com/office/officeart/2005/8/layout/orgChart1"/>
    <dgm:cxn modelId="{9ED09131-6CBD-47E8-8188-39D66EDCFFFC}" type="presParOf" srcId="{F06AD419-F284-4B09-95C8-9535DBC2516F}" destId="{B5590204-6109-4AFE-9ADF-765235C5C5D1}" srcOrd="5" destOrd="0" presId="urn:microsoft.com/office/officeart/2005/8/layout/orgChart1"/>
    <dgm:cxn modelId="{566E6DA1-8FA7-4B55-991B-B08F84511062}" type="presParOf" srcId="{B5590204-6109-4AFE-9ADF-765235C5C5D1}" destId="{4B359BD0-4641-4813-A7EE-A1BA9F0B349C}" srcOrd="0" destOrd="0" presId="urn:microsoft.com/office/officeart/2005/8/layout/orgChart1"/>
    <dgm:cxn modelId="{6576B8F2-0475-433A-A104-073EC46BD3EC}" type="presParOf" srcId="{4B359BD0-4641-4813-A7EE-A1BA9F0B349C}" destId="{1B1EB15F-1436-4865-999D-3A2764BEEDB7}" srcOrd="0" destOrd="0" presId="urn:microsoft.com/office/officeart/2005/8/layout/orgChart1"/>
    <dgm:cxn modelId="{1AB2F440-4064-4C47-AAE6-CDE3C7349BAE}" type="presParOf" srcId="{4B359BD0-4641-4813-A7EE-A1BA9F0B349C}" destId="{B5AD2DD7-F11B-433D-900B-0EFB71982FA7}" srcOrd="1" destOrd="0" presId="urn:microsoft.com/office/officeart/2005/8/layout/orgChart1"/>
    <dgm:cxn modelId="{7F62B0FC-862C-4800-AE50-410DD494318C}" type="presParOf" srcId="{B5590204-6109-4AFE-9ADF-765235C5C5D1}" destId="{DCC20C02-4224-4034-824A-F69777522BA4}" srcOrd="1" destOrd="0" presId="urn:microsoft.com/office/officeart/2005/8/layout/orgChart1"/>
    <dgm:cxn modelId="{AC4E58BE-FB10-451C-B10F-B81F09B9161B}" type="presParOf" srcId="{B5590204-6109-4AFE-9ADF-765235C5C5D1}" destId="{5E3DEA38-D6F3-4FBA-A79A-2B55D17254B8}" srcOrd="2" destOrd="0" presId="urn:microsoft.com/office/officeart/2005/8/layout/orgChart1"/>
    <dgm:cxn modelId="{9EE739EB-8094-4E3F-84B6-D7710010623B}" type="presParOf" srcId="{ACCC4A86-0D5F-44DE-A149-8AAD3127EF40}" destId="{BC2FE2CC-3C10-4FA3-93CE-7338999E0071}" srcOrd="2" destOrd="0" presId="urn:microsoft.com/office/officeart/2005/8/layout/orgChart1"/>
    <dgm:cxn modelId="{62C210FD-63A1-444A-9A7F-969EE423F33D}" type="presParOf" srcId="{C3B719CF-16CB-4AF2-A67A-17EBBA25F961}" destId="{0575DEF7-3B79-498C-B170-526C6F478FB4}" srcOrd="4" destOrd="0" presId="urn:microsoft.com/office/officeart/2005/8/layout/orgChart1"/>
    <dgm:cxn modelId="{3A9D3BA2-E31B-479D-AED9-67D38BC91BDC}" type="presParOf" srcId="{C3B719CF-16CB-4AF2-A67A-17EBBA25F961}" destId="{82F6DF64-515E-4BDC-A8CE-43F1230E7287}" srcOrd="5" destOrd="0" presId="urn:microsoft.com/office/officeart/2005/8/layout/orgChart1"/>
    <dgm:cxn modelId="{34F6D3F9-FE10-4216-AC45-3648C0FE7212}" type="presParOf" srcId="{82F6DF64-515E-4BDC-A8CE-43F1230E7287}" destId="{643927D1-6A8F-428F-A021-6D8A3534E994}" srcOrd="0" destOrd="0" presId="urn:microsoft.com/office/officeart/2005/8/layout/orgChart1"/>
    <dgm:cxn modelId="{4352BE31-4E4F-493C-92B8-E7B1BF2FBC05}" type="presParOf" srcId="{643927D1-6A8F-428F-A021-6D8A3534E994}" destId="{FACEB2DE-92E3-4100-A55C-7912BF6DD84C}" srcOrd="0" destOrd="0" presId="urn:microsoft.com/office/officeart/2005/8/layout/orgChart1"/>
    <dgm:cxn modelId="{2FF3B9DD-77AB-4331-B181-0112EB6ED3D9}" type="presParOf" srcId="{643927D1-6A8F-428F-A021-6D8A3534E994}" destId="{052995D0-8B8C-4208-A919-4D97F8F03EA3}" srcOrd="1" destOrd="0" presId="urn:microsoft.com/office/officeart/2005/8/layout/orgChart1"/>
    <dgm:cxn modelId="{7E1BE6CB-771D-4947-B761-CF30A1490637}" type="presParOf" srcId="{82F6DF64-515E-4BDC-A8CE-43F1230E7287}" destId="{E13A7A76-2992-4CED-B639-72ABD869F20A}" srcOrd="1" destOrd="0" presId="urn:microsoft.com/office/officeart/2005/8/layout/orgChart1"/>
    <dgm:cxn modelId="{534E9035-9FCE-402C-A507-946E3035007B}" type="presParOf" srcId="{E13A7A76-2992-4CED-B639-72ABD869F20A}" destId="{1FA04B2A-025D-4D1C-9321-3B91194DF19B}" srcOrd="0" destOrd="0" presId="urn:microsoft.com/office/officeart/2005/8/layout/orgChart1"/>
    <dgm:cxn modelId="{F4D95A02-7571-461D-9665-B34EB0B47FC3}" type="presParOf" srcId="{E13A7A76-2992-4CED-B639-72ABD869F20A}" destId="{02137196-CA61-4055-AEC6-143867A96F8A}" srcOrd="1" destOrd="0" presId="urn:microsoft.com/office/officeart/2005/8/layout/orgChart1"/>
    <dgm:cxn modelId="{648E77BC-28CA-47E7-B384-5BBAC28024B4}" type="presParOf" srcId="{02137196-CA61-4055-AEC6-143867A96F8A}" destId="{7F2A752F-6CDA-4206-BDA4-32A34D0CE6BC}" srcOrd="0" destOrd="0" presId="urn:microsoft.com/office/officeart/2005/8/layout/orgChart1"/>
    <dgm:cxn modelId="{4C69AADA-6844-425E-AA17-2F6989C03956}" type="presParOf" srcId="{7F2A752F-6CDA-4206-BDA4-32A34D0CE6BC}" destId="{A16EAB8A-3D22-46E8-B8AA-A80C5C96F086}" srcOrd="0" destOrd="0" presId="urn:microsoft.com/office/officeart/2005/8/layout/orgChart1"/>
    <dgm:cxn modelId="{E6D31B4D-BF3E-4B4D-9D3E-E06CD0B8EB22}" type="presParOf" srcId="{7F2A752F-6CDA-4206-BDA4-32A34D0CE6BC}" destId="{16DEA631-8D8F-42EF-8F22-0DBADE44A84F}" srcOrd="1" destOrd="0" presId="urn:microsoft.com/office/officeart/2005/8/layout/orgChart1"/>
    <dgm:cxn modelId="{82037189-4C0F-4854-87C6-7E89A283FE1D}" type="presParOf" srcId="{02137196-CA61-4055-AEC6-143867A96F8A}" destId="{98D3AE6C-0236-4EED-BE82-EE250B407746}" srcOrd="1" destOrd="0" presId="urn:microsoft.com/office/officeart/2005/8/layout/orgChart1"/>
    <dgm:cxn modelId="{E2CF10A1-AC7D-4E0C-8184-8B3D0F728F8C}" type="presParOf" srcId="{02137196-CA61-4055-AEC6-143867A96F8A}" destId="{79C3AB00-6A63-4DB5-BA93-3A9ABE9C6ABC}" srcOrd="2" destOrd="0" presId="urn:microsoft.com/office/officeart/2005/8/layout/orgChart1"/>
    <dgm:cxn modelId="{1A1B5E95-8C3F-47A3-8F89-1E6BD3C359C6}" type="presParOf" srcId="{E13A7A76-2992-4CED-B639-72ABD869F20A}" destId="{14E91232-D863-4821-A37E-6282C9E8B217}" srcOrd="2" destOrd="0" presId="urn:microsoft.com/office/officeart/2005/8/layout/orgChart1"/>
    <dgm:cxn modelId="{C4FB1589-D649-466D-84B4-47562E1C9A0A}" type="presParOf" srcId="{E13A7A76-2992-4CED-B639-72ABD869F20A}" destId="{1C0428F9-82AE-4A43-AA1E-658AEB396229}" srcOrd="3" destOrd="0" presId="urn:microsoft.com/office/officeart/2005/8/layout/orgChart1"/>
    <dgm:cxn modelId="{67AA2DBF-94F7-4870-90C0-B8850590A508}" type="presParOf" srcId="{1C0428F9-82AE-4A43-AA1E-658AEB396229}" destId="{EE3CAE03-00B2-4AC0-A2E2-A950F7BD2663}" srcOrd="0" destOrd="0" presId="urn:microsoft.com/office/officeart/2005/8/layout/orgChart1"/>
    <dgm:cxn modelId="{6CACE8A6-1BF5-4721-8084-456D42D937F6}" type="presParOf" srcId="{EE3CAE03-00B2-4AC0-A2E2-A950F7BD2663}" destId="{2CB77815-C222-45E3-99BB-39C293C1134D}" srcOrd="0" destOrd="0" presId="urn:microsoft.com/office/officeart/2005/8/layout/orgChart1"/>
    <dgm:cxn modelId="{0910A200-8412-47F7-8F2C-056C213AECA3}" type="presParOf" srcId="{EE3CAE03-00B2-4AC0-A2E2-A950F7BD2663}" destId="{EC13CF41-AC00-4688-8284-6E0F3485FAAD}" srcOrd="1" destOrd="0" presId="urn:microsoft.com/office/officeart/2005/8/layout/orgChart1"/>
    <dgm:cxn modelId="{08616B95-9D10-455F-A380-77787BE5BC94}" type="presParOf" srcId="{1C0428F9-82AE-4A43-AA1E-658AEB396229}" destId="{A6C2D3AF-EABA-43EC-9A0C-1131C7583DDD}" srcOrd="1" destOrd="0" presId="urn:microsoft.com/office/officeart/2005/8/layout/orgChart1"/>
    <dgm:cxn modelId="{8106B4FE-CF96-4892-87AE-0F9350B7971A}" type="presParOf" srcId="{1C0428F9-82AE-4A43-AA1E-658AEB396229}" destId="{5EEF4876-38F6-4697-ADEC-09156539BC09}" srcOrd="2" destOrd="0" presId="urn:microsoft.com/office/officeart/2005/8/layout/orgChart1"/>
    <dgm:cxn modelId="{22E7C09D-1E13-4AB6-9B14-864A797FB63E}" type="presParOf" srcId="{82F6DF64-515E-4BDC-A8CE-43F1230E7287}" destId="{DCCBF1BD-DF5F-4D74-ACB6-0C867791CEAD}" srcOrd="2" destOrd="0" presId="urn:microsoft.com/office/officeart/2005/8/layout/orgChart1"/>
    <dgm:cxn modelId="{F49E2BF4-32C3-40EF-BAF7-14DB1450BC43}" type="presParOf" srcId="{B454C217-733D-441D-98CC-595DE5AE6FB4}" destId="{FF8CFE0C-6679-435F-AC0B-582AB7788235}" srcOrd="2" destOrd="0" presId="urn:microsoft.com/office/officeart/2005/8/layout/orgChart1"/>
    <dgm:cxn modelId="{42675BD4-E2C2-49FA-AEB0-6988DD9F9601}" type="presParOf" srcId="{2F7B046E-60E0-41EF-A30A-F3A381AE9139}" destId="{59E5E4BD-EFC0-4071-A22A-E2B238EAECED}" srcOrd="2" destOrd="0" presId="urn:microsoft.com/office/officeart/2005/8/layout/orgChar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91232-D863-4821-A37E-6282C9E8B217}">
      <dsp:nvSpPr>
        <dsp:cNvPr id="0" name=""/>
        <dsp:cNvSpPr/>
      </dsp:nvSpPr>
      <dsp:spPr>
        <a:xfrm>
          <a:off x="6906694" y="2734631"/>
          <a:ext cx="209702" cy="1635679"/>
        </a:xfrm>
        <a:custGeom>
          <a:avLst/>
          <a:gdLst/>
          <a:ahLst/>
          <a:cxnLst/>
          <a:rect l="0" t="0" r="0" b="0"/>
          <a:pathLst>
            <a:path>
              <a:moveTo>
                <a:pt x="0" y="0"/>
              </a:moveTo>
              <a:lnTo>
                <a:pt x="0" y="1635679"/>
              </a:lnTo>
              <a:lnTo>
                <a:pt x="209702" y="16356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A04B2A-025D-4D1C-9321-3B91194DF19B}">
      <dsp:nvSpPr>
        <dsp:cNvPr id="0" name=""/>
        <dsp:cNvSpPr/>
      </dsp:nvSpPr>
      <dsp:spPr>
        <a:xfrm>
          <a:off x="6906694" y="2734631"/>
          <a:ext cx="209702" cy="643087"/>
        </a:xfrm>
        <a:custGeom>
          <a:avLst/>
          <a:gdLst/>
          <a:ahLst/>
          <a:cxnLst/>
          <a:rect l="0" t="0" r="0" b="0"/>
          <a:pathLst>
            <a:path>
              <a:moveTo>
                <a:pt x="0" y="0"/>
              </a:moveTo>
              <a:lnTo>
                <a:pt x="0" y="643087"/>
              </a:lnTo>
              <a:lnTo>
                <a:pt x="209702" y="64308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75DEF7-3B79-498C-B170-526C6F478FB4}">
      <dsp:nvSpPr>
        <dsp:cNvPr id="0" name=""/>
        <dsp:cNvSpPr/>
      </dsp:nvSpPr>
      <dsp:spPr>
        <a:xfrm>
          <a:off x="5774301" y="1742039"/>
          <a:ext cx="1691599" cy="293583"/>
        </a:xfrm>
        <a:custGeom>
          <a:avLst/>
          <a:gdLst/>
          <a:ahLst/>
          <a:cxnLst/>
          <a:rect l="0" t="0" r="0" b="0"/>
          <a:pathLst>
            <a:path>
              <a:moveTo>
                <a:pt x="0" y="0"/>
              </a:moveTo>
              <a:lnTo>
                <a:pt x="0" y="146791"/>
              </a:lnTo>
              <a:lnTo>
                <a:pt x="1691599" y="146791"/>
              </a:lnTo>
              <a:lnTo>
                <a:pt x="1691599" y="29358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67F1D0-1BF8-4C8B-9284-D9B19DF88240}">
      <dsp:nvSpPr>
        <dsp:cNvPr id="0" name=""/>
        <dsp:cNvSpPr/>
      </dsp:nvSpPr>
      <dsp:spPr>
        <a:xfrm>
          <a:off x="5215094" y="2734631"/>
          <a:ext cx="209702" cy="2628270"/>
        </a:xfrm>
        <a:custGeom>
          <a:avLst/>
          <a:gdLst/>
          <a:ahLst/>
          <a:cxnLst/>
          <a:rect l="0" t="0" r="0" b="0"/>
          <a:pathLst>
            <a:path>
              <a:moveTo>
                <a:pt x="0" y="0"/>
              </a:moveTo>
              <a:lnTo>
                <a:pt x="0" y="2628270"/>
              </a:lnTo>
              <a:lnTo>
                <a:pt x="209702" y="26282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D94130-1FBF-4120-A40C-A099FE98EBCA}">
      <dsp:nvSpPr>
        <dsp:cNvPr id="0" name=""/>
        <dsp:cNvSpPr/>
      </dsp:nvSpPr>
      <dsp:spPr>
        <a:xfrm>
          <a:off x="5215094" y="2734631"/>
          <a:ext cx="209702" cy="1635679"/>
        </a:xfrm>
        <a:custGeom>
          <a:avLst/>
          <a:gdLst/>
          <a:ahLst/>
          <a:cxnLst/>
          <a:rect l="0" t="0" r="0" b="0"/>
          <a:pathLst>
            <a:path>
              <a:moveTo>
                <a:pt x="0" y="0"/>
              </a:moveTo>
              <a:lnTo>
                <a:pt x="0" y="1635679"/>
              </a:lnTo>
              <a:lnTo>
                <a:pt x="209702" y="16356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303389-2167-402F-A442-CAC34F516877}">
      <dsp:nvSpPr>
        <dsp:cNvPr id="0" name=""/>
        <dsp:cNvSpPr/>
      </dsp:nvSpPr>
      <dsp:spPr>
        <a:xfrm>
          <a:off x="5215094" y="2734631"/>
          <a:ext cx="209702" cy="643087"/>
        </a:xfrm>
        <a:custGeom>
          <a:avLst/>
          <a:gdLst/>
          <a:ahLst/>
          <a:cxnLst/>
          <a:rect l="0" t="0" r="0" b="0"/>
          <a:pathLst>
            <a:path>
              <a:moveTo>
                <a:pt x="0" y="0"/>
              </a:moveTo>
              <a:lnTo>
                <a:pt x="0" y="643087"/>
              </a:lnTo>
              <a:lnTo>
                <a:pt x="209702" y="64308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EFFD9C-D2A4-4583-B00A-A001A772657B}">
      <dsp:nvSpPr>
        <dsp:cNvPr id="0" name=""/>
        <dsp:cNvSpPr/>
      </dsp:nvSpPr>
      <dsp:spPr>
        <a:xfrm>
          <a:off x="5728581" y="1742039"/>
          <a:ext cx="91440" cy="293583"/>
        </a:xfrm>
        <a:custGeom>
          <a:avLst/>
          <a:gdLst/>
          <a:ahLst/>
          <a:cxnLst/>
          <a:rect l="0" t="0" r="0" b="0"/>
          <a:pathLst>
            <a:path>
              <a:moveTo>
                <a:pt x="45720" y="0"/>
              </a:moveTo>
              <a:lnTo>
                <a:pt x="45720" y="29358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B4DA42-D4BA-4D17-8148-7EA0BD0512E8}">
      <dsp:nvSpPr>
        <dsp:cNvPr id="0" name=""/>
        <dsp:cNvSpPr/>
      </dsp:nvSpPr>
      <dsp:spPr>
        <a:xfrm>
          <a:off x="3523494" y="2734631"/>
          <a:ext cx="209702" cy="2628270"/>
        </a:xfrm>
        <a:custGeom>
          <a:avLst/>
          <a:gdLst/>
          <a:ahLst/>
          <a:cxnLst/>
          <a:rect l="0" t="0" r="0" b="0"/>
          <a:pathLst>
            <a:path>
              <a:moveTo>
                <a:pt x="0" y="0"/>
              </a:moveTo>
              <a:lnTo>
                <a:pt x="0" y="2628270"/>
              </a:lnTo>
              <a:lnTo>
                <a:pt x="209702" y="26282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EC71A2-B958-4B7C-BF45-13224609A7EC}">
      <dsp:nvSpPr>
        <dsp:cNvPr id="0" name=""/>
        <dsp:cNvSpPr/>
      </dsp:nvSpPr>
      <dsp:spPr>
        <a:xfrm>
          <a:off x="3523494" y="2734631"/>
          <a:ext cx="209702" cy="1635679"/>
        </a:xfrm>
        <a:custGeom>
          <a:avLst/>
          <a:gdLst/>
          <a:ahLst/>
          <a:cxnLst/>
          <a:rect l="0" t="0" r="0" b="0"/>
          <a:pathLst>
            <a:path>
              <a:moveTo>
                <a:pt x="0" y="0"/>
              </a:moveTo>
              <a:lnTo>
                <a:pt x="0" y="1635679"/>
              </a:lnTo>
              <a:lnTo>
                <a:pt x="209702" y="16356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D7BAA7-6485-4A45-A0BD-10FD9B914CA1}">
      <dsp:nvSpPr>
        <dsp:cNvPr id="0" name=""/>
        <dsp:cNvSpPr/>
      </dsp:nvSpPr>
      <dsp:spPr>
        <a:xfrm>
          <a:off x="3523494" y="2734631"/>
          <a:ext cx="209702" cy="643087"/>
        </a:xfrm>
        <a:custGeom>
          <a:avLst/>
          <a:gdLst/>
          <a:ahLst/>
          <a:cxnLst/>
          <a:rect l="0" t="0" r="0" b="0"/>
          <a:pathLst>
            <a:path>
              <a:moveTo>
                <a:pt x="0" y="0"/>
              </a:moveTo>
              <a:lnTo>
                <a:pt x="0" y="643087"/>
              </a:lnTo>
              <a:lnTo>
                <a:pt x="209702" y="64308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C62AD4-0B49-45C4-A090-B2452FAD436E}">
      <dsp:nvSpPr>
        <dsp:cNvPr id="0" name=""/>
        <dsp:cNvSpPr/>
      </dsp:nvSpPr>
      <dsp:spPr>
        <a:xfrm>
          <a:off x="4082701" y="1742039"/>
          <a:ext cx="1691599" cy="293583"/>
        </a:xfrm>
        <a:custGeom>
          <a:avLst/>
          <a:gdLst/>
          <a:ahLst/>
          <a:cxnLst/>
          <a:rect l="0" t="0" r="0" b="0"/>
          <a:pathLst>
            <a:path>
              <a:moveTo>
                <a:pt x="1691599" y="0"/>
              </a:moveTo>
              <a:lnTo>
                <a:pt x="1691599" y="146791"/>
              </a:lnTo>
              <a:lnTo>
                <a:pt x="0" y="146791"/>
              </a:lnTo>
              <a:lnTo>
                <a:pt x="0" y="29358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7D350D-DD17-4627-BF6A-89E4041180DD}">
      <dsp:nvSpPr>
        <dsp:cNvPr id="0" name=""/>
        <dsp:cNvSpPr/>
      </dsp:nvSpPr>
      <dsp:spPr>
        <a:xfrm>
          <a:off x="3659801" y="749448"/>
          <a:ext cx="2114499" cy="293583"/>
        </a:xfrm>
        <a:custGeom>
          <a:avLst/>
          <a:gdLst/>
          <a:ahLst/>
          <a:cxnLst/>
          <a:rect l="0" t="0" r="0" b="0"/>
          <a:pathLst>
            <a:path>
              <a:moveTo>
                <a:pt x="0" y="0"/>
              </a:moveTo>
              <a:lnTo>
                <a:pt x="0" y="146791"/>
              </a:lnTo>
              <a:lnTo>
                <a:pt x="2114499" y="146791"/>
              </a:lnTo>
              <a:lnTo>
                <a:pt x="2114499" y="2935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0E6B20-DC46-4793-951E-D8D3D1B13BA5}">
      <dsp:nvSpPr>
        <dsp:cNvPr id="0" name=""/>
        <dsp:cNvSpPr/>
      </dsp:nvSpPr>
      <dsp:spPr>
        <a:xfrm>
          <a:off x="1831895" y="2734631"/>
          <a:ext cx="209702" cy="643087"/>
        </a:xfrm>
        <a:custGeom>
          <a:avLst/>
          <a:gdLst/>
          <a:ahLst/>
          <a:cxnLst/>
          <a:rect l="0" t="0" r="0" b="0"/>
          <a:pathLst>
            <a:path>
              <a:moveTo>
                <a:pt x="0" y="0"/>
              </a:moveTo>
              <a:lnTo>
                <a:pt x="0" y="643087"/>
              </a:lnTo>
              <a:lnTo>
                <a:pt x="209702" y="64308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6B5C9E-0047-475E-BCC6-94FEA00BC37F}">
      <dsp:nvSpPr>
        <dsp:cNvPr id="0" name=""/>
        <dsp:cNvSpPr/>
      </dsp:nvSpPr>
      <dsp:spPr>
        <a:xfrm>
          <a:off x="1545301" y="1742039"/>
          <a:ext cx="845799" cy="293583"/>
        </a:xfrm>
        <a:custGeom>
          <a:avLst/>
          <a:gdLst/>
          <a:ahLst/>
          <a:cxnLst/>
          <a:rect l="0" t="0" r="0" b="0"/>
          <a:pathLst>
            <a:path>
              <a:moveTo>
                <a:pt x="0" y="0"/>
              </a:moveTo>
              <a:lnTo>
                <a:pt x="0" y="146791"/>
              </a:lnTo>
              <a:lnTo>
                <a:pt x="845799" y="146791"/>
              </a:lnTo>
              <a:lnTo>
                <a:pt x="845799" y="29358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DE1D75-1F28-4FD9-8104-6817DD776F99}">
      <dsp:nvSpPr>
        <dsp:cNvPr id="0" name=""/>
        <dsp:cNvSpPr/>
      </dsp:nvSpPr>
      <dsp:spPr>
        <a:xfrm>
          <a:off x="140295" y="2734631"/>
          <a:ext cx="209702" cy="1635679"/>
        </a:xfrm>
        <a:custGeom>
          <a:avLst/>
          <a:gdLst/>
          <a:ahLst/>
          <a:cxnLst/>
          <a:rect l="0" t="0" r="0" b="0"/>
          <a:pathLst>
            <a:path>
              <a:moveTo>
                <a:pt x="0" y="0"/>
              </a:moveTo>
              <a:lnTo>
                <a:pt x="0" y="1635679"/>
              </a:lnTo>
              <a:lnTo>
                <a:pt x="209702" y="16356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32444D-10BF-4108-90B7-7B428F18EBB1}">
      <dsp:nvSpPr>
        <dsp:cNvPr id="0" name=""/>
        <dsp:cNvSpPr/>
      </dsp:nvSpPr>
      <dsp:spPr>
        <a:xfrm>
          <a:off x="140295" y="2734631"/>
          <a:ext cx="209702" cy="643087"/>
        </a:xfrm>
        <a:custGeom>
          <a:avLst/>
          <a:gdLst/>
          <a:ahLst/>
          <a:cxnLst/>
          <a:rect l="0" t="0" r="0" b="0"/>
          <a:pathLst>
            <a:path>
              <a:moveTo>
                <a:pt x="0" y="0"/>
              </a:moveTo>
              <a:lnTo>
                <a:pt x="0" y="643087"/>
              </a:lnTo>
              <a:lnTo>
                <a:pt x="209702" y="64308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A818EF-B178-4121-8B11-4E0952702EBE}">
      <dsp:nvSpPr>
        <dsp:cNvPr id="0" name=""/>
        <dsp:cNvSpPr/>
      </dsp:nvSpPr>
      <dsp:spPr>
        <a:xfrm>
          <a:off x="699501" y="1742039"/>
          <a:ext cx="845799" cy="293583"/>
        </a:xfrm>
        <a:custGeom>
          <a:avLst/>
          <a:gdLst/>
          <a:ahLst/>
          <a:cxnLst/>
          <a:rect l="0" t="0" r="0" b="0"/>
          <a:pathLst>
            <a:path>
              <a:moveTo>
                <a:pt x="845799" y="0"/>
              </a:moveTo>
              <a:lnTo>
                <a:pt x="845799" y="146791"/>
              </a:lnTo>
              <a:lnTo>
                <a:pt x="0" y="146791"/>
              </a:lnTo>
              <a:lnTo>
                <a:pt x="0" y="29358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D2EBEC-321D-4F8A-92A4-CF5A89DAA8E8}">
      <dsp:nvSpPr>
        <dsp:cNvPr id="0" name=""/>
        <dsp:cNvSpPr/>
      </dsp:nvSpPr>
      <dsp:spPr>
        <a:xfrm>
          <a:off x="1545301" y="749448"/>
          <a:ext cx="2114499" cy="293583"/>
        </a:xfrm>
        <a:custGeom>
          <a:avLst/>
          <a:gdLst/>
          <a:ahLst/>
          <a:cxnLst/>
          <a:rect l="0" t="0" r="0" b="0"/>
          <a:pathLst>
            <a:path>
              <a:moveTo>
                <a:pt x="2114499" y="0"/>
              </a:moveTo>
              <a:lnTo>
                <a:pt x="2114499" y="146791"/>
              </a:lnTo>
              <a:lnTo>
                <a:pt x="0" y="146791"/>
              </a:lnTo>
              <a:lnTo>
                <a:pt x="0" y="2935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5AC564-4338-493E-82A9-9490CC6D1273}">
      <dsp:nvSpPr>
        <dsp:cNvPr id="0" name=""/>
        <dsp:cNvSpPr/>
      </dsp:nvSpPr>
      <dsp:spPr>
        <a:xfrm>
          <a:off x="2960793" y="50439"/>
          <a:ext cx="1398016" cy="699008"/>
        </a:xfrm>
        <a:prstGeom prst="rect">
          <a:avLst/>
        </a:prstGeom>
        <a:solidFill>
          <a:schemeClr val="tx1">
            <a:lumMod val="75000"/>
            <a:lumOff val="2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solidFill>
              <a:latin typeface="+mj-lt"/>
            </a:rPr>
            <a:t>Enterprise</a:t>
          </a:r>
        </a:p>
      </dsp:txBody>
      <dsp:txXfrm>
        <a:off x="2960793" y="50439"/>
        <a:ext cx="1398016" cy="699008"/>
      </dsp:txXfrm>
    </dsp:sp>
    <dsp:sp modelId="{6126FB75-CE9C-46B4-89D7-C9E0E4CA6317}">
      <dsp:nvSpPr>
        <dsp:cNvPr id="0" name=""/>
        <dsp:cNvSpPr/>
      </dsp:nvSpPr>
      <dsp:spPr>
        <a:xfrm>
          <a:off x="846293" y="1043031"/>
          <a:ext cx="1398016" cy="699008"/>
        </a:xfrm>
        <a:prstGeom prst="rect">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solidFill>
              <a:latin typeface="+mj-lt"/>
            </a:rPr>
            <a:t>Portfolio</a:t>
          </a:r>
        </a:p>
      </dsp:txBody>
      <dsp:txXfrm>
        <a:off x="846293" y="1043031"/>
        <a:ext cx="1398016" cy="699008"/>
      </dsp:txXfrm>
    </dsp:sp>
    <dsp:sp modelId="{53EF207E-5618-4C1D-A5C5-FF8C1EF74B9C}">
      <dsp:nvSpPr>
        <dsp:cNvPr id="0" name=""/>
        <dsp:cNvSpPr/>
      </dsp:nvSpPr>
      <dsp:spPr>
        <a:xfrm>
          <a:off x="493" y="2035623"/>
          <a:ext cx="1398016" cy="699008"/>
        </a:xfrm>
        <a:prstGeom prst="rect">
          <a:avLst/>
        </a:prstGeom>
        <a:solidFill>
          <a:schemeClr val="tx1">
            <a:lumMod val="25000"/>
            <a:lumOff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mj-lt"/>
            </a:rPr>
            <a:t>Program</a:t>
          </a:r>
        </a:p>
      </dsp:txBody>
      <dsp:txXfrm>
        <a:off x="493" y="2035623"/>
        <a:ext cx="1398016" cy="699008"/>
      </dsp:txXfrm>
    </dsp:sp>
    <dsp:sp modelId="{A6923596-46B0-4007-9359-CD6B861E0D89}">
      <dsp:nvSpPr>
        <dsp:cNvPr id="0" name=""/>
        <dsp:cNvSpPr/>
      </dsp:nvSpPr>
      <dsp:spPr>
        <a:xfrm>
          <a:off x="349997" y="3028214"/>
          <a:ext cx="1398016" cy="699008"/>
        </a:xfrm>
        <a:prstGeom prst="rect">
          <a:avLst/>
        </a:prstGeom>
        <a:solidFill>
          <a:schemeClr val="tx1">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mj-lt"/>
            </a:rPr>
            <a:t>Product</a:t>
          </a:r>
        </a:p>
      </dsp:txBody>
      <dsp:txXfrm>
        <a:off x="349997" y="3028214"/>
        <a:ext cx="1398016" cy="699008"/>
      </dsp:txXfrm>
    </dsp:sp>
    <dsp:sp modelId="{1C299661-75E1-4D5B-87E7-0090892C052C}">
      <dsp:nvSpPr>
        <dsp:cNvPr id="0" name=""/>
        <dsp:cNvSpPr/>
      </dsp:nvSpPr>
      <dsp:spPr>
        <a:xfrm>
          <a:off x="349997" y="4020806"/>
          <a:ext cx="1398016" cy="699008"/>
        </a:xfrm>
        <a:prstGeom prst="rect">
          <a:avLst/>
        </a:prstGeom>
        <a:solidFill>
          <a:schemeClr val="tx1">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mj-lt"/>
            </a:rPr>
            <a:t>Product</a:t>
          </a:r>
        </a:p>
      </dsp:txBody>
      <dsp:txXfrm>
        <a:off x="349997" y="4020806"/>
        <a:ext cx="1398016" cy="699008"/>
      </dsp:txXfrm>
    </dsp:sp>
    <dsp:sp modelId="{C984FFFB-CDBE-4C7A-BDA8-CA8D35A94D3F}">
      <dsp:nvSpPr>
        <dsp:cNvPr id="0" name=""/>
        <dsp:cNvSpPr/>
      </dsp:nvSpPr>
      <dsp:spPr>
        <a:xfrm>
          <a:off x="1692093" y="2035623"/>
          <a:ext cx="1398016" cy="699008"/>
        </a:xfrm>
        <a:prstGeom prst="rect">
          <a:avLst/>
        </a:prstGeom>
        <a:solidFill>
          <a:schemeClr val="tx1">
            <a:lumMod val="25000"/>
            <a:lumOff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mj-lt"/>
            </a:rPr>
            <a:t>Program</a:t>
          </a:r>
        </a:p>
      </dsp:txBody>
      <dsp:txXfrm>
        <a:off x="1692093" y="2035623"/>
        <a:ext cx="1398016" cy="699008"/>
      </dsp:txXfrm>
    </dsp:sp>
    <dsp:sp modelId="{82EE4EBC-EFEE-4A46-B3E7-9623D6352E23}">
      <dsp:nvSpPr>
        <dsp:cNvPr id="0" name=""/>
        <dsp:cNvSpPr/>
      </dsp:nvSpPr>
      <dsp:spPr>
        <a:xfrm>
          <a:off x="2041597" y="3028214"/>
          <a:ext cx="1398016" cy="699008"/>
        </a:xfrm>
        <a:prstGeom prst="rect">
          <a:avLst/>
        </a:prstGeom>
        <a:solidFill>
          <a:schemeClr val="tx1">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mj-lt"/>
            </a:rPr>
            <a:t>Product</a:t>
          </a:r>
        </a:p>
      </dsp:txBody>
      <dsp:txXfrm>
        <a:off x="2041597" y="3028214"/>
        <a:ext cx="1398016" cy="699008"/>
      </dsp:txXfrm>
    </dsp:sp>
    <dsp:sp modelId="{81F9D8F4-3160-440D-A82A-3B5755F18748}">
      <dsp:nvSpPr>
        <dsp:cNvPr id="0" name=""/>
        <dsp:cNvSpPr/>
      </dsp:nvSpPr>
      <dsp:spPr>
        <a:xfrm>
          <a:off x="5075293" y="1043031"/>
          <a:ext cx="1398016" cy="699008"/>
        </a:xfrm>
        <a:prstGeom prst="rect">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solidFill>
              <a:latin typeface="+mj-lt"/>
            </a:rPr>
            <a:t>Portfolio</a:t>
          </a:r>
        </a:p>
      </dsp:txBody>
      <dsp:txXfrm>
        <a:off x="5075293" y="1043031"/>
        <a:ext cx="1398016" cy="699008"/>
      </dsp:txXfrm>
    </dsp:sp>
    <dsp:sp modelId="{9C8A314B-60CD-451C-984B-F5FD0256D378}">
      <dsp:nvSpPr>
        <dsp:cNvPr id="0" name=""/>
        <dsp:cNvSpPr/>
      </dsp:nvSpPr>
      <dsp:spPr>
        <a:xfrm>
          <a:off x="3383693" y="2035623"/>
          <a:ext cx="1398016" cy="699008"/>
        </a:xfrm>
        <a:prstGeom prst="rect">
          <a:avLst/>
        </a:prstGeom>
        <a:solidFill>
          <a:schemeClr val="tx1">
            <a:lumMod val="25000"/>
            <a:lumOff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mj-lt"/>
            </a:rPr>
            <a:t>Program</a:t>
          </a:r>
        </a:p>
      </dsp:txBody>
      <dsp:txXfrm>
        <a:off x="3383693" y="2035623"/>
        <a:ext cx="1398016" cy="699008"/>
      </dsp:txXfrm>
    </dsp:sp>
    <dsp:sp modelId="{BC490059-F099-43C0-A3A1-A4410990ECC3}">
      <dsp:nvSpPr>
        <dsp:cNvPr id="0" name=""/>
        <dsp:cNvSpPr/>
      </dsp:nvSpPr>
      <dsp:spPr>
        <a:xfrm>
          <a:off x="3733197" y="3028214"/>
          <a:ext cx="1398016" cy="699008"/>
        </a:xfrm>
        <a:prstGeom prst="rect">
          <a:avLst/>
        </a:prstGeom>
        <a:solidFill>
          <a:schemeClr val="tx1">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mj-lt"/>
            </a:rPr>
            <a:t>Product</a:t>
          </a:r>
        </a:p>
      </dsp:txBody>
      <dsp:txXfrm>
        <a:off x="3733197" y="3028214"/>
        <a:ext cx="1398016" cy="699008"/>
      </dsp:txXfrm>
    </dsp:sp>
    <dsp:sp modelId="{B0DD12EB-ACC8-4EF2-B4EC-60DFAD5A066B}">
      <dsp:nvSpPr>
        <dsp:cNvPr id="0" name=""/>
        <dsp:cNvSpPr/>
      </dsp:nvSpPr>
      <dsp:spPr>
        <a:xfrm>
          <a:off x="3733197" y="4020806"/>
          <a:ext cx="1398016" cy="699008"/>
        </a:xfrm>
        <a:prstGeom prst="rect">
          <a:avLst/>
        </a:prstGeom>
        <a:solidFill>
          <a:schemeClr val="tx1">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mj-lt"/>
            </a:rPr>
            <a:t>Product</a:t>
          </a:r>
        </a:p>
      </dsp:txBody>
      <dsp:txXfrm>
        <a:off x="3733197" y="4020806"/>
        <a:ext cx="1398016" cy="699008"/>
      </dsp:txXfrm>
    </dsp:sp>
    <dsp:sp modelId="{EAF7A26F-115D-471A-AF0A-7F867248C0A3}">
      <dsp:nvSpPr>
        <dsp:cNvPr id="0" name=""/>
        <dsp:cNvSpPr/>
      </dsp:nvSpPr>
      <dsp:spPr>
        <a:xfrm>
          <a:off x="3733197" y="5013397"/>
          <a:ext cx="1398016" cy="699008"/>
        </a:xfrm>
        <a:prstGeom prst="rect">
          <a:avLst/>
        </a:prstGeom>
        <a:solidFill>
          <a:schemeClr val="tx1">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mj-lt"/>
            </a:rPr>
            <a:t>Product</a:t>
          </a:r>
        </a:p>
      </dsp:txBody>
      <dsp:txXfrm>
        <a:off x="3733197" y="5013397"/>
        <a:ext cx="1398016" cy="699008"/>
      </dsp:txXfrm>
    </dsp:sp>
    <dsp:sp modelId="{3B80ED52-459F-4038-9C37-A2FAC8D28C01}">
      <dsp:nvSpPr>
        <dsp:cNvPr id="0" name=""/>
        <dsp:cNvSpPr/>
      </dsp:nvSpPr>
      <dsp:spPr>
        <a:xfrm>
          <a:off x="5075293" y="2035623"/>
          <a:ext cx="1398016" cy="699008"/>
        </a:xfrm>
        <a:prstGeom prst="rect">
          <a:avLst/>
        </a:prstGeom>
        <a:solidFill>
          <a:schemeClr val="tx1">
            <a:lumMod val="25000"/>
            <a:lumOff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mj-lt"/>
            </a:rPr>
            <a:t>Program</a:t>
          </a:r>
        </a:p>
      </dsp:txBody>
      <dsp:txXfrm>
        <a:off x="5075293" y="2035623"/>
        <a:ext cx="1398016" cy="699008"/>
      </dsp:txXfrm>
    </dsp:sp>
    <dsp:sp modelId="{F0C190D5-2BB2-4A61-A75E-43CE6810F65E}">
      <dsp:nvSpPr>
        <dsp:cNvPr id="0" name=""/>
        <dsp:cNvSpPr/>
      </dsp:nvSpPr>
      <dsp:spPr>
        <a:xfrm>
          <a:off x="5424797" y="3028214"/>
          <a:ext cx="1398016" cy="699008"/>
        </a:xfrm>
        <a:prstGeom prst="rect">
          <a:avLst/>
        </a:prstGeom>
        <a:solidFill>
          <a:schemeClr val="tx1">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mj-lt"/>
            </a:rPr>
            <a:t>Product</a:t>
          </a:r>
        </a:p>
      </dsp:txBody>
      <dsp:txXfrm>
        <a:off x="5424797" y="3028214"/>
        <a:ext cx="1398016" cy="699008"/>
      </dsp:txXfrm>
    </dsp:sp>
    <dsp:sp modelId="{A3C31A0C-757F-418B-813A-32488505C10B}">
      <dsp:nvSpPr>
        <dsp:cNvPr id="0" name=""/>
        <dsp:cNvSpPr/>
      </dsp:nvSpPr>
      <dsp:spPr>
        <a:xfrm>
          <a:off x="5424797" y="4020806"/>
          <a:ext cx="1398016" cy="699008"/>
        </a:xfrm>
        <a:prstGeom prst="rect">
          <a:avLst/>
        </a:prstGeom>
        <a:solidFill>
          <a:schemeClr val="tx1">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mj-lt"/>
            </a:rPr>
            <a:t>Product</a:t>
          </a:r>
        </a:p>
      </dsp:txBody>
      <dsp:txXfrm>
        <a:off x="5424797" y="4020806"/>
        <a:ext cx="1398016" cy="699008"/>
      </dsp:txXfrm>
    </dsp:sp>
    <dsp:sp modelId="{1B1EB15F-1436-4865-999D-3A2764BEEDB7}">
      <dsp:nvSpPr>
        <dsp:cNvPr id="0" name=""/>
        <dsp:cNvSpPr/>
      </dsp:nvSpPr>
      <dsp:spPr>
        <a:xfrm>
          <a:off x="5424797" y="5013397"/>
          <a:ext cx="1398016" cy="699008"/>
        </a:xfrm>
        <a:prstGeom prst="rect">
          <a:avLst/>
        </a:prstGeom>
        <a:solidFill>
          <a:schemeClr val="tx1">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mj-lt"/>
            </a:rPr>
            <a:t>Product</a:t>
          </a:r>
        </a:p>
      </dsp:txBody>
      <dsp:txXfrm>
        <a:off x="5424797" y="5013397"/>
        <a:ext cx="1398016" cy="699008"/>
      </dsp:txXfrm>
    </dsp:sp>
    <dsp:sp modelId="{FACEB2DE-92E3-4100-A55C-7912BF6DD84C}">
      <dsp:nvSpPr>
        <dsp:cNvPr id="0" name=""/>
        <dsp:cNvSpPr/>
      </dsp:nvSpPr>
      <dsp:spPr>
        <a:xfrm>
          <a:off x="6766892" y="2035623"/>
          <a:ext cx="1398016" cy="699008"/>
        </a:xfrm>
        <a:prstGeom prst="rect">
          <a:avLst/>
        </a:prstGeom>
        <a:solidFill>
          <a:schemeClr val="tx1">
            <a:lumMod val="25000"/>
            <a:lumOff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mj-lt"/>
            </a:rPr>
            <a:t>Program</a:t>
          </a:r>
        </a:p>
      </dsp:txBody>
      <dsp:txXfrm>
        <a:off x="6766892" y="2035623"/>
        <a:ext cx="1398016" cy="699008"/>
      </dsp:txXfrm>
    </dsp:sp>
    <dsp:sp modelId="{A16EAB8A-3D22-46E8-B8AA-A80C5C96F086}">
      <dsp:nvSpPr>
        <dsp:cNvPr id="0" name=""/>
        <dsp:cNvSpPr/>
      </dsp:nvSpPr>
      <dsp:spPr>
        <a:xfrm>
          <a:off x="7116396" y="3028214"/>
          <a:ext cx="1398016" cy="699008"/>
        </a:xfrm>
        <a:prstGeom prst="rect">
          <a:avLst/>
        </a:prstGeom>
        <a:solidFill>
          <a:schemeClr val="tx1">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mj-lt"/>
            </a:rPr>
            <a:t>Product</a:t>
          </a:r>
        </a:p>
      </dsp:txBody>
      <dsp:txXfrm>
        <a:off x="7116396" y="3028214"/>
        <a:ext cx="1398016" cy="699008"/>
      </dsp:txXfrm>
    </dsp:sp>
    <dsp:sp modelId="{2CB77815-C222-45E3-99BB-39C293C1134D}">
      <dsp:nvSpPr>
        <dsp:cNvPr id="0" name=""/>
        <dsp:cNvSpPr/>
      </dsp:nvSpPr>
      <dsp:spPr>
        <a:xfrm>
          <a:off x="7116396" y="4020806"/>
          <a:ext cx="1398016" cy="699008"/>
        </a:xfrm>
        <a:prstGeom prst="rect">
          <a:avLst/>
        </a:prstGeom>
        <a:solidFill>
          <a:schemeClr val="tx1">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mj-lt"/>
            </a:rPr>
            <a:t>Product</a:t>
          </a:r>
        </a:p>
      </dsp:txBody>
      <dsp:txXfrm>
        <a:off x="7116396" y="4020806"/>
        <a:ext cx="1398016" cy="69900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258EEC-8263-439B-8673-DDEFCBAD3A93}" type="datetimeFigureOut">
              <a:rPr lang="en-US" smtClean="0"/>
              <a:t>9/9/2019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B4103B-8296-4801-B849-D9F9F8D6883D}" type="slidenum">
              <a:rPr lang="en-US" smtClean="0"/>
              <a:t>‹#›</a:t>
            </a:fld>
            <a:endParaRPr lang="en-US"/>
          </a:p>
        </p:txBody>
      </p:sp>
    </p:spTree>
    <p:extLst>
      <p:ext uri="{BB962C8B-B14F-4D97-AF65-F5344CB8AC3E}">
        <p14:creationId xmlns:p14="http://schemas.microsoft.com/office/powerpoint/2010/main" val="3978422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Hear about the new program and portfolio features available in </a:t>
            </a:r>
            <a:r>
              <a:rPr lang="en-US" sz="1200" b="0" i="0" kern="1200" dirty="0" err="1">
                <a:solidFill>
                  <a:schemeClr val="tx1"/>
                </a:solidFill>
                <a:effectLst/>
                <a:latin typeface="+mn-lt"/>
                <a:ea typeface="+mn-ea"/>
                <a:cs typeface="+mn-cs"/>
              </a:rPr>
              <a:t>SpiraPlan</a:t>
            </a:r>
            <a:r>
              <a:rPr lang="en-US" sz="1200" b="0" i="0" kern="1200" dirty="0">
                <a:solidFill>
                  <a:schemeClr val="tx1"/>
                </a:solidFill>
                <a:effectLst/>
                <a:latin typeface="+mn-lt"/>
                <a:ea typeface="+mn-ea"/>
                <a:cs typeface="+mn-cs"/>
              </a:rPr>
              <a:t>. We will discuss how you can (and why you would want to) organize products into programs and programs into portfolios. We will cover the new dashboards and visualizations to help you plan and manage your releases and program milestones.</a:t>
            </a:r>
          </a:p>
        </p:txBody>
      </p:sp>
      <p:sp>
        <p:nvSpPr>
          <p:cNvPr id="4" name="Slide Number Placeholder 3"/>
          <p:cNvSpPr>
            <a:spLocks noGrp="1"/>
          </p:cNvSpPr>
          <p:nvPr>
            <p:ph type="sldNum" sz="quarter" idx="5"/>
          </p:nvPr>
        </p:nvSpPr>
        <p:spPr/>
        <p:txBody>
          <a:bodyPr/>
          <a:lstStyle/>
          <a:p>
            <a:fld id="{4FB4103B-8296-4801-B849-D9F9F8D6883D}" type="slidenum">
              <a:rPr lang="en-US" smtClean="0"/>
              <a:t>1</a:t>
            </a:fld>
            <a:endParaRPr lang="en-US"/>
          </a:p>
        </p:txBody>
      </p:sp>
    </p:spTree>
    <p:extLst>
      <p:ext uri="{BB962C8B-B14F-4D97-AF65-F5344CB8AC3E}">
        <p14:creationId xmlns:p14="http://schemas.microsoft.com/office/powerpoint/2010/main" val="3824001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PORTFOLIOS!</a:t>
            </a:r>
          </a:p>
          <a:p>
            <a:r>
              <a:rPr lang="en-US" dirty="0"/>
              <a:t>ENTERPRISE!</a:t>
            </a:r>
          </a:p>
          <a:p>
            <a:r>
              <a:rPr lang="en-US" dirty="0"/>
              <a:t>Will show the </a:t>
            </a:r>
            <a:r>
              <a:rPr lang="en-US"/>
              <a:t>app itself shortly</a:t>
            </a:r>
            <a:endParaRPr lang="en-US" dirty="0"/>
          </a:p>
        </p:txBody>
      </p:sp>
      <p:sp>
        <p:nvSpPr>
          <p:cNvPr id="4" name="Slide Number Placeholder 3"/>
          <p:cNvSpPr>
            <a:spLocks noGrp="1"/>
          </p:cNvSpPr>
          <p:nvPr>
            <p:ph type="sldNum" sz="quarter" idx="5"/>
          </p:nvPr>
        </p:nvSpPr>
        <p:spPr/>
        <p:txBody>
          <a:bodyPr/>
          <a:lstStyle/>
          <a:p>
            <a:fld id="{4FB4103B-8296-4801-B849-D9F9F8D6883D}" type="slidenum">
              <a:rPr lang="en-US" smtClean="0"/>
              <a:t>11</a:t>
            </a:fld>
            <a:endParaRPr lang="en-US"/>
          </a:p>
        </p:txBody>
      </p:sp>
    </p:spTree>
    <p:extLst>
      <p:ext uri="{BB962C8B-B14F-4D97-AF65-F5344CB8AC3E}">
        <p14:creationId xmlns:p14="http://schemas.microsoft.com/office/powerpoint/2010/main" val="1694363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scenarios where we think this concept in </a:t>
            </a:r>
            <a:r>
              <a:rPr lang="en-US" dirty="0" err="1"/>
              <a:t>SpiraPlan</a:t>
            </a:r>
            <a:r>
              <a:rPr lang="en-US" dirty="0"/>
              <a:t> is going to really help you and your colleagues. Because of how we structure the application, to have test cases being distinct and logically different things to releases or requirements or bugs, we believe </a:t>
            </a:r>
            <a:r>
              <a:rPr lang="en-US" dirty="0" err="1"/>
              <a:t>Spira</a:t>
            </a:r>
            <a:r>
              <a:rPr lang="en-US" dirty="0"/>
              <a:t> is incredibly well placed to deliver something so useful and powerful you will wonder how you lived without it.</a:t>
            </a:r>
          </a:p>
        </p:txBody>
      </p:sp>
      <p:sp>
        <p:nvSpPr>
          <p:cNvPr id="4" name="Slide Number Placeholder 3"/>
          <p:cNvSpPr>
            <a:spLocks noGrp="1"/>
          </p:cNvSpPr>
          <p:nvPr>
            <p:ph type="sldNum" sz="quarter" idx="5"/>
          </p:nvPr>
        </p:nvSpPr>
        <p:spPr/>
        <p:txBody>
          <a:bodyPr/>
          <a:lstStyle/>
          <a:p>
            <a:fld id="{4FB4103B-8296-4801-B849-D9F9F8D6883D}" type="slidenum">
              <a:rPr lang="en-US" smtClean="0"/>
              <a:t>12</a:t>
            </a:fld>
            <a:endParaRPr lang="en-US"/>
          </a:p>
        </p:txBody>
      </p:sp>
    </p:spTree>
    <p:extLst>
      <p:ext uri="{BB962C8B-B14F-4D97-AF65-F5344CB8AC3E}">
        <p14:creationId xmlns:p14="http://schemas.microsoft.com/office/powerpoint/2010/main" val="2365453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hierarchy that you will be able to make in </a:t>
            </a:r>
            <a:r>
              <a:rPr lang="en-US" dirty="0" err="1"/>
              <a:t>SpiraPlan</a:t>
            </a:r>
            <a:r>
              <a:rPr lang="en-US" dirty="0"/>
              <a:t>. Products in programs, programs in portfolios, and portfolios all in the enterprise / whole app view</a:t>
            </a:r>
          </a:p>
          <a:p>
            <a:endParaRPr lang="en-US" dirty="0"/>
          </a:p>
          <a:p>
            <a:r>
              <a:rPr lang="en-US" dirty="0"/>
              <a:t>Of course of each these workspace levels will have dashboards, and views of their own. Importantly they will also have a very clear way for data to flow up the tree. As we determine how complete each product is, that cascades and collects upwards to show how complete a program is, or its portfolio. </a:t>
            </a:r>
          </a:p>
          <a:p>
            <a:endParaRPr lang="en-US" dirty="0"/>
          </a:p>
          <a:p>
            <a:r>
              <a:rPr lang="en-US" dirty="0"/>
              <a:t>With this structure we want to show you in a simple way, the health of your delivery. So that the leaders in your organization can, at a glance, see if things are on track. And if they are off track, you can quickly see the blockages and drill down to the problems.</a:t>
            </a:r>
          </a:p>
        </p:txBody>
      </p:sp>
      <p:sp>
        <p:nvSpPr>
          <p:cNvPr id="4" name="Slide Number Placeholder 3"/>
          <p:cNvSpPr>
            <a:spLocks noGrp="1"/>
          </p:cNvSpPr>
          <p:nvPr>
            <p:ph type="sldNum" sz="quarter" idx="5"/>
          </p:nvPr>
        </p:nvSpPr>
        <p:spPr/>
        <p:txBody>
          <a:bodyPr/>
          <a:lstStyle/>
          <a:p>
            <a:fld id="{4FB4103B-8296-4801-B849-D9F9F8D6883D}" type="slidenum">
              <a:rPr lang="en-US" smtClean="0"/>
              <a:t>13</a:t>
            </a:fld>
            <a:endParaRPr lang="en-US"/>
          </a:p>
        </p:txBody>
      </p:sp>
    </p:spTree>
    <p:extLst>
      <p:ext uri="{BB962C8B-B14F-4D97-AF65-F5344CB8AC3E}">
        <p14:creationId xmlns:p14="http://schemas.microsoft.com/office/powerpoint/2010/main" val="2864033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B4103B-8296-4801-B849-D9F9F8D6883D}" type="slidenum">
              <a:rPr lang="en-US" smtClean="0"/>
              <a:t>15</a:t>
            </a:fld>
            <a:endParaRPr lang="en-US"/>
          </a:p>
        </p:txBody>
      </p:sp>
    </p:spTree>
    <p:extLst>
      <p:ext uri="{BB962C8B-B14F-4D97-AF65-F5344CB8AC3E}">
        <p14:creationId xmlns:p14="http://schemas.microsoft.com/office/powerpoint/2010/main" val="2222484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roll this up from active releases to the product level, and then to each workspace level after that all the way to the enterprise level</a:t>
            </a:r>
          </a:p>
        </p:txBody>
      </p:sp>
      <p:sp>
        <p:nvSpPr>
          <p:cNvPr id="4" name="Slide Number Placeholder 3"/>
          <p:cNvSpPr>
            <a:spLocks noGrp="1"/>
          </p:cNvSpPr>
          <p:nvPr>
            <p:ph type="sldNum" sz="quarter" idx="5"/>
          </p:nvPr>
        </p:nvSpPr>
        <p:spPr/>
        <p:txBody>
          <a:bodyPr/>
          <a:lstStyle/>
          <a:p>
            <a:fld id="{4FB4103B-8296-4801-B849-D9F9F8D6883D}" type="slidenum">
              <a:rPr lang="en-US" smtClean="0"/>
              <a:t>16</a:t>
            </a:fld>
            <a:endParaRPr lang="en-US"/>
          </a:p>
        </p:txBody>
      </p:sp>
    </p:spTree>
    <p:extLst>
      <p:ext uri="{BB962C8B-B14F-4D97-AF65-F5344CB8AC3E}">
        <p14:creationId xmlns:p14="http://schemas.microsoft.com/office/powerpoint/2010/main" val="3921761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B4103B-8296-4801-B849-D9F9F8D6883D}" type="slidenum">
              <a:rPr lang="en-US" smtClean="0"/>
              <a:t>18</a:t>
            </a:fld>
            <a:endParaRPr lang="en-US"/>
          </a:p>
        </p:txBody>
      </p:sp>
    </p:spTree>
    <p:extLst>
      <p:ext uri="{BB962C8B-B14F-4D97-AF65-F5344CB8AC3E}">
        <p14:creationId xmlns:p14="http://schemas.microsoft.com/office/powerpoint/2010/main" val="624806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B4103B-8296-4801-B849-D9F9F8D6883D}" type="slidenum">
              <a:rPr lang="en-US" smtClean="0"/>
              <a:t>19</a:t>
            </a:fld>
            <a:endParaRPr lang="en-US"/>
          </a:p>
        </p:txBody>
      </p:sp>
    </p:spTree>
    <p:extLst>
      <p:ext uri="{BB962C8B-B14F-4D97-AF65-F5344CB8AC3E}">
        <p14:creationId xmlns:p14="http://schemas.microsoft.com/office/powerpoint/2010/main" val="845343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B4103B-8296-4801-B849-D9F9F8D6883D}" type="slidenum">
              <a:rPr lang="en-US" smtClean="0"/>
              <a:t>20</a:t>
            </a:fld>
            <a:endParaRPr lang="en-US"/>
          </a:p>
        </p:txBody>
      </p:sp>
    </p:spTree>
    <p:extLst>
      <p:ext uri="{BB962C8B-B14F-4D97-AF65-F5344CB8AC3E}">
        <p14:creationId xmlns:p14="http://schemas.microsoft.com/office/powerpoint/2010/main" val="102446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think these new features will really upgrade and expand the insights </a:t>
            </a:r>
            <a:r>
              <a:rPr lang="en-US" dirty="0" err="1"/>
              <a:t>SpiraPlan</a:t>
            </a:r>
            <a:r>
              <a:rPr lang="en-US" dirty="0"/>
              <a:t> can give you at all levels of your organizations and across your products and </a:t>
            </a:r>
            <a:r>
              <a:rPr lang="en-US" dirty="0" err="1"/>
              <a:t>activites</a:t>
            </a:r>
            <a:r>
              <a:rPr lang="en-US" dirty="0"/>
              <a:t>. We can’t wait to get this new version into your hands. </a:t>
            </a:r>
          </a:p>
        </p:txBody>
      </p:sp>
      <p:sp>
        <p:nvSpPr>
          <p:cNvPr id="4" name="Slide Number Placeholder 3"/>
          <p:cNvSpPr>
            <a:spLocks noGrp="1"/>
          </p:cNvSpPr>
          <p:nvPr>
            <p:ph type="sldNum" sz="quarter" idx="5"/>
          </p:nvPr>
        </p:nvSpPr>
        <p:spPr/>
        <p:txBody>
          <a:bodyPr/>
          <a:lstStyle/>
          <a:p>
            <a:fld id="{4FB4103B-8296-4801-B849-D9F9F8D6883D}" type="slidenum">
              <a:rPr lang="en-US" smtClean="0"/>
              <a:t>24</a:t>
            </a:fld>
            <a:endParaRPr lang="en-US"/>
          </a:p>
        </p:txBody>
      </p:sp>
    </p:spTree>
    <p:extLst>
      <p:ext uri="{BB962C8B-B14F-4D97-AF65-F5344CB8AC3E}">
        <p14:creationId xmlns:p14="http://schemas.microsoft.com/office/powerpoint/2010/main" val="1070300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B4103B-8296-4801-B849-D9F9F8D6883D}" type="slidenum">
              <a:rPr lang="en-US" smtClean="0"/>
              <a:t>25</a:t>
            </a:fld>
            <a:endParaRPr lang="en-US"/>
          </a:p>
        </p:txBody>
      </p:sp>
    </p:spTree>
    <p:extLst>
      <p:ext uri="{BB962C8B-B14F-4D97-AF65-F5344CB8AC3E}">
        <p14:creationId xmlns:p14="http://schemas.microsoft.com/office/powerpoint/2010/main" val="1782327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B4103B-8296-4801-B849-D9F9F8D6883D}" type="slidenum">
              <a:rPr lang="en-US" smtClean="0"/>
              <a:t>2</a:t>
            </a:fld>
            <a:endParaRPr lang="en-US"/>
          </a:p>
        </p:txBody>
      </p:sp>
    </p:spTree>
    <p:extLst>
      <p:ext uri="{BB962C8B-B14F-4D97-AF65-F5344CB8AC3E}">
        <p14:creationId xmlns:p14="http://schemas.microsoft.com/office/powerpoint/2010/main" val="2130283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B4103B-8296-4801-B849-D9F9F8D6883D}" type="slidenum">
              <a:rPr lang="en-US" smtClean="0"/>
              <a:t>3</a:t>
            </a:fld>
            <a:endParaRPr lang="en-US"/>
          </a:p>
        </p:txBody>
      </p:sp>
    </p:spTree>
    <p:extLst>
      <p:ext uri="{BB962C8B-B14F-4D97-AF65-F5344CB8AC3E}">
        <p14:creationId xmlns:p14="http://schemas.microsoft.com/office/powerpoint/2010/main" val="2315508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B4103B-8296-4801-B849-D9F9F8D6883D}" type="slidenum">
              <a:rPr lang="en-US" smtClean="0"/>
              <a:t>4</a:t>
            </a:fld>
            <a:endParaRPr lang="en-US"/>
          </a:p>
        </p:txBody>
      </p:sp>
    </p:spTree>
    <p:extLst>
      <p:ext uri="{BB962C8B-B14F-4D97-AF65-F5344CB8AC3E}">
        <p14:creationId xmlns:p14="http://schemas.microsoft.com/office/powerpoint/2010/main" val="553548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features I’m talking about in this section have been around for a number of years. But in 6.0 we laid the foundation for radical improvements to how we can work with the different top level parts of the system. </a:t>
            </a:r>
          </a:p>
          <a:p>
            <a:endParaRPr lang="en-US" dirty="0"/>
          </a:p>
          <a:p>
            <a:r>
              <a:rPr lang="en-US" dirty="0"/>
              <a:t>The term we use for these are workspaces. Each workspace type has a definite relationship to each other type. </a:t>
            </a:r>
          </a:p>
          <a:p>
            <a:endParaRPr lang="en-US" dirty="0"/>
          </a:p>
          <a:p>
            <a:r>
              <a:rPr lang="en-US" dirty="0"/>
              <a:t>We have projects – now called products. They are controlled, as of 6.0 by templates – that manage the workflow, specific fields, notifications. Templates control the product workspace, but do not contain information themselves. The product contains the tests, releases, requirements etc.</a:t>
            </a:r>
          </a:p>
          <a:p>
            <a:endParaRPr lang="en-US" dirty="0"/>
          </a:p>
          <a:p>
            <a:r>
              <a:rPr lang="en-US" dirty="0"/>
              <a:t>And then we have programs, which are the next level up of organization. This workspace type sits above products - programs contain one or more product.</a:t>
            </a:r>
          </a:p>
        </p:txBody>
      </p:sp>
      <p:sp>
        <p:nvSpPr>
          <p:cNvPr id="4" name="Slide Number Placeholder 3"/>
          <p:cNvSpPr>
            <a:spLocks noGrp="1"/>
          </p:cNvSpPr>
          <p:nvPr>
            <p:ph type="sldNum" sz="quarter" idx="5"/>
          </p:nvPr>
        </p:nvSpPr>
        <p:spPr/>
        <p:txBody>
          <a:bodyPr/>
          <a:lstStyle/>
          <a:p>
            <a:fld id="{4FB4103B-8296-4801-B849-D9F9F8D6883D}" type="slidenum">
              <a:rPr lang="en-US" smtClean="0"/>
              <a:t>5</a:t>
            </a:fld>
            <a:endParaRPr lang="en-US"/>
          </a:p>
        </p:txBody>
      </p:sp>
    </p:spTree>
    <p:extLst>
      <p:ext uri="{BB962C8B-B14F-4D97-AF65-F5344CB8AC3E}">
        <p14:creationId xmlns:p14="http://schemas.microsoft.com/office/powerpoint/2010/main" val="958700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at the product workspace where we can see what is going on across all releases, or for a particular release</a:t>
            </a:r>
          </a:p>
        </p:txBody>
      </p:sp>
      <p:sp>
        <p:nvSpPr>
          <p:cNvPr id="4" name="Slide Number Placeholder 3"/>
          <p:cNvSpPr>
            <a:spLocks noGrp="1"/>
          </p:cNvSpPr>
          <p:nvPr>
            <p:ph type="sldNum" sz="quarter" idx="5"/>
          </p:nvPr>
        </p:nvSpPr>
        <p:spPr/>
        <p:txBody>
          <a:bodyPr/>
          <a:lstStyle/>
          <a:p>
            <a:fld id="{4FB4103B-8296-4801-B849-D9F9F8D6883D}" type="slidenum">
              <a:rPr lang="en-US" smtClean="0"/>
              <a:t>6</a:t>
            </a:fld>
            <a:endParaRPr lang="en-US"/>
          </a:p>
        </p:txBody>
      </p:sp>
    </p:spTree>
    <p:extLst>
      <p:ext uri="{BB962C8B-B14F-4D97-AF65-F5344CB8AC3E}">
        <p14:creationId xmlns:p14="http://schemas.microsoft.com/office/powerpoint/2010/main" val="3259380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that same product, but showing data only for one release</a:t>
            </a:r>
          </a:p>
        </p:txBody>
      </p:sp>
      <p:sp>
        <p:nvSpPr>
          <p:cNvPr id="4" name="Slide Number Placeholder 3"/>
          <p:cNvSpPr>
            <a:spLocks noGrp="1"/>
          </p:cNvSpPr>
          <p:nvPr>
            <p:ph type="sldNum" sz="quarter" idx="5"/>
          </p:nvPr>
        </p:nvSpPr>
        <p:spPr/>
        <p:txBody>
          <a:bodyPr/>
          <a:lstStyle/>
          <a:p>
            <a:fld id="{4FB4103B-8296-4801-B849-D9F9F8D6883D}" type="slidenum">
              <a:rPr lang="en-US" smtClean="0"/>
              <a:t>7</a:t>
            </a:fld>
            <a:endParaRPr lang="en-US"/>
          </a:p>
        </p:txBody>
      </p:sp>
    </p:spTree>
    <p:extLst>
      <p:ext uri="{BB962C8B-B14F-4D97-AF65-F5344CB8AC3E}">
        <p14:creationId xmlns:p14="http://schemas.microsoft.com/office/powerpoint/2010/main" val="308320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zoom up to the next workspace level – programs. Here we have a really simple program with two products in it. The data we can view here looks similar to that for the product, but it is aggregated in the top charts, with a mini view for each product shown beneath.</a:t>
            </a:r>
          </a:p>
          <a:p>
            <a:endParaRPr lang="en-US" dirty="0"/>
          </a:p>
          <a:p>
            <a:r>
              <a:rPr lang="en-US" dirty="0"/>
              <a:t>It is very straightforward to move a product into a program, or create a new program and move a number of existing products into it. Just bear in mind, that a product can only exist in one program</a:t>
            </a:r>
          </a:p>
          <a:p>
            <a:endParaRPr lang="en-US" dirty="0"/>
          </a:p>
          <a:p>
            <a:r>
              <a:rPr lang="en-US" dirty="0"/>
              <a:t>Programs are a great way to see across a similar set of products, or your work for a particular client. The product manager will focus on the product level, but the division manager will focus at this level.</a:t>
            </a:r>
          </a:p>
        </p:txBody>
      </p:sp>
      <p:sp>
        <p:nvSpPr>
          <p:cNvPr id="4" name="Slide Number Placeholder 3"/>
          <p:cNvSpPr>
            <a:spLocks noGrp="1"/>
          </p:cNvSpPr>
          <p:nvPr>
            <p:ph type="sldNum" sz="quarter" idx="5"/>
          </p:nvPr>
        </p:nvSpPr>
        <p:spPr/>
        <p:txBody>
          <a:bodyPr/>
          <a:lstStyle/>
          <a:p>
            <a:fld id="{4FB4103B-8296-4801-B849-D9F9F8D6883D}" type="slidenum">
              <a:rPr lang="en-US" smtClean="0"/>
              <a:t>8</a:t>
            </a:fld>
            <a:endParaRPr lang="en-US"/>
          </a:p>
        </p:txBody>
      </p:sp>
    </p:spTree>
    <p:extLst>
      <p:ext uri="{BB962C8B-B14F-4D97-AF65-F5344CB8AC3E}">
        <p14:creationId xmlns:p14="http://schemas.microsoft.com/office/powerpoint/2010/main" val="549226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that gets where we are out of the way, so we can get to the fun stuff. What we are going to share with you now has been a long time in the making.</a:t>
            </a:r>
          </a:p>
          <a:p>
            <a:endParaRPr lang="en-US" dirty="0"/>
          </a:p>
          <a:p>
            <a:r>
              <a:rPr lang="en-US" dirty="0"/>
              <a:t>We’ve had great feedback from select users from around the world on our very early thoughts. </a:t>
            </a:r>
          </a:p>
          <a:p>
            <a:endParaRPr lang="en-US" dirty="0"/>
          </a:p>
          <a:p>
            <a:r>
              <a:rPr lang="en-US" dirty="0"/>
              <a:t>Like I said before, v6 lays the foundation for some really big improvements. In other words, when we started the design process for 6.0 – probably close to 2 years ago, we had some of the goals we are going to talk to you about today in mind.</a:t>
            </a:r>
          </a:p>
        </p:txBody>
      </p:sp>
      <p:sp>
        <p:nvSpPr>
          <p:cNvPr id="4" name="Slide Number Placeholder 3"/>
          <p:cNvSpPr>
            <a:spLocks noGrp="1"/>
          </p:cNvSpPr>
          <p:nvPr>
            <p:ph type="sldNum" sz="quarter" idx="5"/>
          </p:nvPr>
        </p:nvSpPr>
        <p:spPr/>
        <p:txBody>
          <a:bodyPr/>
          <a:lstStyle/>
          <a:p>
            <a:fld id="{4FB4103B-8296-4801-B849-D9F9F8D6883D}" type="slidenum">
              <a:rPr lang="en-US" smtClean="0"/>
              <a:t>10</a:t>
            </a:fld>
            <a:endParaRPr lang="en-US"/>
          </a:p>
        </p:txBody>
      </p:sp>
    </p:spTree>
    <p:extLst>
      <p:ext uri="{BB962C8B-B14F-4D97-AF65-F5344CB8AC3E}">
        <p14:creationId xmlns:p14="http://schemas.microsoft.com/office/powerpoint/2010/main" val="2245566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2ECB7-5A5C-448A-BE0D-4C80732C12BF}"/>
              </a:ext>
            </a:extLst>
          </p:cNvPr>
          <p:cNvSpPr>
            <a:spLocks noGrp="1"/>
          </p:cNvSpPr>
          <p:nvPr>
            <p:ph type="ctrTitle" hasCustomPrompt="1"/>
          </p:nvPr>
        </p:nvSpPr>
        <p:spPr>
          <a:xfrm>
            <a:off x="518746" y="589086"/>
            <a:ext cx="9135208" cy="870438"/>
          </a:xfrm>
          <a:prstGeom prst="rect">
            <a:avLst/>
          </a:prstGeom>
        </p:spPr>
        <p:txBody>
          <a:bodyPr anchor="t"/>
          <a:lstStyle>
            <a:lvl1pPr algn="l">
              <a:defRPr sz="6000"/>
            </a:lvl1pPr>
          </a:lstStyle>
          <a:p>
            <a:r>
              <a:rPr lang="en-US" dirty="0"/>
              <a:t>Title summary</a:t>
            </a:r>
          </a:p>
        </p:txBody>
      </p:sp>
      <p:sp>
        <p:nvSpPr>
          <p:cNvPr id="3" name="Subtitle 2">
            <a:extLst>
              <a:ext uri="{FF2B5EF4-FFF2-40B4-BE49-F238E27FC236}">
                <a16:creationId xmlns:a16="http://schemas.microsoft.com/office/drawing/2014/main" id="{473F6C95-BC47-4658-BAB9-FC6E72F8C7A5}"/>
              </a:ext>
            </a:extLst>
          </p:cNvPr>
          <p:cNvSpPr>
            <a:spLocks noGrp="1"/>
          </p:cNvSpPr>
          <p:nvPr>
            <p:ph type="subTitle" idx="1" hasCustomPrompt="1"/>
          </p:nvPr>
        </p:nvSpPr>
        <p:spPr>
          <a:xfrm>
            <a:off x="518746" y="1582618"/>
            <a:ext cx="7288823" cy="1655762"/>
          </a:xfrm>
          <a:prstGeom prst="rect">
            <a:avLst/>
          </a:prstGeom>
        </p:spPr>
        <p:txBody>
          <a:bodyPr>
            <a:noAutofit/>
          </a:bodyPr>
          <a:lstStyle>
            <a:lvl1pPr marL="0" indent="0" algn="l">
              <a:buNone/>
              <a:defRPr sz="60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detail</a:t>
            </a:r>
          </a:p>
        </p:txBody>
      </p:sp>
      <p:pic>
        <p:nvPicPr>
          <p:cNvPr id="6" name="Picture 5">
            <a:extLst>
              <a:ext uri="{FF2B5EF4-FFF2-40B4-BE49-F238E27FC236}">
                <a16:creationId xmlns:a16="http://schemas.microsoft.com/office/drawing/2014/main" id="{7BFB3F19-9FDE-4643-AEA8-76B016B0E2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0" y="2576145"/>
            <a:ext cx="5769389" cy="4220308"/>
          </a:xfrm>
          <a:prstGeom prst="rect">
            <a:avLst/>
          </a:prstGeom>
        </p:spPr>
      </p:pic>
      <p:sp>
        <p:nvSpPr>
          <p:cNvPr id="7" name="Rectangle 6">
            <a:extLst>
              <a:ext uri="{FF2B5EF4-FFF2-40B4-BE49-F238E27FC236}">
                <a16:creationId xmlns:a16="http://schemas.microsoft.com/office/drawing/2014/main" id="{059B9237-2009-4998-B8A9-7239DBB853BA}"/>
              </a:ext>
            </a:extLst>
          </p:cNvPr>
          <p:cNvSpPr/>
          <p:nvPr userDrawn="1"/>
        </p:nvSpPr>
        <p:spPr>
          <a:xfrm>
            <a:off x="0" y="5213838"/>
            <a:ext cx="2400300" cy="164416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4361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Flowchart: Manual Input 1">
            <a:extLst>
              <a:ext uri="{FF2B5EF4-FFF2-40B4-BE49-F238E27FC236}">
                <a16:creationId xmlns:a16="http://schemas.microsoft.com/office/drawing/2014/main" id="{E4ACEC22-9B8E-40A4-A913-797312F141C9}"/>
              </a:ext>
            </a:extLst>
          </p:cNvPr>
          <p:cNvSpPr/>
          <p:nvPr userDrawn="1"/>
        </p:nvSpPr>
        <p:spPr>
          <a:xfrm rot="5400000" flipV="1">
            <a:off x="5168411" y="-165587"/>
            <a:ext cx="6858000" cy="718917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829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82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4829"/>
                </a:moveTo>
                <a:lnTo>
                  <a:pt x="10000" y="0"/>
                </a:lnTo>
                <a:lnTo>
                  <a:pt x="10000" y="10000"/>
                </a:lnTo>
                <a:lnTo>
                  <a:pt x="0" y="10000"/>
                </a:lnTo>
                <a:lnTo>
                  <a:pt x="0" y="4829"/>
                </a:lnTo>
                <a:close/>
              </a:path>
            </a:pathLst>
          </a:cu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5EB49279-0711-47DD-AB58-D501E30A7413}"/>
              </a:ext>
            </a:extLst>
          </p:cNvPr>
          <p:cNvSpPr>
            <a:spLocks noGrp="1"/>
          </p:cNvSpPr>
          <p:nvPr>
            <p:ph type="title"/>
          </p:nvPr>
        </p:nvSpPr>
        <p:spPr>
          <a:xfrm>
            <a:off x="518746" y="474786"/>
            <a:ext cx="5377962" cy="2338754"/>
          </a:xfrm>
          <a:solidFill>
            <a:schemeClr val="bg2"/>
          </a:solidFill>
          <a:ln>
            <a:solidFill>
              <a:schemeClr val="bg2"/>
            </a:solidFill>
          </a:ln>
        </p:spPr>
        <p:txBody>
          <a:bodyPr anchor="t"/>
          <a:lstStyle>
            <a:lvl1pPr algn="l">
              <a:lnSpc>
                <a:spcPct val="100000"/>
              </a:lnSpc>
              <a:defRPr>
                <a:latin typeface="Josefin Sans" pitchFamily="2" charset="0"/>
              </a:defRPr>
            </a:lvl1pPr>
          </a:lstStyle>
          <a:p>
            <a:r>
              <a:rPr lang="en-US" dirty="0"/>
              <a:t>Click to edit Master title style</a:t>
            </a:r>
          </a:p>
        </p:txBody>
      </p:sp>
    </p:spTree>
    <p:extLst>
      <p:ext uri="{BB962C8B-B14F-4D97-AF65-F5344CB8AC3E}">
        <p14:creationId xmlns:p14="http://schemas.microsoft.com/office/powerpoint/2010/main" val="1288083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marL="228600" indent="-228600">
              <a:lnSpc>
                <a:spcPct val="150000"/>
              </a:lnSpc>
              <a:buFont typeface="Wingdings" panose="05000000000000000000" pitchFamily="2" charset="2"/>
              <a:buChar char="§"/>
              <a:defRPr>
                <a:solidFill>
                  <a:schemeClr val="tx1"/>
                </a:solidFill>
              </a:defRPr>
            </a:lvl1pPr>
            <a:lvl2pPr marL="685800" indent="-228600">
              <a:lnSpc>
                <a:spcPct val="150000"/>
              </a:lnSpc>
              <a:buFont typeface="Wingdings" panose="05000000000000000000" pitchFamily="2" charset="2"/>
              <a:buChar char="§"/>
              <a:defRPr>
                <a:solidFill>
                  <a:schemeClr val="tx1"/>
                </a:solidFill>
              </a:defRPr>
            </a:lvl2pPr>
            <a:lvl3pPr marL="1143000" indent="-228600">
              <a:lnSpc>
                <a:spcPct val="150000"/>
              </a:lnSpc>
              <a:buFont typeface="Wingdings" panose="05000000000000000000" pitchFamily="2" charset="2"/>
              <a:buChar char="§"/>
              <a:defRPr>
                <a:solidFill>
                  <a:schemeClr val="tx1"/>
                </a:solidFill>
              </a:defRPr>
            </a:lvl3pPr>
            <a:lvl4pPr marL="1600200" indent="-228600">
              <a:lnSpc>
                <a:spcPct val="150000"/>
              </a:lnSpc>
              <a:buFont typeface="Wingdings" panose="05000000000000000000" pitchFamily="2" charset="2"/>
              <a:buChar char="§"/>
              <a:defRPr>
                <a:solidFill>
                  <a:schemeClr val="tx1"/>
                </a:solidFill>
              </a:defRPr>
            </a:lvl4pPr>
            <a:lvl5pPr marL="2057400" indent="-228600">
              <a:lnSpc>
                <a:spcPct val="150000"/>
              </a:lnSpc>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2953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7192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9364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94259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47944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2740932"/>
            <a:ext cx="10515600" cy="1325563"/>
          </a:xfrm>
        </p:spPr>
        <p:txBody>
          <a:bodyPr/>
          <a:lstStyle>
            <a:lvl1pPr algn="ctr">
              <a:defRPr>
                <a:latin typeface="Josefin Sans" pitchFamily="2" charset="0"/>
              </a:defRPr>
            </a:lvl1pPr>
          </a:lstStyle>
          <a:p>
            <a:r>
              <a:rPr lang="en-US" dirty="0"/>
              <a:t>Click to edit Master title style</a:t>
            </a:r>
          </a:p>
        </p:txBody>
      </p:sp>
    </p:spTree>
    <p:extLst>
      <p:ext uri="{BB962C8B-B14F-4D97-AF65-F5344CB8AC3E}">
        <p14:creationId xmlns:p14="http://schemas.microsoft.com/office/powerpoint/2010/main" val="382137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420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C23B726-209D-4554-B472-76CF768ADC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71498183-2849-4ACD-A774-3B0DF4A2E0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EA68AD14-687C-4EAD-B4EA-8D6C86E27F4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5903" y="5416548"/>
            <a:ext cx="1862366" cy="1362321"/>
          </a:xfrm>
          <a:prstGeom prst="rect">
            <a:avLst/>
          </a:prstGeom>
        </p:spPr>
      </p:pic>
    </p:spTree>
    <p:extLst>
      <p:ext uri="{BB962C8B-B14F-4D97-AF65-F5344CB8AC3E}">
        <p14:creationId xmlns:p14="http://schemas.microsoft.com/office/powerpoint/2010/main" val="1134458929"/>
      </p:ext>
    </p:extLst>
  </p:cSld>
  <p:clrMap bg1="lt1" tx1="dk1" bg2="lt2" tx2="dk2" accent1="accent1" accent2="accent2" accent3="accent3" accent4="accent4" accent5="accent5" accent6="accent6" hlink="hlink" folHlink="folHlink"/>
  <p:sldLayoutIdLst>
    <p:sldLayoutId id="2147483693" r:id="rId1"/>
    <p:sldLayoutId id="2147483708" r:id="rId2"/>
    <p:sldLayoutId id="2147483709" r:id="rId3"/>
    <p:sldLayoutId id="2147483663" r:id="rId4"/>
    <p:sldLayoutId id="2147483710" r:id="rId5"/>
    <p:sldLayoutId id="2147483711" r:id="rId6"/>
    <p:sldLayoutId id="2147483712" r:id="rId7"/>
    <p:sldLayoutId id="2147483654" r:id="rId8"/>
    <p:sldLayoutId id="2147483699" r:id="rId9"/>
  </p:sldLayoutIdLst>
  <p:txStyles>
    <p:titleStyle>
      <a:lvl1pPr algn="l" defTabSz="914400" rtl="0" eaLnBrk="1" latinLnBrk="0" hangingPunct="1">
        <a:lnSpc>
          <a:spcPct val="90000"/>
        </a:lnSpc>
        <a:spcBef>
          <a:spcPct val="0"/>
        </a:spcBef>
        <a:buNone/>
        <a:defRPr sz="5400" b="1" kern="1200">
          <a:solidFill>
            <a:schemeClr val="tx1"/>
          </a:solidFill>
          <a:latin typeface="Josefin Sans"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8.svg"/><Relationship Id="rId4" Type="http://schemas.openxmlformats.org/officeDocument/2006/relationships/image" Target="../media/image7.sv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chart" Target="../charts/chart1.xml"/><Relationship Id="rId13" Type="http://schemas.openxmlformats.org/officeDocument/2006/relationships/chart" Target="../charts/chart6.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chart" Target="../charts/chart4.xml"/><Relationship Id="rId5" Type="http://schemas.openxmlformats.org/officeDocument/2006/relationships/diagramQuickStyle" Target="../diagrams/quickStyle1.xml"/><Relationship Id="rId10" Type="http://schemas.openxmlformats.org/officeDocument/2006/relationships/chart" Target="../charts/chart3.xml"/><Relationship Id="rId4" Type="http://schemas.openxmlformats.org/officeDocument/2006/relationships/diagramLayout" Target="../diagrams/layout1.xml"/><Relationship Id="rId9" Type="http://schemas.openxmlformats.org/officeDocument/2006/relationships/chart" Target="../charts/chart2.xml"/><Relationship Id="rId14" Type="http://schemas.openxmlformats.org/officeDocument/2006/relationships/chart" Target="../charts/char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48AB1-074D-45FB-84B0-2D958A6569B8}"/>
              </a:ext>
            </a:extLst>
          </p:cNvPr>
          <p:cNvSpPr>
            <a:spLocks noGrp="1"/>
          </p:cNvSpPr>
          <p:nvPr>
            <p:ph type="ctrTitle"/>
          </p:nvPr>
        </p:nvSpPr>
        <p:spPr>
          <a:xfrm>
            <a:off x="518746" y="589085"/>
            <a:ext cx="6304085" cy="1837591"/>
          </a:xfrm>
        </p:spPr>
        <p:txBody>
          <a:bodyPr anchor="t">
            <a:normAutofit fontScale="90000"/>
          </a:bodyPr>
          <a:lstStyle/>
          <a:p>
            <a:pPr algn="l"/>
            <a:r>
              <a:rPr lang="en-US" dirty="0"/>
              <a:t>Program &amp; Portfolio Management</a:t>
            </a:r>
          </a:p>
        </p:txBody>
      </p:sp>
      <p:grpSp>
        <p:nvGrpSpPr>
          <p:cNvPr id="5" name="Group 4">
            <a:extLst>
              <a:ext uri="{FF2B5EF4-FFF2-40B4-BE49-F238E27FC236}">
                <a16:creationId xmlns:a16="http://schemas.microsoft.com/office/drawing/2014/main" id="{42520328-5174-4789-A919-5BE218658064}"/>
              </a:ext>
            </a:extLst>
          </p:cNvPr>
          <p:cNvGrpSpPr/>
          <p:nvPr/>
        </p:nvGrpSpPr>
        <p:grpSpPr>
          <a:xfrm>
            <a:off x="694598" y="6096898"/>
            <a:ext cx="2890896" cy="344034"/>
            <a:chOff x="694598" y="6096898"/>
            <a:chExt cx="2890896" cy="344034"/>
          </a:xfrm>
        </p:grpSpPr>
        <p:sp>
          <p:nvSpPr>
            <p:cNvPr id="3" name="Subtitle 2">
              <a:extLst>
                <a:ext uri="{FF2B5EF4-FFF2-40B4-BE49-F238E27FC236}">
                  <a16:creationId xmlns:a16="http://schemas.microsoft.com/office/drawing/2014/main" id="{5E9E2ED8-32ED-4ADB-A39B-59F1AAF8E40B}"/>
                </a:ext>
              </a:extLst>
            </p:cNvPr>
            <p:cNvSpPr txBox="1">
              <a:spLocks/>
            </p:cNvSpPr>
            <p:nvPr/>
          </p:nvSpPr>
          <p:spPr>
            <a:xfrm>
              <a:off x="870890" y="6096898"/>
              <a:ext cx="2714604" cy="344034"/>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prstClr val="black"/>
                  </a:solidFill>
                  <a:latin typeface="+mj-lt"/>
                </a:rPr>
                <a:t>@Inflectra  |  #</a:t>
              </a:r>
              <a:r>
                <a:rPr lang="en-US" sz="1600" dirty="0" err="1">
                  <a:solidFill>
                    <a:prstClr val="black"/>
                  </a:solidFill>
                  <a:latin typeface="+mj-lt"/>
                </a:rPr>
                <a:t>InflectraCon</a:t>
              </a:r>
              <a:endParaRPr lang="en-US" sz="1600" dirty="0">
                <a:solidFill>
                  <a:prstClr val="black"/>
                </a:solidFill>
                <a:latin typeface="+mj-lt"/>
              </a:endParaRPr>
            </a:p>
          </p:txBody>
        </p:sp>
        <p:pic>
          <p:nvPicPr>
            <p:cNvPr id="4" name="Graphic 10">
              <a:extLst>
                <a:ext uri="{FF2B5EF4-FFF2-40B4-BE49-F238E27FC236}">
                  <a16:creationId xmlns:a16="http://schemas.microsoft.com/office/drawing/2014/main" id="{11EEBE29-26F5-4914-BB8A-DA0CD7D3DA5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4598" y="6182340"/>
              <a:ext cx="219420" cy="178462"/>
            </a:xfrm>
            <a:prstGeom prst="rect">
              <a:avLst/>
            </a:prstGeom>
          </p:spPr>
        </p:pic>
      </p:grpSp>
    </p:spTree>
    <p:extLst>
      <p:ext uri="{BB962C8B-B14F-4D97-AF65-F5344CB8AC3E}">
        <p14:creationId xmlns:p14="http://schemas.microsoft.com/office/powerpoint/2010/main" val="1042542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B3FFA5-16A5-4793-8562-8311DA0B4DEA}"/>
              </a:ext>
            </a:extLst>
          </p:cNvPr>
          <p:cNvSpPr>
            <a:spLocks noGrp="1"/>
          </p:cNvSpPr>
          <p:nvPr>
            <p:ph type="title"/>
          </p:nvPr>
        </p:nvSpPr>
        <p:spPr>
          <a:xfrm>
            <a:off x="518746" y="474786"/>
            <a:ext cx="5377962" cy="2954214"/>
          </a:xfrm>
        </p:spPr>
        <p:txBody>
          <a:bodyPr>
            <a:normAutofit/>
          </a:bodyPr>
          <a:lstStyle/>
          <a:p>
            <a:r>
              <a:rPr lang="en-US" sz="6000" dirty="0"/>
              <a:t>Our vision</a:t>
            </a:r>
          </a:p>
        </p:txBody>
      </p:sp>
    </p:spTree>
    <p:extLst>
      <p:ext uri="{BB962C8B-B14F-4D97-AF65-F5344CB8AC3E}">
        <p14:creationId xmlns:p14="http://schemas.microsoft.com/office/powerpoint/2010/main" val="575209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CECB67-1DDD-4BFB-B617-AE219F76728F}"/>
              </a:ext>
            </a:extLst>
          </p:cNvPr>
          <p:cNvSpPr>
            <a:spLocks noGrp="1"/>
          </p:cNvSpPr>
          <p:nvPr>
            <p:ph type="title"/>
          </p:nvPr>
        </p:nvSpPr>
        <p:spPr/>
        <p:txBody>
          <a:bodyPr/>
          <a:lstStyle/>
          <a:p>
            <a:r>
              <a:rPr lang="en-US" dirty="0"/>
              <a:t>Workspaces in </a:t>
            </a:r>
            <a:r>
              <a:rPr lang="en-US" dirty="0" err="1"/>
              <a:t>SpiraPlan</a:t>
            </a:r>
            <a:r>
              <a:rPr lang="en-US" dirty="0"/>
              <a:t> 6.x</a:t>
            </a:r>
          </a:p>
        </p:txBody>
      </p:sp>
      <p:grpSp>
        <p:nvGrpSpPr>
          <p:cNvPr id="37" name="Group 36">
            <a:extLst>
              <a:ext uri="{FF2B5EF4-FFF2-40B4-BE49-F238E27FC236}">
                <a16:creationId xmlns:a16="http://schemas.microsoft.com/office/drawing/2014/main" id="{A2DB0BE1-3241-46EE-889D-A93D721EDBAB}"/>
              </a:ext>
            </a:extLst>
          </p:cNvPr>
          <p:cNvGrpSpPr/>
          <p:nvPr/>
        </p:nvGrpSpPr>
        <p:grpSpPr>
          <a:xfrm>
            <a:off x="3262212" y="2995962"/>
            <a:ext cx="7569474" cy="746714"/>
            <a:chOff x="3350768" y="3777909"/>
            <a:chExt cx="7569474" cy="746714"/>
          </a:xfrm>
        </p:grpSpPr>
        <p:sp>
          <p:nvSpPr>
            <p:cNvPr id="26" name="Subtitle 2">
              <a:extLst>
                <a:ext uri="{FF2B5EF4-FFF2-40B4-BE49-F238E27FC236}">
                  <a16:creationId xmlns:a16="http://schemas.microsoft.com/office/drawing/2014/main" id="{0857EFBA-EA5E-440C-886E-699596C4C8F8}"/>
                </a:ext>
              </a:extLst>
            </p:cNvPr>
            <p:cNvSpPr txBox="1">
              <a:spLocks/>
            </p:cNvSpPr>
            <p:nvPr/>
          </p:nvSpPr>
          <p:spPr>
            <a:xfrm>
              <a:off x="4377399" y="3817503"/>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Program</a:t>
              </a:r>
            </a:p>
          </p:txBody>
        </p:sp>
        <p:pic>
          <p:nvPicPr>
            <p:cNvPr id="35" name="Graphic 34">
              <a:extLst>
                <a:ext uri="{FF2B5EF4-FFF2-40B4-BE49-F238E27FC236}">
                  <a16:creationId xmlns:a16="http://schemas.microsoft.com/office/drawing/2014/main" id="{FEA6A413-A668-4B5E-A7DE-C9365C178CA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50768" y="3777909"/>
              <a:ext cx="746714" cy="746714"/>
            </a:xfrm>
            <a:prstGeom prst="rect">
              <a:avLst/>
            </a:prstGeom>
          </p:spPr>
        </p:pic>
      </p:grpSp>
      <p:grpSp>
        <p:nvGrpSpPr>
          <p:cNvPr id="43" name="Group 42">
            <a:extLst>
              <a:ext uri="{FF2B5EF4-FFF2-40B4-BE49-F238E27FC236}">
                <a16:creationId xmlns:a16="http://schemas.microsoft.com/office/drawing/2014/main" id="{76E2992F-61A6-4842-9F1B-DDE6606FDDF8}"/>
              </a:ext>
            </a:extLst>
          </p:cNvPr>
          <p:cNvGrpSpPr/>
          <p:nvPr/>
        </p:nvGrpSpPr>
        <p:grpSpPr>
          <a:xfrm>
            <a:off x="3262212" y="1864970"/>
            <a:ext cx="7635336" cy="789882"/>
            <a:chOff x="3284906" y="1864970"/>
            <a:chExt cx="7635336" cy="789882"/>
          </a:xfrm>
        </p:grpSpPr>
        <p:sp>
          <p:nvSpPr>
            <p:cNvPr id="19" name="Subtitle 2">
              <a:extLst>
                <a:ext uri="{FF2B5EF4-FFF2-40B4-BE49-F238E27FC236}">
                  <a16:creationId xmlns:a16="http://schemas.microsoft.com/office/drawing/2014/main" id="{5896F342-7E0B-4F1F-B72A-A64F386474F2}"/>
                </a:ext>
              </a:extLst>
            </p:cNvPr>
            <p:cNvSpPr txBox="1">
              <a:spLocks/>
            </p:cNvSpPr>
            <p:nvPr/>
          </p:nvSpPr>
          <p:spPr>
            <a:xfrm>
              <a:off x="4377399" y="1926148"/>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Product</a:t>
              </a:r>
            </a:p>
          </p:txBody>
        </p:sp>
        <p:pic>
          <p:nvPicPr>
            <p:cNvPr id="41" name="Graphic 40">
              <a:extLst>
                <a:ext uri="{FF2B5EF4-FFF2-40B4-BE49-F238E27FC236}">
                  <a16:creationId xmlns:a16="http://schemas.microsoft.com/office/drawing/2014/main" id="{0FBD3A65-6507-4221-BBB9-B8A46F39ABB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84906" y="1864970"/>
              <a:ext cx="789882" cy="789882"/>
            </a:xfrm>
            <a:prstGeom prst="rect">
              <a:avLst/>
            </a:prstGeom>
          </p:spPr>
        </p:pic>
      </p:grpSp>
      <p:grpSp>
        <p:nvGrpSpPr>
          <p:cNvPr id="22" name="Group 21">
            <a:extLst>
              <a:ext uri="{FF2B5EF4-FFF2-40B4-BE49-F238E27FC236}">
                <a16:creationId xmlns:a16="http://schemas.microsoft.com/office/drawing/2014/main" id="{F824745E-63A2-4EED-9E75-BD720CBD6CE9}"/>
              </a:ext>
            </a:extLst>
          </p:cNvPr>
          <p:cNvGrpSpPr/>
          <p:nvPr/>
        </p:nvGrpSpPr>
        <p:grpSpPr>
          <a:xfrm>
            <a:off x="3283796" y="5168519"/>
            <a:ext cx="7547889" cy="746714"/>
            <a:chOff x="3349658" y="4710308"/>
            <a:chExt cx="7547889" cy="746714"/>
          </a:xfrm>
        </p:grpSpPr>
        <p:sp>
          <p:nvSpPr>
            <p:cNvPr id="29" name="Subtitle 2">
              <a:extLst>
                <a:ext uri="{FF2B5EF4-FFF2-40B4-BE49-F238E27FC236}">
                  <a16:creationId xmlns:a16="http://schemas.microsoft.com/office/drawing/2014/main" id="{216C0731-5CE7-435B-B7CE-E4ADEDCC5539}"/>
                </a:ext>
              </a:extLst>
            </p:cNvPr>
            <p:cNvSpPr txBox="1">
              <a:spLocks/>
            </p:cNvSpPr>
            <p:nvPr/>
          </p:nvSpPr>
          <p:spPr>
            <a:xfrm>
              <a:off x="4354704" y="4749903"/>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Enterprise</a:t>
              </a:r>
            </a:p>
          </p:txBody>
        </p:sp>
        <p:pic>
          <p:nvPicPr>
            <p:cNvPr id="30" name="Graphic 29">
              <a:extLst>
                <a:ext uri="{FF2B5EF4-FFF2-40B4-BE49-F238E27FC236}">
                  <a16:creationId xmlns:a16="http://schemas.microsoft.com/office/drawing/2014/main" id="{B38818B8-EE7E-4F1B-AD4A-1D41C105BA6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49658" y="4710308"/>
              <a:ext cx="746714" cy="746714"/>
            </a:xfrm>
            <a:prstGeom prst="rect">
              <a:avLst/>
            </a:prstGeom>
          </p:spPr>
        </p:pic>
      </p:grpSp>
      <p:grpSp>
        <p:nvGrpSpPr>
          <p:cNvPr id="39" name="Group 38">
            <a:extLst>
              <a:ext uri="{FF2B5EF4-FFF2-40B4-BE49-F238E27FC236}">
                <a16:creationId xmlns:a16="http://schemas.microsoft.com/office/drawing/2014/main" id="{399307AF-E646-4FB7-97C3-B9804682D3CC}"/>
              </a:ext>
            </a:extLst>
          </p:cNvPr>
          <p:cNvGrpSpPr/>
          <p:nvPr/>
        </p:nvGrpSpPr>
        <p:grpSpPr>
          <a:xfrm>
            <a:off x="3262212" y="4039327"/>
            <a:ext cx="7592168" cy="832541"/>
            <a:chOff x="3328074" y="3734995"/>
            <a:chExt cx="7592168" cy="832541"/>
          </a:xfrm>
        </p:grpSpPr>
        <p:pic>
          <p:nvPicPr>
            <p:cNvPr id="40" name="Graphic 39">
              <a:extLst>
                <a:ext uri="{FF2B5EF4-FFF2-40B4-BE49-F238E27FC236}">
                  <a16:creationId xmlns:a16="http://schemas.microsoft.com/office/drawing/2014/main" id="{219838D4-4332-4EC7-993C-D6244EB7439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28074" y="3734995"/>
              <a:ext cx="832541" cy="832541"/>
            </a:xfrm>
            <a:prstGeom prst="rect">
              <a:avLst/>
            </a:prstGeom>
          </p:spPr>
        </p:pic>
        <p:sp>
          <p:nvSpPr>
            <p:cNvPr id="42" name="Subtitle 2">
              <a:extLst>
                <a:ext uri="{FF2B5EF4-FFF2-40B4-BE49-F238E27FC236}">
                  <a16:creationId xmlns:a16="http://schemas.microsoft.com/office/drawing/2014/main" id="{D790CC99-189E-4373-B8D3-7BB0448CBEF6}"/>
                </a:ext>
              </a:extLst>
            </p:cNvPr>
            <p:cNvSpPr txBox="1">
              <a:spLocks/>
            </p:cNvSpPr>
            <p:nvPr/>
          </p:nvSpPr>
          <p:spPr>
            <a:xfrm>
              <a:off x="4377399" y="3817503"/>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Portfolio</a:t>
              </a:r>
            </a:p>
          </p:txBody>
        </p:sp>
      </p:grpSp>
    </p:spTree>
    <p:extLst>
      <p:ext uri="{BB962C8B-B14F-4D97-AF65-F5344CB8AC3E}">
        <p14:creationId xmlns:p14="http://schemas.microsoft.com/office/powerpoint/2010/main" val="16106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CECB67-1DDD-4BFB-B617-AE219F76728F}"/>
              </a:ext>
            </a:extLst>
          </p:cNvPr>
          <p:cNvSpPr>
            <a:spLocks noGrp="1"/>
          </p:cNvSpPr>
          <p:nvPr>
            <p:ph type="title"/>
          </p:nvPr>
        </p:nvSpPr>
        <p:spPr/>
        <p:txBody>
          <a:bodyPr/>
          <a:lstStyle/>
          <a:p>
            <a:r>
              <a:rPr lang="en-US" dirty="0"/>
              <a:t>What will this help you do?</a:t>
            </a:r>
          </a:p>
        </p:txBody>
      </p:sp>
      <p:sp>
        <p:nvSpPr>
          <p:cNvPr id="6" name="TextBox 5">
            <a:extLst>
              <a:ext uri="{FF2B5EF4-FFF2-40B4-BE49-F238E27FC236}">
                <a16:creationId xmlns:a16="http://schemas.microsoft.com/office/drawing/2014/main" id="{3B4A2A23-E759-48E4-A2BD-AD2A23BD8BCD}"/>
              </a:ext>
            </a:extLst>
          </p:cNvPr>
          <p:cNvSpPr txBox="1"/>
          <p:nvPr/>
        </p:nvSpPr>
        <p:spPr>
          <a:xfrm>
            <a:off x="838199" y="1807534"/>
            <a:ext cx="10400415" cy="2754728"/>
          </a:xfrm>
          <a:prstGeom prst="rect">
            <a:avLst/>
          </a:prstGeom>
          <a:noFill/>
        </p:spPr>
        <p:txBody>
          <a:bodyPr wrap="square" rtlCol="0">
            <a:spAutoFit/>
          </a:bodyPr>
          <a:lstStyle/>
          <a:p>
            <a:pPr>
              <a:lnSpc>
                <a:spcPct val="150000"/>
              </a:lnSpc>
            </a:pPr>
            <a:r>
              <a:rPr lang="en-US" sz="4000" dirty="0">
                <a:latin typeface="+mj-lt"/>
              </a:rPr>
              <a:t>Is a program of products running late?</a:t>
            </a:r>
          </a:p>
          <a:p>
            <a:pPr>
              <a:lnSpc>
                <a:spcPct val="150000"/>
              </a:lnSpc>
            </a:pPr>
            <a:r>
              <a:rPr lang="en-US" sz="4000" dirty="0">
                <a:latin typeface="+mj-lt"/>
              </a:rPr>
              <a:t>How ‘done’ is a portfolio?</a:t>
            </a:r>
          </a:p>
          <a:p>
            <a:pPr>
              <a:lnSpc>
                <a:spcPct val="150000"/>
              </a:lnSpc>
            </a:pPr>
            <a:r>
              <a:rPr lang="en-US" sz="4000" dirty="0">
                <a:latin typeface="+mj-lt"/>
              </a:rPr>
              <a:t>How are the big risks across an enterprise mitigated?</a:t>
            </a:r>
          </a:p>
        </p:txBody>
      </p:sp>
    </p:spTree>
    <p:extLst>
      <p:ext uri="{BB962C8B-B14F-4D97-AF65-F5344CB8AC3E}">
        <p14:creationId xmlns:p14="http://schemas.microsoft.com/office/powerpoint/2010/main" val="258901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AA307-1141-415D-9B67-7C5B1806F9D9}"/>
              </a:ext>
            </a:extLst>
          </p:cNvPr>
          <p:cNvSpPr>
            <a:spLocks noGrp="1"/>
          </p:cNvSpPr>
          <p:nvPr>
            <p:ph type="title"/>
          </p:nvPr>
        </p:nvSpPr>
        <p:spPr/>
        <p:txBody>
          <a:bodyPr/>
          <a:lstStyle/>
          <a:p>
            <a:r>
              <a:rPr lang="en-US" dirty="0"/>
              <a:t>How: concept</a:t>
            </a:r>
          </a:p>
        </p:txBody>
      </p:sp>
      <p:graphicFrame>
        <p:nvGraphicFramePr>
          <p:cNvPr id="4" name="Diagram 3">
            <a:extLst>
              <a:ext uri="{FF2B5EF4-FFF2-40B4-BE49-F238E27FC236}">
                <a16:creationId xmlns:a16="http://schemas.microsoft.com/office/drawing/2014/main" id="{C3C482F0-7896-4397-BE7D-49DE5BBAF55A}"/>
              </a:ext>
            </a:extLst>
          </p:cNvPr>
          <p:cNvGraphicFramePr/>
          <p:nvPr>
            <p:extLst>
              <p:ext uri="{D42A27DB-BD31-4B8C-83A1-F6EECF244321}">
                <p14:modId xmlns:p14="http://schemas.microsoft.com/office/powerpoint/2010/main" val="1013852505"/>
              </p:ext>
            </p:extLst>
          </p:nvPr>
        </p:nvGraphicFramePr>
        <p:xfrm>
          <a:off x="2668771" y="818707"/>
          <a:ext cx="8514907" cy="5762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hart 4">
            <a:extLst>
              <a:ext uri="{FF2B5EF4-FFF2-40B4-BE49-F238E27FC236}">
                <a16:creationId xmlns:a16="http://schemas.microsoft.com/office/drawing/2014/main" id="{52F3ABEE-D453-4C5A-81C2-FBFB94DCD5E2}"/>
              </a:ext>
            </a:extLst>
          </p:cNvPr>
          <p:cNvGraphicFramePr/>
          <p:nvPr>
            <p:extLst>
              <p:ext uri="{D42A27DB-BD31-4B8C-83A1-F6EECF244321}">
                <p14:modId xmlns:p14="http://schemas.microsoft.com/office/powerpoint/2010/main" val="1023224281"/>
              </p:ext>
            </p:extLst>
          </p:nvPr>
        </p:nvGraphicFramePr>
        <p:xfrm>
          <a:off x="4081130" y="5128832"/>
          <a:ext cx="660990" cy="63066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 name="Chart 5">
            <a:extLst>
              <a:ext uri="{FF2B5EF4-FFF2-40B4-BE49-F238E27FC236}">
                <a16:creationId xmlns:a16="http://schemas.microsoft.com/office/drawing/2014/main" id="{AC0C58F7-1C0E-46EE-8CDC-65383A5ADC93}"/>
              </a:ext>
            </a:extLst>
          </p:cNvPr>
          <p:cNvGraphicFramePr/>
          <p:nvPr>
            <p:extLst>
              <p:ext uri="{D42A27DB-BD31-4B8C-83A1-F6EECF244321}">
                <p14:modId xmlns:p14="http://schemas.microsoft.com/office/powerpoint/2010/main" val="2729074037"/>
              </p:ext>
            </p:extLst>
          </p:nvPr>
        </p:nvGraphicFramePr>
        <p:xfrm>
          <a:off x="4081130" y="4159476"/>
          <a:ext cx="660990" cy="630667"/>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42792885-12F3-4C06-9F61-71811BDB9212}"/>
              </a:ext>
            </a:extLst>
          </p:cNvPr>
          <p:cNvGraphicFramePr/>
          <p:nvPr>
            <p:extLst>
              <p:ext uri="{D42A27DB-BD31-4B8C-83A1-F6EECF244321}">
                <p14:modId xmlns:p14="http://schemas.microsoft.com/office/powerpoint/2010/main" val="3169551138"/>
              </p:ext>
            </p:extLst>
          </p:nvPr>
        </p:nvGraphicFramePr>
        <p:xfrm>
          <a:off x="5765505" y="4159475"/>
          <a:ext cx="660990" cy="630667"/>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8" name="Chart 7">
            <a:extLst>
              <a:ext uri="{FF2B5EF4-FFF2-40B4-BE49-F238E27FC236}">
                <a16:creationId xmlns:a16="http://schemas.microsoft.com/office/drawing/2014/main" id="{7AD28B2F-2649-4B5E-A755-88CAAA54C3B2}"/>
              </a:ext>
            </a:extLst>
          </p:cNvPr>
          <p:cNvGraphicFramePr/>
          <p:nvPr>
            <p:extLst>
              <p:ext uri="{D42A27DB-BD31-4B8C-83A1-F6EECF244321}">
                <p14:modId xmlns:p14="http://schemas.microsoft.com/office/powerpoint/2010/main" val="2302283264"/>
              </p:ext>
            </p:extLst>
          </p:nvPr>
        </p:nvGraphicFramePr>
        <p:xfrm>
          <a:off x="3721396" y="3169205"/>
          <a:ext cx="660990" cy="630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9" name="Chart 8">
            <a:extLst>
              <a:ext uri="{FF2B5EF4-FFF2-40B4-BE49-F238E27FC236}">
                <a16:creationId xmlns:a16="http://schemas.microsoft.com/office/drawing/2014/main" id="{21800123-D251-4AFA-8460-FBCE8CC33F91}"/>
              </a:ext>
            </a:extLst>
          </p:cNvPr>
          <p:cNvGraphicFramePr/>
          <p:nvPr>
            <p:extLst>
              <p:ext uri="{D42A27DB-BD31-4B8C-83A1-F6EECF244321}">
                <p14:modId xmlns:p14="http://schemas.microsoft.com/office/powerpoint/2010/main" val="1568698134"/>
              </p:ext>
            </p:extLst>
          </p:nvPr>
        </p:nvGraphicFramePr>
        <p:xfrm>
          <a:off x="5435010" y="3172497"/>
          <a:ext cx="660990" cy="63066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0" name="Chart 9">
            <a:extLst>
              <a:ext uri="{FF2B5EF4-FFF2-40B4-BE49-F238E27FC236}">
                <a16:creationId xmlns:a16="http://schemas.microsoft.com/office/drawing/2014/main" id="{1F61CEB2-6C03-42BA-9714-ECA06723EB68}"/>
              </a:ext>
            </a:extLst>
          </p:cNvPr>
          <p:cNvGraphicFramePr/>
          <p:nvPr>
            <p:extLst>
              <p:ext uri="{D42A27DB-BD31-4B8C-83A1-F6EECF244321}">
                <p14:modId xmlns:p14="http://schemas.microsoft.com/office/powerpoint/2010/main" val="1231161162"/>
              </p:ext>
            </p:extLst>
          </p:nvPr>
        </p:nvGraphicFramePr>
        <p:xfrm>
          <a:off x="4570228" y="2085775"/>
          <a:ext cx="660990" cy="630667"/>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1" name="Chart 10">
            <a:extLst>
              <a:ext uri="{FF2B5EF4-FFF2-40B4-BE49-F238E27FC236}">
                <a16:creationId xmlns:a16="http://schemas.microsoft.com/office/drawing/2014/main" id="{625D6CB9-FAF2-44AC-B666-C6F7176F20C5}"/>
              </a:ext>
            </a:extLst>
          </p:cNvPr>
          <p:cNvGraphicFramePr/>
          <p:nvPr>
            <p:extLst>
              <p:ext uri="{D42A27DB-BD31-4B8C-83A1-F6EECF244321}">
                <p14:modId xmlns:p14="http://schemas.microsoft.com/office/powerpoint/2010/main" val="3195593289"/>
              </p:ext>
            </p:extLst>
          </p:nvPr>
        </p:nvGraphicFramePr>
        <p:xfrm>
          <a:off x="6696740" y="1176868"/>
          <a:ext cx="660990" cy="630667"/>
        </p:xfrm>
        <a:graphic>
          <a:graphicData uri="http://schemas.openxmlformats.org/drawingml/2006/chart">
            <c:chart xmlns:c="http://schemas.openxmlformats.org/drawingml/2006/chart" xmlns:r="http://schemas.openxmlformats.org/officeDocument/2006/relationships" r:id="rId14"/>
          </a:graphicData>
        </a:graphic>
      </p:graphicFrame>
    </p:spTree>
    <p:extLst>
      <p:ext uri="{BB962C8B-B14F-4D97-AF65-F5344CB8AC3E}">
        <p14:creationId xmlns:p14="http://schemas.microsoft.com/office/powerpoint/2010/main" val="39952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10" presetClass="entr" presetSubtype="0" fill="hold" grpId="0" nodeType="after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2000"/>
                            </p:stCondLst>
                            <p:childTnLst>
                              <p:par>
                                <p:cTn id="19" presetID="10" presetClass="entr" presetSubtype="0" fill="hold" grpId="0" nodeType="after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3000"/>
                            </p:stCondLst>
                            <p:childTnLst>
                              <p:par>
                                <p:cTn id="23" presetID="10" presetClass="entr" presetSubtype="0" fill="hold" grpId="0" nodeType="afterEffect">
                                  <p:stCondLst>
                                    <p:cond delay="5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4000"/>
                            </p:stCondLst>
                            <p:childTnLst>
                              <p:par>
                                <p:cTn id="27" presetID="10" presetClass="entr" presetSubtype="0" fill="hold" grpId="0" nodeType="afterEffect">
                                  <p:stCondLst>
                                    <p:cond delay="5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Graphic spid="7" grpId="0">
        <p:bldAsOne/>
      </p:bldGraphic>
      <p:bldGraphic spid="8" grpId="0">
        <p:bldAsOne/>
      </p:bldGraphic>
      <p:bldGraphic spid="9" grpId="0">
        <p:bldAsOne/>
      </p:bldGraphic>
      <p:bldGraphic spid="10" grpId="0">
        <p:bldAsOne/>
      </p:bldGraphic>
      <p:bldGraphic spid="11"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9A1FF-4325-455C-88DD-4CF37CA72D20}"/>
              </a:ext>
            </a:extLst>
          </p:cNvPr>
          <p:cNvSpPr>
            <a:spLocks noGrp="1"/>
          </p:cNvSpPr>
          <p:nvPr>
            <p:ph type="title"/>
          </p:nvPr>
        </p:nvSpPr>
        <p:spPr/>
        <p:txBody>
          <a:bodyPr/>
          <a:lstStyle/>
          <a:p>
            <a:r>
              <a:rPr lang="en-US" dirty="0"/>
              <a:t>Sneak Peak</a:t>
            </a:r>
          </a:p>
        </p:txBody>
      </p:sp>
    </p:spTree>
    <p:extLst>
      <p:ext uri="{BB962C8B-B14F-4D97-AF65-F5344CB8AC3E}">
        <p14:creationId xmlns:p14="http://schemas.microsoft.com/office/powerpoint/2010/main" val="1326255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D98AE2-B40C-4EA3-9FDA-18876F984636}"/>
              </a:ext>
            </a:extLst>
          </p:cNvPr>
          <p:cNvSpPr>
            <a:spLocks noGrp="1"/>
          </p:cNvSpPr>
          <p:nvPr>
            <p:ph type="title"/>
          </p:nvPr>
        </p:nvSpPr>
        <p:spPr/>
        <p:txBody>
          <a:bodyPr/>
          <a:lstStyle/>
          <a:p>
            <a:r>
              <a:rPr lang="en-US" dirty="0"/>
              <a:t>The new workspace dropdown</a:t>
            </a:r>
          </a:p>
        </p:txBody>
      </p:sp>
      <p:pic>
        <p:nvPicPr>
          <p:cNvPr id="8" name="Picture 7">
            <a:extLst>
              <a:ext uri="{FF2B5EF4-FFF2-40B4-BE49-F238E27FC236}">
                <a16:creationId xmlns:a16="http://schemas.microsoft.com/office/drawing/2014/main" id="{2782E73D-65A0-4E07-AB4E-170D192D761E}"/>
              </a:ext>
            </a:extLst>
          </p:cNvPr>
          <p:cNvPicPr>
            <a:picLocks noChangeAspect="1"/>
          </p:cNvPicPr>
          <p:nvPr/>
        </p:nvPicPr>
        <p:blipFill>
          <a:blip r:embed="rId3"/>
          <a:stretch>
            <a:fillRect/>
          </a:stretch>
        </p:blipFill>
        <p:spPr>
          <a:xfrm>
            <a:off x="4151199" y="1690688"/>
            <a:ext cx="3889602" cy="4875698"/>
          </a:xfrm>
          <a:prstGeom prst="rect">
            <a:avLst/>
          </a:prstGeom>
        </p:spPr>
      </p:pic>
    </p:spTree>
    <p:extLst>
      <p:ext uri="{BB962C8B-B14F-4D97-AF65-F5344CB8AC3E}">
        <p14:creationId xmlns:p14="http://schemas.microsoft.com/office/powerpoint/2010/main" val="237056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D98AE2-B40C-4EA3-9FDA-18876F984636}"/>
              </a:ext>
            </a:extLst>
          </p:cNvPr>
          <p:cNvSpPr>
            <a:spLocks noGrp="1"/>
          </p:cNvSpPr>
          <p:nvPr>
            <p:ph type="title"/>
          </p:nvPr>
        </p:nvSpPr>
        <p:spPr/>
        <p:txBody>
          <a:bodyPr>
            <a:normAutofit/>
          </a:bodyPr>
          <a:lstStyle/>
          <a:p>
            <a:r>
              <a:rPr lang="en-US" dirty="0"/>
              <a:t>First phase</a:t>
            </a:r>
          </a:p>
        </p:txBody>
      </p:sp>
      <p:sp>
        <p:nvSpPr>
          <p:cNvPr id="5" name="TextBox 4">
            <a:extLst>
              <a:ext uri="{FF2B5EF4-FFF2-40B4-BE49-F238E27FC236}">
                <a16:creationId xmlns:a16="http://schemas.microsoft.com/office/drawing/2014/main" id="{49F459B3-4DC8-41CD-9929-6B2264BE8A6E}"/>
              </a:ext>
            </a:extLst>
          </p:cNvPr>
          <p:cNvSpPr txBox="1"/>
          <p:nvPr/>
        </p:nvSpPr>
        <p:spPr>
          <a:xfrm>
            <a:off x="838200" y="1807534"/>
            <a:ext cx="10239155" cy="2754728"/>
          </a:xfrm>
          <a:prstGeom prst="rect">
            <a:avLst/>
          </a:prstGeom>
          <a:noFill/>
        </p:spPr>
        <p:txBody>
          <a:bodyPr wrap="square" rtlCol="0">
            <a:spAutoFit/>
          </a:bodyPr>
          <a:lstStyle/>
          <a:p>
            <a:pPr>
              <a:lnSpc>
                <a:spcPct val="150000"/>
              </a:lnSpc>
            </a:pPr>
            <a:r>
              <a:rPr lang="en-US" sz="4000" b="1" dirty="0">
                <a:latin typeface="+mj-lt"/>
              </a:rPr>
              <a:t>Requirements ‘complete’</a:t>
            </a:r>
          </a:p>
          <a:p>
            <a:pPr>
              <a:lnSpc>
                <a:spcPct val="150000"/>
              </a:lnSpc>
            </a:pPr>
            <a:r>
              <a:rPr lang="en-US" sz="4000" b="1" dirty="0">
                <a:latin typeface="+mj-lt"/>
              </a:rPr>
              <a:t>Simple and transparent methodology</a:t>
            </a:r>
          </a:p>
          <a:p>
            <a:pPr>
              <a:lnSpc>
                <a:spcPct val="150000"/>
              </a:lnSpc>
            </a:pPr>
            <a:r>
              <a:rPr lang="en-US" sz="4000" b="1" dirty="0">
                <a:latin typeface="+mj-lt"/>
              </a:rPr>
              <a:t>Make it scale up the hierarchy</a:t>
            </a:r>
            <a:endParaRPr lang="en-US" sz="4000" dirty="0">
              <a:latin typeface="+mj-lt"/>
            </a:endParaRPr>
          </a:p>
        </p:txBody>
      </p:sp>
    </p:spTree>
    <p:extLst>
      <p:ext uri="{BB962C8B-B14F-4D97-AF65-F5344CB8AC3E}">
        <p14:creationId xmlns:p14="http://schemas.microsoft.com/office/powerpoint/2010/main" val="216314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CD627D-984E-49B5-81D7-47AB09EB7F91}"/>
              </a:ext>
            </a:extLst>
          </p:cNvPr>
          <p:cNvSpPr>
            <a:spLocks noGrp="1"/>
          </p:cNvSpPr>
          <p:nvPr>
            <p:ph idx="1"/>
          </p:nvPr>
        </p:nvSpPr>
        <p:spPr>
          <a:xfrm>
            <a:off x="4582633" y="1253331"/>
            <a:ext cx="5624624" cy="5402650"/>
          </a:xfrm>
        </p:spPr>
        <p:txBody>
          <a:bodyPr>
            <a:normAutofit fontScale="92500" lnSpcReduction="10000"/>
          </a:bodyPr>
          <a:lstStyle/>
          <a:p>
            <a:pPr marL="0" indent="0">
              <a:buNone/>
            </a:pPr>
            <a:r>
              <a:rPr lang="en-US" dirty="0">
                <a:latin typeface="+mj-lt"/>
              </a:rPr>
              <a:t>Number*</a:t>
            </a:r>
          </a:p>
          <a:p>
            <a:pPr marL="0" indent="0">
              <a:buNone/>
            </a:pPr>
            <a:r>
              <a:rPr lang="en-US" dirty="0">
                <a:latin typeface="+mj-lt"/>
              </a:rPr>
              <a:t>Percent complete*</a:t>
            </a:r>
          </a:p>
          <a:p>
            <a:pPr marL="0" indent="0">
              <a:buNone/>
            </a:pPr>
            <a:r>
              <a:rPr lang="en-US" dirty="0">
                <a:latin typeface="+mj-lt"/>
              </a:rPr>
              <a:t>Start date</a:t>
            </a:r>
          </a:p>
          <a:p>
            <a:pPr marL="0" indent="0">
              <a:buNone/>
            </a:pPr>
            <a:r>
              <a:rPr lang="en-US" dirty="0">
                <a:latin typeface="+mj-lt"/>
              </a:rPr>
              <a:t>End date</a:t>
            </a:r>
          </a:p>
          <a:p>
            <a:pPr marL="0" indent="0">
              <a:buNone/>
            </a:pPr>
            <a:endParaRPr lang="en-US" dirty="0">
              <a:latin typeface="+mj-lt"/>
            </a:endParaRPr>
          </a:p>
          <a:p>
            <a:pPr marL="0" indent="0">
              <a:buNone/>
            </a:pPr>
            <a:r>
              <a:rPr lang="en-US" sz="3000" dirty="0">
                <a:latin typeface="+mj-lt"/>
              </a:rPr>
              <a:t>* based on statuses</a:t>
            </a:r>
          </a:p>
        </p:txBody>
      </p:sp>
    </p:spTree>
    <p:extLst>
      <p:ext uri="{BB962C8B-B14F-4D97-AF65-F5344CB8AC3E}">
        <p14:creationId xmlns:p14="http://schemas.microsoft.com/office/powerpoint/2010/main" val="3186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100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D98AE2-B40C-4EA3-9FDA-18876F984636}"/>
              </a:ext>
            </a:extLst>
          </p:cNvPr>
          <p:cNvSpPr>
            <a:spLocks noGrp="1"/>
          </p:cNvSpPr>
          <p:nvPr>
            <p:ph type="title"/>
          </p:nvPr>
        </p:nvSpPr>
        <p:spPr/>
        <p:txBody>
          <a:bodyPr/>
          <a:lstStyle/>
          <a:p>
            <a:r>
              <a:rPr lang="en-US" dirty="0"/>
              <a:t>Standard views that roll up</a:t>
            </a:r>
          </a:p>
        </p:txBody>
      </p:sp>
      <p:pic>
        <p:nvPicPr>
          <p:cNvPr id="4" name="portfolios-product">
            <a:hlinkClick r:id="" action="ppaction://media"/>
            <a:extLst>
              <a:ext uri="{FF2B5EF4-FFF2-40B4-BE49-F238E27FC236}">
                <a16:creationId xmlns:a16="http://schemas.microsoft.com/office/drawing/2014/main" id="{AFEEDF98-7468-43EA-AAE3-F0AF7A1C705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5011" b="15377"/>
          <a:stretch/>
        </p:blipFill>
        <p:spPr>
          <a:xfrm>
            <a:off x="0" y="2083980"/>
            <a:ext cx="12192000" cy="4774020"/>
          </a:xfrm>
          <a:prstGeom prst="rect">
            <a:avLst/>
          </a:prstGeom>
        </p:spPr>
      </p:pic>
    </p:spTree>
    <p:extLst>
      <p:ext uri="{BB962C8B-B14F-4D97-AF65-F5344CB8AC3E}">
        <p14:creationId xmlns:p14="http://schemas.microsoft.com/office/powerpoint/2010/main" val="210768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853D7-DE41-4EA4-8E8C-B9D2A4CD39F2}"/>
              </a:ext>
            </a:extLst>
          </p:cNvPr>
          <p:cNvPicPr>
            <a:picLocks noChangeAspect="1"/>
          </p:cNvPicPr>
          <p:nvPr/>
        </p:nvPicPr>
        <p:blipFill rotWithShape="1">
          <a:blip r:embed="rId3"/>
          <a:srcRect l="42101" t="50426"/>
          <a:stretch/>
        </p:blipFill>
        <p:spPr>
          <a:xfrm>
            <a:off x="468126" y="2881424"/>
            <a:ext cx="11255748" cy="1095152"/>
          </a:xfrm>
          <a:prstGeom prst="rect">
            <a:avLst/>
          </a:prstGeom>
        </p:spPr>
      </p:pic>
    </p:spTree>
    <p:extLst>
      <p:ext uri="{BB962C8B-B14F-4D97-AF65-F5344CB8AC3E}">
        <p14:creationId xmlns:p14="http://schemas.microsoft.com/office/powerpoint/2010/main" val="829559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0CBECD-E922-4677-96BA-F5358AF32FD2}"/>
              </a:ext>
            </a:extLst>
          </p:cNvPr>
          <p:cNvSpPr/>
          <p:nvPr/>
        </p:nvSpPr>
        <p:spPr>
          <a:xfrm>
            <a:off x="5406501" y="2592280"/>
            <a:ext cx="6542843" cy="403933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848AB1-074D-45FB-84B0-2D958A6569B8}"/>
              </a:ext>
            </a:extLst>
          </p:cNvPr>
          <p:cNvSpPr>
            <a:spLocks noGrp="1"/>
          </p:cNvSpPr>
          <p:nvPr>
            <p:ph type="ctrTitle"/>
          </p:nvPr>
        </p:nvSpPr>
        <p:spPr/>
        <p:txBody>
          <a:bodyPr anchor="t">
            <a:normAutofit fontScale="90000"/>
          </a:bodyPr>
          <a:lstStyle/>
          <a:p>
            <a:pPr algn="l"/>
            <a:r>
              <a:rPr lang="en-US" dirty="0"/>
              <a:t>Simon Bor</a:t>
            </a:r>
          </a:p>
        </p:txBody>
      </p:sp>
      <p:sp>
        <p:nvSpPr>
          <p:cNvPr id="3" name="Subtitle 2">
            <a:extLst>
              <a:ext uri="{FF2B5EF4-FFF2-40B4-BE49-F238E27FC236}">
                <a16:creationId xmlns:a16="http://schemas.microsoft.com/office/drawing/2014/main" id="{350BC2B5-99B0-4825-A6A1-EA5E7FA408AF}"/>
              </a:ext>
            </a:extLst>
          </p:cNvPr>
          <p:cNvSpPr>
            <a:spLocks noGrp="1"/>
          </p:cNvSpPr>
          <p:nvPr>
            <p:ph type="subTitle" idx="1"/>
          </p:nvPr>
        </p:nvSpPr>
        <p:spPr/>
        <p:txBody>
          <a:bodyPr>
            <a:noAutofit/>
          </a:bodyPr>
          <a:lstStyle/>
          <a:p>
            <a:r>
              <a:rPr lang="en-US" sz="5400" dirty="0">
                <a:latin typeface="+mj-lt"/>
              </a:rPr>
              <a:t>Head of Products, </a:t>
            </a:r>
            <a:r>
              <a:rPr lang="en-US" sz="5400" dirty="0" err="1">
                <a:latin typeface="+mj-lt"/>
              </a:rPr>
              <a:t>Inflectra</a:t>
            </a:r>
            <a:endParaRPr lang="en-US" sz="5400" dirty="0">
              <a:latin typeface="+mj-lt"/>
            </a:endParaRPr>
          </a:p>
        </p:txBody>
      </p:sp>
      <p:pic>
        <p:nvPicPr>
          <p:cNvPr id="4" name="Picture 2" descr="12.png">
            <a:extLst>
              <a:ext uri="{FF2B5EF4-FFF2-40B4-BE49-F238E27FC236}">
                <a16:creationId xmlns:a16="http://schemas.microsoft.com/office/drawing/2014/main" id="{EC3B41B4-7E5E-4826-AA35-28F1EF2BD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5682" y="2967732"/>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252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A56766-096A-436F-8F38-90864FCA4578}"/>
              </a:ext>
            </a:extLst>
          </p:cNvPr>
          <p:cNvPicPr>
            <a:picLocks noChangeAspect="1"/>
          </p:cNvPicPr>
          <p:nvPr/>
        </p:nvPicPr>
        <p:blipFill>
          <a:blip r:embed="rId3"/>
          <a:stretch>
            <a:fillRect/>
          </a:stretch>
        </p:blipFill>
        <p:spPr>
          <a:xfrm>
            <a:off x="3105150" y="533400"/>
            <a:ext cx="5981700" cy="5791200"/>
          </a:xfrm>
          <a:prstGeom prst="rect">
            <a:avLst/>
          </a:prstGeom>
        </p:spPr>
      </p:pic>
    </p:spTree>
    <p:extLst>
      <p:ext uri="{BB962C8B-B14F-4D97-AF65-F5344CB8AC3E}">
        <p14:creationId xmlns:p14="http://schemas.microsoft.com/office/powerpoint/2010/main" val="104078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F1 - Dummy Portfolio _ SpiraPlan - Google Chrome 2019-09-02 08-54-36">
            <a:hlinkClick r:id="" action="ppaction://media"/>
            <a:extLst>
              <a:ext uri="{FF2B5EF4-FFF2-40B4-BE49-F238E27FC236}">
                <a16:creationId xmlns:a16="http://schemas.microsoft.com/office/drawing/2014/main" id="{687700A5-39FE-4506-A0C7-0C0F3B5FF947}"/>
              </a:ext>
            </a:extLst>
          </p:cNvPr>
          <p:cNvPicPr>
            <a:picLocks noChangeAspect="1"/>
          </p:cNvPicPr>
          <p:nvPr>
            <a:videoFile r:link="rId1"/>
            <p:extLst>
              <p:ext uri="{DAA4B4D4-6D71-4841-9C94-3DE7FCFB9230}">
                <p14:media xmlns:p14="http://schemas.microsoft.com/office/powerpoint/2010/main" r:embed="rId2">
                  <p14:trim st="4375" end="835.6458"/>
                </p14:media>
              </p:ext>
            </p:extLst>
          </p:nvPr>
        </p:nvPicPr>
        <p:blipFill rotWithShape="1">
          <a:blip r:embed="rId4"/>
          <a:srcRect l="2685" t="29740" r="6267" b="11172"/>
          <a:stretch>
            <a:fillRect/>
          </a:stretch>
        </p:blipFill>
        <p:spPr>
          <a:xfrm>
            <a:off x="545805" y="1477925"/>
            <a:ext cx="11100390" cy="3902149"/>
          </a:xfrm>
          <a:prstGeom prst="rect">
            <a:avLst/>
          </a:prstGeom>
        </p:spPr>
      </p:pic>
    </p:spTree>
    <p:extLst>
      <p:ext uri="{BB962C8B-B14F-4D97-AF65-F5344CB8AC3E}">
        <p14:creationId xmlns:p14="http://schemas.microsoft.com/office/powerpoint/2010/main" val="117265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C4D7ED-0110-4BF1-A2F0-F9E46EDBC77B}"/>
              </a:ext>
            </a:extLst>
          </p:cNvPr>
          <p:cNvPicPr>
            <a:picLocks noChangeAspect="1"/>
          </p:cNvPicPr>
          <p:nvPr/>
        </p:nvPicPr>
        <p:blipFill>
          <a:blip r:embed="rId2"/>
          <a:stretch>
            <a:fillRect/>
          </a:stretch>
        </p:blipFill>
        <p:spPr>
          <a:xfrm>
            <a:off x="3105187" y="413970"/>
            <a:ext cx="5981625" cy="6030059"/>
          </a:xfrm>
          <a:prstGeom prst="rect">
            <a:avLst/>
          </a:prstGeom>
        </p:spPr>
      </p:pic>
    </p:spTree>
    <p:extLst>
      <p:ext uri="{BB962C8B-B14F-4D97-AF65-F5344CB8AC3E}">
        <p14:creationId xmlns:p14="http://schemas.microsoft.com/office/powerpoint/2010/main" val="1750492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A9A3B-70EF-4343-AB96-225466DA4EF9}"/>
              </a:ext>
            </a:extLst>
          </p:cNvPr>
          <p:cNvSpPr>
            <a:spLocks noGrp="1"/>
          </p:cNvSpPr>
          <p:nvPr>
            <p:ph type="title"/>
          </p:nvPr>
        </p:nvSpPr>
        <p:spPr/>
        <p:txBody>
          <a:bodyPr>
            <a:normAutofit/>
          </a:bodyPr>
          <a:lstStyle/>
          <a:p>
            <a:r>
              <a:rPr lang="en-US" sz="8000" dirty="0">
                <a:solidFill>
                  <a:schemeClr val="tx2">
                    <a:lumMod val="60000"/>
                    <a:lumOff val="40000"/>
                  </a:schemeClr>
                </a:solidFill>
              </a:rPr>
              <a:t>and...</a:t>
            </a:r>
          </a:p>
        </p:txBody>
      </p:sp>
      <p:pic>
        <p:nvPicPr>
          <p:cNvPr id="3" name="Picture 2">
            <a:extLst>
              <a:ext uri="{FF2B5EF4-FFF2-40B4-BE49-F238E27FC236}">
                <a16:creationId xmlns:a16="http://schemas.microsoft.com/office/drawing/2014/main" id="{051B34CC-2359-4753-980C-ED2D9F443EB6}"/>
              </a:ext>
            </a:extLst>
          </p:cNvPr>
          <p:cNvPicPr>
            <a:picLocks noChangeAspect="1"/>
          </p:cNvPicPr>
          <p:nvPr/>
        </p:nvPicPr>
        <p:blipFill>
          <a:blip r:embed="rId2"/>
          <a:stretch>
            <a:fillRect/>
          </a:stretch>
        </p:blipFill>
        <p:spPr>
          <a:xfrm>
            <a:off x="0" y="1399186"/>
            <a:ext cx="12192000" cy="4059628"/>
          </a:xfrm>
          <a:prstGeom prst="rect">
            <a:avLst/>
          </a:prstGeom>
        </p:spPr>
      </p:pic>
    </p:spTree>
    <p:extLst>
      <p:ext uri="{BB962C8B-B14F-4D97-AF65-F5344CB8AC3E}">
        <p14:creationId xmlns:p14="http://schemas.microsoft.com/office/powerpoint/2010/main" val="130324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92247B-F4F7-4486-BC9B-D063BC3AE722}"/>
              </a:ext>
            </a:extLst>
          </p:cNvPr>
          <p:cNvPicPr>
            <a:picLocks noChangeAspect="1"/>
          </p:cNvPicPr>
          <p:nvPr/>
        </p:nvPicPr>
        <p:blipFill>
          <a:blip r:embed="rId3"/>
          <a:stretch>
            <a:fillRect/>
          </a:stretch>
        </p:blipFill>
        <p:spPr>
          <a:xfrm>
            <a:off x="733646" y="0"/>
            <a:ext cx="10724707" cy="5496179"/>
          </a:xfrm>
          <a:prstGeom prst="rect">
            <a:avLst/>
          </a:prstGeom>
        </p:spPr>
      </p:pic>
    </p:spTree>
    <p:extLst>
      <p:ext uri="{BB962C8B-B14F-4D97-AF65-F5344CB8AC3E}">
        <p14:creationId xmlns:p14="http://schemas.microsoft.com/office/powerpoint/2010/main" val="3547929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7DC1A-A1D2-4646-98FE-6DCD3FD457B3}"/>
              </a:ext>
            </a:extLst>
          </p:cNvPr>
          <p:cNvSpPr>
            <a:spLocks noGrp="1"/>
          </p:cNvSpPr>
          <p:nvPr>
            <p:ph type="title"/>
          </p:nvPr>
        </p:nvSpPr>
        <p:spPr/>
        <p:txBody>
          <a:bodyPr/>
          <a:lstStyle/>
          <a:p>
            <a:r>
              <a:rPr lang="en-US" dirty="0"/>
              <a:t>Feedback</a:t>
            </a:r>
          </a:p>
        </p:txBody>
      </p:sp>
    </p:spTree>
    <p:extLst>
      <p:ext uri="{BB962C8B-B14F-4D97-AF65-F5344CB8AC3E}">
        <p14:creationId xmlns:p14="http://schemas.microsoft.com/office/powerpoint/2010/main" val="96278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5963D-25DD-4353-B6C5-A3D9960BB5B6}"/>
              </a:ext>
            </a:extLst>
          </p:cNvPr>
          <p:cNvSpPr>
            <a:spLocks noGrp="1"/>
          </p:cNvSpPr>
          <p:nvPr>
            <p:ph type="title"/>
          </p:nvPr>
        </p:nvSpPr>
        <p:spPr/>
        <p:txBody>
          <a:bodyPr/>
          <a:lstStyle/>
          <a:p>
            <a:r>
              <a:rPr lang="en-US" dirty="0"/>
              <a:t>Potential future phases</a:t>
            </a:r>
          </a:p>
        </p:txBody>
      </p:sp>
      <p:sp>
        <p:nvSpPr>
          <p:cNvPr id="3" name="Content Placeholder 2">
            <a:extLst>
              <a:ext uri="{FF2B5EF4-FFF2-40B4-BE49-F238E27FC236}">
                <a16:creationId xmlns:a16="http://schemas.microsoft.com/office/drawing/2014/main" id="{7F2C6A93-58D1-4B65-B2FD-9DC9D53EA306}"/>
              </a:ext>
            </a:extLst>
          </p:cNvPr>
          <p:cNvSpPr>
            <a:spLocks noGrp="1"/>
          </p:cNvSpPr>
          <p:nvPr>
            <p:ph idx="1"/>
          </p:nvPr>
        </p:nvSpPr>
        <p:spPr>
          <a:xfrm>
            <a:off x="2806996" y="1825625"/>
            <a:ext cx="8546804" cy="4351338"/>
          </a:xfrm>
        </p:spPr>
        <p:txBody>
          <a:bodyPr>
            <a:normAutofit fontScale="92500" lnSpcReduction="10000"/>
          </a:bodyPr>
          <a:lstStyle/>
          <a:p>
            <a:pPr marL="0" indent="0">
              <a:buNone/>
            </a:pPr>
            <a:r>
              <a:rPr lang="en-US" dirty="0">
                <a:latin typeface="+mj-lt"/>
              </a:rPr>
              <a:t>Risks</a:t>
            </a:r>
          </a:p>
          <a:p>
            <a:pPr marL="0" indent="0">
              <a:buNone/>
            </a:pPr>
            <a:r>
              <a:rPr lang="en-US" dirty="0">
                <a:latin typeface="+mj-lt"/>
              </a:rPr>
              <a:t>Quality and code metrics</a:t>
            </a:r>
          </a:p>
          <a:p>
            <a:pPr marL="0" indent="0">
              <a:buNone/>
            </a:pPr>
            <a:r>
              <a:rPr lang="en-US" dirty="0">
                <a:latin typeface="+mj-lt"/>
              </a:rPr>
              <a:t>Incidents</a:t>
            </a:r>
          </a:p>
          <a:p>
            <a:pPr marL="0" indent="0">
              <a:buNone/>
            </a:pPr>
            <a:r>
              <a:rPr lang="en-US" dirty="0">
                <a:latin typeface="+mj-lt"/>
              </a:rPr>
              <a:t>More complex metric of “complete” (</a:t>
            </a:r>
            <a:r>
              <a:rPr lang="en-US" dirty="0" err="1">
                <a:latin typeface="+mj-lt"/>
              </a:rPr>
              <a:t>eg</a:t>
            </a:r>
            <a:r>
              <a:rPr lang="en-US" dirty="0">
                <a:latin typeface="+mj-lt"/>
              </a:rPr>
              <a:t> story points, task effort or progress, test coverage)</a:t>
            </a:r>
          </a:p>
        </p:txBody>
      </p:sp>
    </p:spTree>
    <p:extLst>
      <p:ext uri="{BB962C8B-B14F-4D97-AF65-F5344CB8AC3E}">
        <p14:creationId xmlns:p14="http://schemas.microsoft.com/office/powerpoint/2010/main" val="1494657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29CB7-EC0B-48D8-8A0C-F5297E7FCEBB}"/>
              </a:ext>
            </a:extLst>
          </p:cNvPr>
          <p:cNvSpPr>
            <a:spLocks noGrp="1"/>
          </p:cNvSpPr>
          <p:nvPr>
            <p:ph type="title"/>
          </p:nvPr>
        </p:nvSpPr>
        <p:spPr/>
        <p:txBody>
          <a:bodyPr/>
          <a:lstStyle/>
          <a:p>
            <a:r>
              <a:rPr lang="en-US" dirty="0"/>
              <a:t>Discussion topics</a:t>
            </a:r>
          </a:p>
        </p:txBody>
      </p:sp>
      <p:sp>
        <p:nvSpPr>
          <p:cNvPr id="3" name="Content Placeholder 2">
            <a:extLst>
              <a:ext uri="{FF2B5EF4-FFF2-40B4-BE49-F238E27FC236}">
                <a16:creationId xmlns:a16="http://schemas.microsoft.com/office/drawing/2014/main" id="{CAECDFBB-9E8D-40FB-BF92-88D41F09674E}"/>
              </a:ext>
            </a:extLst>
          </p:cNvPr>
          <p:cNvSpPr>
            <a:spLocks noGrp="1"/>
          </p:cNvSpPr>
          <p:nvPr>
            <p:ph idx="1"/>
          </p:nvPr>
        </p:nvSpPr>
        <p:spPr>
          <a:xfrm>
            <a:off x="2541180" y="1825625"/>
            <a:ext cx="8812619" cy="4351338"/>
          </a:xfrm>
        </p:spPr>
        <p:txBody>
          <a:bodyPr/>
          <a:lstStyle/>
          <a:p>
            <a:pPr marL="0" indent="0">
              <a:buNone/>
            </a:pPr>
            <a:r>
              <a:rPr lang="en-US" dirty="0">
                <a:latin typeface="+mj-lt"/>
              </a:rPr>
              <a:t>Most important metrics to measure</a:t>
            </a:r>
          </a:p>
          <a:p>
            <a:pPr marL="0" indent="0">
              <a:buNone/>
            </a:pPr>
            <a:r>
              <a:rPr lang="en-US" dirty="0">
                <a:latin typeface="+mj-lt"/>
              </a:rPr>
              <a:t>Key analysis leaders care about</a:t>
            </a:r>
          </a:p>
          <a:p>
            <a:pPr marL="0" indent="0">
              <a:buNone/>
            </a:pPr>
            <a:r>
              <a:rPr lang="en-US" dirty="0">
                <a:latin typeface="+mj-lt"/>
              </a:rPr>
              <a:t>What is essential for first version</a:t>
            </a:r>
          </a:p>
          <a:p>
            <a:pPr marL="0" indent="0">
              <a:buNone/>
            </a:pPr>
            <a:r>
              <a:rPr lang="en-US" dirty="0">
                <a:latin typeface="+mj-lt"/>
              </a:rPr>
              <a:t>Cool ideas for enhancements</a:t>
            </a:r>
          </a:p>
        </p:txBody>
      </p:sp>
    </p:spTree>
    <p:extLst>
      <p:ext uri="{BB962C8B-B14F-4D97-AF65-F5344CB8AC3E}">
        <p14:creationId xmlns:p14="http://schemas.microsoft.com/office/powerpoint/2010/main" val="2956164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CECB67-1DDD-4BFB-B617-AE219F76728F}"/>
              </a:ext>
            </a:extLst>
          </p:cNvPr>
          <p:cNvSpPr>
            <a:spLocks noGrp="1"/>
          </p:cNvSpPr>
          <p:nvPr>
            <p:ph type="title"/>
          </p:nvPr>
        </p:nvSpPr>
        <p:spPr/>
        <p:txBody>
          <a:bodyPr/>
          <a:lstStyle/>
          <a:p>
            <a:r>
              <a:rPr lang="en-US" dirty="0"/>
              <a:t>Session Aims</a:t>
            </a:r>
          </a:p>
        </p:txBody>
      </p:sp>
      <p:sp>
        <p:nvSpPr>
          <p:cNvPr id="4" name="Content Placeholder 3">
            <a:extLst>
              <a:ext uri="{FF2B5EF4-FFF2-40B4-BE49-F238E27FC236}">
                <a16:creationId xmlns:a16="http://schemas.microsoft.com/office/drawing/2014/main" id="{F117CD3F-F2F8-4736-A394-9C0143E2D27B}"/>
              </a:ext>
            </a:extLst>
          </p:cNvPr>
          <p:cNvSpPr>
            <a:spLocks noGrp="1"/>
          </p:cNvSpPr>
          <p:nvPr>
            <p:ph idx="1"/>
          </p:nvPr>
        </p:nvSpPr>
        <p:spPr/>
        <p:txBody>
          <a:bodyPr/>
          <a:lstStyle/>
          <a:p>
            <a:pPr marL="0" indent="0">
              <a:lnSpc>
                <a:spcPct val="125000"/>
              </a:lnSpc>
              <a:buNone/>
            </a:pPr>
            <a:r>
              <a:rPr lang="en-US" b="1" dirty="0" err="1">
                <a:latin typeface="+mj-lt"/>
              </a:rPr>
              <a:t>Spira’s</a:t>
            </a:r>
            <a:r>
              <a:rPr lang="en-US" b="1" dirty="0">
                <a:latin typeface="+mj-lt"/>
              </a:rPr>
              <a:t> different workspaces</a:t>
            </a:r>
          </a:p>
          <a:p>
            <a:pPr marL="0" indent="0">
              <a:lnSpc>
                <a:spcPct val="125000"/>
              </a:lnSpc>
              <a:buNone/>
            </a:pPr>
            <a:r>
              <a:rPr lang="en-US" b="1" dirty="0">
                <a:latin typeface="+mj-lt"/>
              </a:rPr>
              <a:t>Our vision</a:t>
            </a:r>
          </a:p>
          <a:p>
            <a:pPr marL="0" indent="0">
              <a:lnSpc>
                <a:spcPct val="125000"/>
              </a:lnSpc>
              <a:buNone/>
            </a:pPr>
            <a:r>
              <a:rPr lang="en-US" b="1" dirty="0">
                <a:latin typeface="+mj-lt"/>
              </a:rPr>
              <a:t>Sneak peak</a:t>
            </a:r>
          </a:p>
          <a:p>
            <a:pPr marL="0" indent="0">
              <a:lnSpc>
                <a:spcPct val="125000"/>
              </a:lnSpc>
              <a:buNone/>
            </a:pPr>
            <a:r>
              <a:rPr lang="en-US" b="1" dirty="0">
                <a:latin typeface="+mj-lt"/>
              </a:rPr>
              <a:t>Feedback from you</a:t>
            </a:r>
          </a:p>
          <a:p>
            <a:pPr marL="0" indent="0">
              <a:lnSpc>
                <a:spcPct val="125000"/>
              </a:lnSpc>
              <a:buNone/>
            </a:pPr>
            <a:endParaRPr lang="en-US" b="1" dirty="0">
              <a:latin typeface="+mj-lt"/>
            </a:endParaRPr>
          </a:p>
        </p:txBody>
      </p:sp>
    </p:spTree>
    <p:extLst>
      <p:ext uri="{BB962C8B-B14F-4D97-AF65-F5344CB8AC3E}">
        <p14:creationId xmlns:p14="http://schemas.microsoft.com/office/powerpoint/2010/main" val="3701247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B3FFA5-16A5-4793-8562-8311DA0B4DEA}"/>
              </a:ext>
            </a:extLst>
          </p:cNvPr>
          <p:cNvSpPr>
            <a:spLocks noGrp="1"/>
          </p:cNvSpPr>
          <p:nvPr>
            <p:ph type="title"/>
          </p:nvPr>
        </p:nvSpPr>
        <p:spPr>
          <a:xfrm>
            <a:off x="518746" y="474786"/>
            <a:ext cx="5377962" cy="2954214"/>
          </a:xfrm>
        </p:spPr>
        <p:txBody>
          <a:bodyPr>
            <a:normAutofit/>
          </a:bodyPr>
          <a:lstStyle/>
          <a:p>
            <a:r>
              <a:rPr lang="en-US" sz="6000" dirty="0" err="1"/>
              <a:t>Spira’s</a:t>
            </a:r>
            <a:r>
              <a:rPr lang="en-US" sz="6000" dirty="0"/>
              <a:t> different workspaces</a:t>
            </a:r>
          </a:p>
        </p:txBody>
      </p:sp>
    </p:spTree>
    <p:extLst>
      <p:ext uri="{BB962C8B-B14F-4D97-AF65-F5344CB8AC3E}">
        <p14:creationId xmlns:p14="http://schemas.microsoft.com/office/powerpoint/2010/main" val="3310744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CECB67-1DDD-4BFB-B617-AE219F76728F}"/>
              </a:ext>
            </a:extLst>
          </p:cNvPr>
          <p:cNvSpPr>
            <a:spLocks noGrp="1"/>
          </p:cNvSpPr>
          <p:nvPr>
            <p:ph type="title"/>
          </p:nvPr>
        </p:nvSpPr>
        <p:spPr/>
        <p:txBody>
          <a:bodyPr/>
          <a:lstStyle/>
          <a:p>
            <a:r>
              <a:rPr lang="en-US" dirty="0"/>
              <a:t>Workspaces in </a:t>
            </a:r>
            <a:r>
              <a:rPr lang="en-US" dirty="0" err="1"/>
              <a:t>SpiraPlan</a:t>
            </a:r>
            <a:r>
              <a:rPr lang="en-US" dirty="0"/>
              <a:t> 6.0</a:t>
            </a:r>
          </a:p>
        </p:txBody>
      </p:sp>
      <p:grpSp>
        <p:nvGrpSpPr>
          <p:cNvPr id="37" name="Group 36">
            <a:extLst>
              <a:ext uri="{FF2B5EF4-FFF2-40B4-BE49-F238E27FC236}">
                <a16:creationId xmlns:a16="http://schemas.microsoft.com/office/drawing/2014/main" id="{A2DB0BE1-3241-46EE-889D-A93D721EDBAB}"/>
              </a:ext>
            </a:extLst>
          </p:cNvPr>
          <p:cNvGrpSpPr/>
          <p:nvPr/>
        </p:nvGrpSpPr>
        <p:grpSpPr>
          <a:xfrm>
            <a:off x="3350768" y="2874140"/>
            <a:ext cx="7569474" cy="746714"/>
            <a:chOff x="3350768" y="3777909"/>
            <a:chExt cx="7569474" cy="746714"/>
          </a:xfrm>
        </p:grpSpPr>
        <p:sp>
          <p:nvSpPr>
            <p:cNvPr id="26" name="Subtitle 2">
              <a:extLst>
                <a:ext uri="{FF2B5EF4-FFF2-40B4-BE49-F238E27FC236}">
                  <a16:creationId xmlns:a16="http://schemas.microsoft.com/office/drawing/2014/main" id="{0857EFBA-EA5E-440C-886E-699596C4C8F8}"/>
                </a:ext>
              </a:extLst>
            </p:cNvPr>
            <p:cNvSpPr txBox="1">
              <a:spLocks/>
            </p:cNvSpPr>
            <p:nvPr/>
          </p:nvSpPr>
          <p:spPr>
            <a:xfrm>
              <a:off x="4377399" y="3817503"/>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Program</a:t>
              </a:r>
            </a:p>
          </p:txBody>
        </p:sp>
        <p:pic>
          <p:nvPicPr>
            <p:cNvPr id="35" name="Graphic 34">
              <a:extLst>
                <a:ext uri="{FF2B5EF4-FFF2-40B4-BE49-F238E27FC236}">
                  <a16:creationId xmlns:a16="http://schemas.microsoft.com/office/drawing/2014/main" id="{FEA6A413-A668-4B5E-A7DE-C9365C178CA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50768" y="3777909"/>
              <a:ext cx="746714" cy="746714"/>
            </a:xfrm>
            <a:prstGeom prst="rect">
              <a:avLst/>
            </a:prstGeom>
          </p:spPr>
        </p:pic>
      </p:grpSp>
      <p:grpSp>
        <p:nvGrpSpPr>
          <p:cNvPr id="43" name="Group 42">
            <a:extLst>
              <a:ext uri="{FF2B5EF4-FFF2-40B4-BE49-F238E27FC236}">
                <a16:creationId xmlns:a16="http://schemas.microsoft.com/office/drawing/2014/main" id="{76E2992F-61A6-4842-9F1B-DDE6606FDDF8}"/>
              </a:ext>
            </a:extLst>
          </p:cNvPr>
          <p:cNvGrpSpPr/>
          <p:nvPr/>
        </p:nvGrpSpPr>
        <p:grpSpPr>
          <a:xfrm>
            <a:off x="3284906" y="1864970"/>
            <a:ext cx="7635336" cy="789882"/>
            <a:chOff x="3284906" y="1864970"/>
            <a:chExt cx="7635336" cy="789882"/>
          </a:xfrm>
        </p:grpSpPr>
        <p:sp>
          <p:nvSpPr>
            <p:cNvPr id="19" name="Subtitle 2">
              <a:extLst>
                <a:ext uri="{FF2B5EF4-FFF2-40B4-BE49-F238E27FC236}">
                  <a16:creationId xmlns:a16="http://schemas.microsoft.com/office/drawing/2014/main" id="{5896F342-7E0B-4F1F-B72A-A64F386474F2}"/>
                </a:ext>
              </a:extLst>
            </p:cNvPr>
            <p:cNvSpPr txBox="1">
              <a:spLocks/>
            </p:cNvSpPr>
            <p:nvPr/>
          </p:nvSpPr>
          <p:spPr>
            <a:xfrm>
              <a:off x="4377399" y="1926148"/>
              <a:ext cx="6542843" cy="667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Kanit" panose="00000500000000000000" pitchFamily="2" charset="-34"/>
                  <a:ea typeface="+mn-ea"/>
                  <a:cs typeface="Kanit" panose="0000050000000000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Kanit" panose="00000500000000000000" pitchFamily="2" charset="-34"/>
                  <a:ea typeface="+mn-ea"/>
                  <a:cs typeface="Kanit" panose="00000500000000000000"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Kanit" panose="00000500000000000000" pitchFamily="2" charset="-34"/>
                  <a:ea typeface="+mn-ea"/>
                  <a:cs typeface="Kanit" panose="00000500000000000000"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Kanit" panose="00000500000000000000" pitchFamily="2" charset="-34"/>
                  <a:ea typeface="+mn-ea"/>
                  <a:cs typeface="Kanit"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mj-lt"/>
                </a:rPr>
                <a:t>Product</a:t>
              </a:r>
            </a:p>
          </p:txBody>
        </p:sp>
        <p:pic>
          <p:nvPicPr>
            <p:cNvPr id="41" name="Graphic 40">
              <a:extLst>
                <a:ext uri="{FF2B5EF4-FFF2-40B4-BE49-F238E27FC236}">
                  <a16:creationId xmlns:a16="http://schemas.microsoft.com/office/drawing/2014/main" id="{0FBD3A65-6507-4221-BBB9-B8A46F39ABB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84906" y="1864970"/>
              <a:ext cx="789882" cy="789882"/>
            </a:xfrm>
            <a:prstGeom prst="rect">
              <a:avLst/>
            </a:prstGeom>
          </p:spPr>
        </p:pic>
      </p:grpSp>
      <p:pic>
        <p:nvPicPr>
          <p:cNvPr id="15" name="Graphic 14">
            <a:extLst>
              <a:ext uri="{FF2B5EF4-FFF2-40B4-BE49-F238E27FC236}">
                <a16:creationId xmlns:a16="http://schemas.microsoft.com/office/drawing/2014/main" id="{0AD093BF-4237-4E07-B358-3A43CAC20B8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94668" y="4451028"/>
            <a:ext cx="566342" cy="566342"/>
          </a:xfrm>
          <a:prstGeom prst="rect">
            <a:avLst/>
          </a:prstGeom>
        </p:spPr>
      </p:pic>
      <p:pic>
        <p:nvPicPr>
          <p:cNvPr id="16" name="Graphic 15">
            <a:extLst>
              <a:ext uri="{FF2B5EF4-FFF2-40B4-BE49-F238E27FC236}">
                <a16:creationId xmlns:a16="http://schemas.microsoft.com/office/drawing/2014/main" id="{C891AC68-704C-4707-B479-E6CAC67EACD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96780" y="4451028"/>
            <a:ext cx="566342" cy="566342"/>
          </a:xfrm>
          <a:prstGeom prst="rect">
            <a:avLst/>
          </a:prstGeom>
        </p:spPr>
      </p:pic>
      <p:pic>
        <p:nvPicPr>
          <p:cNvPr id="17" name="Graphic 16">
            <a:extLst>
              <a:ext uri="{FF2B5EF4-FFF2-40B4-BE49-F238E27FC236}">
                <a16:creationId xmlns:a16="http://schemas.microsoft.com/office/drawing/2014/main" id="{F9AEA50B-D36E-48E5-8AE7-589538B9A87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98892" y="4451028"/>
            <a:ext cx="566342" cy="566342"/>
          </a:xfrm>
          <a:prstGeom prst="rect">
            <a:avLst/>
          </a:prstGeom>
        </p:spPr>
      </p:pic>
      <p:pic>
        <p:nvPicPr>
          <p:cNvPr id="18" name="Graphic 17">
            <a:extLst>
              <a:ext uri="{FF2B5EF4-FFF2-40B4-BE49-F238E27FC236}">
                <a16:creationId xmlns:a16="http://schemas.microsoft.com/office/drawing/2014/main" id="{872D9A74-8855-41B1-9CD2-3608E12E898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3650" y="4451028"/>
            <a:ext cx="566342" cy="566342"/>
          </a:xfrm>
          <a:prstGeom prst="rect">
            <a:avLst/>
          </a:prstGeom>
        </p:spPr>
      </p:pic>
      <p:pic>
        <p:nvPicPr>
          <p:cNvPr id="20" name="Graphic 19">
            <a:extLst>
              <a:ext uri="{FF2B5EF4-FFF2-40B4-BE49-F238E27FC236}">
                <a16:creationId xmlns:a16="http://schemas.microsoft.com/office/drawing/2014/main" id="{9F626E7C-A70C-4E0F-A61A-ECBED4932D0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05762" y="4451028"/>
            <a:ext cx="566342" cy="566342"/>
          </a:xfrm>
          <a:prstGeom prst="rect">
            <a:avLst/>
          </a:prstGeom>
        </p:spPr>
      </p:pic>
      <p:pic>
        <p:nvPicPr>
          <p:cNvPr id="21" name="Graphic 20">
            <a:extLst>
              <a:ext uri="{FF2B5EF4-FFF2-40B4-BE49-F238E27FC236}">
                <a16:creationId xmlns:a16="http://schemas.microsoft.com/office/drawing/2014/main" id="{C9AFE7D5-9F3A-4109-964C-34389472073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07874" y="4451028"/>
            <a:ext cx="566342" cy="566342"/>
          </a:xfrm>
          <a:prstGeom prst="rect">
            <a:avLst/>
          </a:prstGeom>
        </p:spPr>
      </p:pic>
      <p:grpSp>
        <p:nvGrpSpPr>
          <p:cNvPr id="24" name="Group 23">
            <a:extLst>
              <a:ext uri="{FF2B5EF4-FFF2-40B4-BE49-F238E27FC236}">
                <a16:creationId xmlns:a16="http://schemas.microsoft.com/office/drawing/2014/main" id="{FAD5ED2C-4108-48FB-8D6F-B1F6A99A74FD}"/>
              </a:ext>
            </a:extLst>
          </p:cNvPr>
          <p:cNvGrpSpPr/>
          <p:nvPr/>
        </p:nvGrpSpPr>
        <p:grpSpPr>
          <a:xfrm rot="16200000" flipH="1">
            <a:off x="5003501" y="1984826"/>
            <a:ext cx="539496" cy="4062636"/>
            <a:chOff x="6830568" y="1926148"/>
            <a:chExt cx="539496" cy="4062636"/>
          </a:xfrm>
        </p:grpSpPr>
        <p:cxnSp>
          <p:nvCxnSpPr>
            <p:cNvPr id="25" name="Straight Connector 24">
              <a:extLst>
                <a:ext uri="{FF2B5EF4-FFF2-40B4-BE49-F238E27FC236}">
                  <a16:creationId xmlns:a16="http://schemas.microsoft.com/office/drawing/2014/main" id="{9E507FBA-F1EC-4B29-9D45-5F23BA3BD32C}"/>
                </a:ext>
              </a:extLst>
            </p:cNvPr>
            <p:cNvCxnSpPr>
              <a:cxnSpLocks/>
            </p:cNvCxnSpPr>
            <p:nvPr/>
          </p:nvCxnSpPr>
          <p:spPr>
            <a:xfrm rot="16200000" flipH="1">
              <a:off x="5338746" y="3957466"/>
              <a:ext cx="4062636" cy="0"/>
            </a:xfrm>
            <a:prstGeom prst="line">
              <a:avLst/>
            </a:prstGeom>
            <a:ln w="28575">
              <a:solidFill>
                <a:srgbClr val="FDCB2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72DA63F-68B4-43B6-95D1-D7BE67587DCE}"/>
                </a:ext>
              </a:extLst>
            </p:cNvPr>
            <p:cNvCxnSpPr>
              <a:cxnSpLocks/>
            </p:cNvCxnSpPr>
            <p:nvPr/>
          </p:nvCxnSpPr>
          <p:spPr>
            <a:xfrm flipH="1">
              <a:off x="6830568" y="2295144"/>
              <a:ext cx="539496" cy="0"/>
            </a:xfrm>
            <a:prstGeom prst="line">
              <a:avLst/>
            </a:prstGeom>
            <a:ln w="28575">
              <a:solidFill>
                <a:srgbClr val="FDCB26"/>
              </a:solidFill>
            </a:ln>
          </p:spPr>
          <p:style>
            <a:lnRef idx="1">
              <a:schemeClr val="accent1"/>
            </a:lnRef>
            <a:fillRef idx="0">
              <a:schemeClr val="accent1"/>
            </a:fillRef>
            <a:effectRef idx="0">
              <a:schemeClr val="accent1"/>
            </a:effectRef>
            <a:fontRef idx="minor">
              <a:schemeClr val="tx1"/>
            </a:fontRef>
          </p:style>
        </p:cxnSp>
      </p:grpSp>
      <p:pic>
        <p:nvPicPr>
          <p:cNvPr id="28" name="Picture 27">
            <a:extLst>
              <a:ext uri="{FF2B5EF4-FFF2-40B4-BE49-F238E27FC236}">
                <a16:creationId xmlns:a16="http://schemas.microsoft.com/office/drawing/2014/main" id="{4B4DE8DB-D3C9-45C5-BE98-C80EB1983A87}"/>
              </a:ext>
            </a:extLst>
          </p:cNvPr>
          <p:cNvPicPr>
            <a:picLocks noChangeAspect="1"/>
          </p:cNvPicPr>
          <p:nvPr/>
        </p:nvPicPr>
        <p:blipFill>
          <a:blip r:embed="rId7"/>
          <a:stretch>
            <a:fillRect/>
          </a:stretch>
        </p:blipFill>
        <p:spPr>
          <a:xfrm>
            <a:off x="3130133" y="2756953"/>
            <a:ext cx="5679718" cy="3388149"/>
          </a:xfrm>
          <a:prstGeom prst="rect">
            <a:avLst/>
          </a:prstGeom>
        </p:spPr>
      </p:pic>
    </p:spTree>
    <p:extLst>
      <p:ext uri="{BB962C8B-B14F-4D97-AF65-F5344CB8AC3E}">
        <p14:creationId xmlns:p14="http://schemas.microsoft.com/office/powerpoint/2010/main" val="132390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par>
                          <p:cTn id="13" fill="hold">
                            <p:stCondLst>
                              <p:cond delay="500"/>
                            </p:stCondLst>
                            <p:childTnLst>
                              <p:par>
                                <p:cTn id="14" presetID="10" presetClass="exit" presetSubtype="0" fill="hold" nodeType="afterEffect">
                                  <p:stCondLst>
                                    <p:cond delay="0"/>
                                  </p:stCondLst>
                                  <p:childTnLst>
                                    <p:animEffect transition="out" filter="fade">
                                      <p:cBhvr>
                                        <p:cTn id="15" dur="500"/>
                                        <p:tgtEl>
                                          <p:spTgt spid="43"/>
                                        </p:tgtEl>
                                      </p:cBhvr>
                                    </p:animEffect>
                                    <p:set>
                                      <p:cBhvr>
                                        <p:cTn id="16" dur="1" fill="hold">
                                          <p:stCondLst>
                                            <p:cond delay="499"/>
                                          </p:stCondLst>
                                        </p:cTn>
                                        <p:tgtEl>
                                          <p:spTgt spid="43"/>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250"/>
                                        <p:tgtEl>
                                          <p:spTgt spid="24"/>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50"/>
                                        <p:tgtEl>
                                          <p:spTgt spid="15"/>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50"/>
                                        <p:tgtEl>
                                          <p:spTgt spid="16"/>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250"/>
                                        <p:tgtEl>
                                          <p:spTgt spid="18"/>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250"/>
                                        <p:tgtEl>
                                          <p:spTgt spid="20"/>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25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6F797E-0B4E-42BA-8C27-B6F44FE08B96}"/>
              </a:ext>
            </a:extLst>
          </p:cNvPr>
          <p:cNvPicPr>
            <a:picLocks noChangeAspect="1"/>
          </p:cNvPicPr>
          <p:nvPr/>
        </p:nvPicPr>
        <p:blipFill>
          <a:blip r:embed="rId3"/>
          <a:stretch>
            <a:fillRect/>
          </a:stretch>
        </p:blipFill>
        <p:spPr>
          <a:xfrm>
            <a:off x="223505" y="251341"/>
            <a:ext cx="11744990" cy="4877735"/>
          </a:xfrm>
          <a:prstGeom prst="rect">
            <a:avLst/>
          </a:prstGeom>
        </p:spPr>
      </p:pic>
    </p:spTree>
    <p:extLst>
      <p:ext uri="{BB962C8B-B14F-4D97-AF65-F5344CB8AC3E}">
        <p14:creationId xmlns:p14="http://schemas.microsoft.com/office/powerpoint/2010/main" val="4038130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8FD000-9AEE-48BF-A5D8-25BF0146B11B}"/>
              </a:ext>
            </a:extLst>
          </p:cNvPr>
          <p:cNvPicPr>
            <a:picLocks noChangeAspect="1"/>
          </p:cNvPicPr>
          <p:nvPr/>
        </p:nvPicPr>
        <p:blipFill>
          <a:blip r:embed="rId3"/>
          <a:stretch>
            <a:fillRect/>
          </a:stretch>
        </p:blipFill>
        <p:spPr>
          <a:xfrm>
            <a:off x="223505" y="251341"/>
            <a:ext cx="11744990" cy="4331043"/>
          </a:xfrm>
          <a:prstGeom prst="rect">
            <a:avLst/>
          </a:prstGeom>
        </p:spPr>
      </p:pic>
      <p:sp>
        <p:nvSpPr>
          <p:cNvPr id="5" name="Rectangle 4">
            <a:extLst>
              <a:ext uri="{FF2B5EF4-FFF2-40B4-BE49-F238E27FC236}">
                <a16:creationId xmlns:a16="http://schemas.microsoft.com/office/drawing/2014/main" id="{81910B3E-85B4-454A-AE06-624865B28BF0}"/>
              </a:ext>
            </a:extLst>
          </p:cNvPr>
          <p:cNvSpPr/>
          <p:nvPr/>
        </p:nvSpPr>
        <p:spPr>
          <a:xfrm>
            <a:off x="825629" y="675167"/>
            <a:ext cx="1981366" cy="32429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2888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4DCBBC-B248-4F44-97AC-0D3C284CC5F0}"/>
              </a:ext>
            </a:extLst>
          </p:cNvPr>
          <p:cNvPicPr>
            <a:picLocks noChangeAspect="1"/>
          </p:cNvPicPr>
          <p:nvPr/>
        </p:nvPicPr>
        <p:blipFill rotWithShape="1">
          <a:blip r:embed="rId3"/>
          <a:srcRect r="50000"/>
          <a:stretch/>
        </p:blipFill>
        <p:spPr>
          <a:xfrm>
            <a:off x="1994124" y="0"/>
            <a:ext cx="8203752" cy="6850154"/>
          </a:xfrm>
          <a:prstGeom prst="rect">
            <a:avLst/>
          </a:prstGeom>
        </p:spPr>
      </p:pic>
    </p:spTree>
    <p:extLst>
      <p:ext uri="{BB962C8B-B14F-4D97-AF65-F5344CB8AC3E}">
        <p14:creationId xmlns:p14="http://schemas.microsoft.com/office/powerpoint/2010/main" val="1051216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F74368-D023-4920-A448-00A82FCAB75E}"/>
              </a:ext>
            </a:extLst>
          </p:cNvPr>
          <p:cNvPicPr>
            <a:picLocks noChangeAspect="1"/>
          </p:cNvPicPr>
          <p:nvPr/>
        </p:nvPicPr>
        <p:blipFill>
          <a:blip r:embed="rId2"/>
          <a:stretch>
            <a:fillRect/>
          </a:stretch>
        </p:blipFill>
        <p:spPr>
          <a:xfrm>
            <a:off x="0" y="683004"/>
            <a:ext cx="12192000" cy="3429275"/>
          </a:xfrm>
          <a:prstGeom prst="rect">
            <a:avLst/>
          </a:prstGeom>
        </p:spPr>
      </p:pic>
    </p:spTree>
    <p:extLst>
      <p:ext uri="{BB962C8B-B14F-4D97-AF65-F5344CB8AC3E}">
        <p14:creationId xmlns:p14="http://schemas.microsoft.com/office/powerpoint/2010/main" val="331917736"/>
      </p:ext>
    </p:extLst>
  </p:cSld>
  <p:clrMapOvr>
    <a:masterClrMapping/>
  </p:clrMapOvr>
</p:sld>
</file>

<file path=ppt/theme/theme1.xml><?xml version="1.0" encoding="utf-8"?>
<a:theme xmlns:a="http://schemas.openxmlformats.org/drawingml/2006/main" name="Inflectra titles">
  <a:themeElements>
    <a:clrScheme name="Inflectra Colors">
      <a:dk1>
        <a:srgbClr val="073642"/>
      </a:dk1>
      <a:lt1>
        <a:srgbClr val="FDCB26"/>
      </a:lt1>
      <a:dk2>
        <a:srgbClr val="586E75"/>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nflectra fonts">
      <a:majorFont>
        <a:latin typeface="Josefin Sans"/>
        <a:ea typeface=""/>
        <a:cs typeface=""/>
      </a:majorFont>
      <a:minorFont>
        <a:latin typeface="Kani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20116</TotalTime>
  <Words>1001</Words>
  <Application>Microsoft Office PowerPoint</Application>
  <PresentationFormat>Widescreen</PresentationFormat>
  <Paragraphs>118</Paragraphs>
  <Slides>27</Slides>
  <Notes>19</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Calibri</vt:lpstr>
      <vt:lpstr>Josefin Sans</vt:lpstr>
      <vt:lpstr>Arial</vt:lpstr>
      <vt:lpstr>Kanit</vt:lpstr>
      <vt:lpstr>Wingdings</vt:lpstr>
      <vt:lpstr>Inflectra titles</vt:lpstr>
      <vt:lpstr>Program &amp; Portfolio Management</vt:lpstr>
      <vt:lpstr>Simon Bor</vt:lpstr>
      <vt:lpstr>Session Aims</vt:lpstr>
      <vt:lpstr>Spira’s different workspaces</vt:lpstr>
      <vt:lpstr>Workspaces in SpiraPlan 6.0</vt:lpstr>
      <vt:lpstr>PowerPoint Presentation</vt:lpstr>
      <vt:lpstr>PowerPoint Presentation</vt:lpstr>
      <vt:lpstr>PowerPoint Presentation</vt:lpstr>
      <vt:lpstr>PowerPoint Presentation</vt:lpstr>
      <vt:lpstr>Our vision</vt:lpstr>
      <vt:lpstr>Workspaces in SpiraPlan 6.x</vt:lpstr>
      <vt:lpstr>What will this help you do?</vt:lpstr>
      <vt:lpstr>How: concept</vt:lpstr>
      <vt:lpstr>Sneak Peak</vt:lpstr>
      <vt:lpstr>The new workspace dropdown</vt:lpstr>
      <vt:lpstr>First phase</vt:lpstr>
      <vt:lpstr>PowerPoint Presentation</vt:lpstr>
      <vt:lpstr>Standard views that roll up</vt:lpstr>
      <vt:lpstr>PowerPoint Presentation</vt:lpstr>
      <vt:lpstr>PowerPoint Presentation</vt:lpstr>
      <vt:lpstr>PowerPoint Presentation</vt:lpstr>
      <vt:lpstr>PowerPoint Presentation</vt:lpstr>
      <vt:lpstr>and...</vt:lpstr>
      <vt:lpstr>PowerPoint Presentation</vt:lpstr>
      <vt:lpstr>Feedback</vt:lpstr>
      <vt:lpstr>Potential future phases</vt:lpstr>
      <vt:lpstr>Discussion topics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Developers vs Testers</dc:title>
  <dc:creator>Simon Bor</dc:creator>
  <cp:lastModifiedBy>Thea Maisuradze</cp:lastModifiedBy>
  <cp:revision>208</cp:revision>
  <cp:lastPrinted>2017-03-07T16:58:37Z</cp:lastPrinted>
  <dcterms:created xsi:type="dcterms:W3CDTF">2017-03-01T18:42:32Z</dcterms:created>
  <dcterms:modified xsi:type="dcterms:W3CDTF">2019-09-10T02:57:31Z</dcterms:modified>
</cp:coreProperties>
</file>