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92" r:id="rId1"/>
  </p:sldMasterIdLst>
  <p:notesMasterIdLst>
    <p:notesMasterId r:id="rId31"/>
  </p:notesMasterIdLst>
  <p:sldIdLst>
    <p:sldId id="259" r:id="rId2"/>
    <p:sldId id="262" r:id="rId3"/>
    <p:sldId id="261" r:id="rId4"/>
    <p:sldId id="264" r:id="rId5"/>
    <p:sldId id="260" r:id="rId6"/>
    <p:sldId id="297" r:id="rId7"/>
    <p:sldId id="298" r:id="rId8"/>
    <p:sldId id="265" r:id="rId9"/>
    <p:sldId id="301" r:id="rId10"/>
    <p:sldId id="302" r:id="rId11"/>
    <p:sldId id="303" r:id="rId12"/>
    <p:sldId id="304" r:id="rId13"/>
    <p:sldId id="305" r:id="rId14"/>
    <p:sldId id="313" r:id="rId15"/>
    <p:sldId id="321" r:id="rId16"/>
    <p:sldId id="308" r:id="rId17"/>
    <p:sldId id="309" r:id="rId18"/>
    <p:sldId id="310" r:id="rId19"/>
    <p:sldId id="306" r:id="rId20"/>
    <p:sldId id="307" r:id="rId21"/>
    <p:sldId id="311" r:id="rId22"/>
    <p:sldId id="312" r:id="rId23"/>
    <p:sldId id="314" r:id="rId24"/>
    <p:sldId id="317" r:id="rId25"/>
    <p:sldId id="318" r:id="rId26"/>
    <p:sldId id="319" r:id="rId27"/>
    <p:sldId id="322" r:id="rId28"/>
    <p:sldId id="320" r:id="rId29"/>
    <p:sldId id="296"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Josefin Sans" pitchFamily="2" charset="0"/>
      <p:regular r:id="rId36"/>
      <p:bold r:id="rId37"/>
      <p:italic r:id="rId38"/>
      <p:boldItalic r:id="rId39"/>
    </p:embeddedFont>
    <p:embeddedFont>
      <p:font typeface="Kanit" panose="020B0604020202020204" charset="-34"/>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4C"/>
    <a:srgbClr val="272822"/>
    <a:srgbClr val="777777"/>
    <a:srgbClr val="FFFFFF"/>
    <a:srgbClr val="FDCB26"/>
    <a:srgbClr val="586E75"/>
    <a:srgbClr val="93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83487" autoAdjust="0"/>
  </p:normalViewPr>
  <p:slideViewPr>
    <p:cSldViewPr snapToGrid="0">
      <p:cViewPr varScale="1">
        <p:scale>
          <a:sx n="73" d="100"/>
          <a:sy n="73"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CE9094-BB48-4F10-A5ED-5D6C88EA61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38081D9-2F76-41E9-81F3-1FD6073F15AD}">
      <dgm:prSet phldrT="[Text]"/>
      <dgm:spPr/>
      <dgm:t>
        <a:bodyPr anchor="ctr"/>
        <a:lstStyle/>
        <a:p>
          <a:pPr>
            <a:buNone/>
          </a:pPr>
          <a:r>
            <a:rPr lang="en-US" b="1" dirty="0">
              <a:latin typeface="+mj-lt"/>
            </a:rPr>
            <a:t>base </a:t>
          </a:r>
          <a:r>
            <a:rPr lang="en-US" b="1" dirty="0" err="1">
              <a:latin typeface="+mj-lt"/>
            </a:rPr>
            <a:t>url</a:t>
          </a:r>
          <a:endParaRPr lang="en-US" b="1" dirty="0"/>
        </a:p>
      </dgm:t>
    </dgm:pt>
    <dgm:pt modelId="{7087A72E-C138-4E91-A7B8-5AD96B2D4AF1}" type="parTrans" cxnId="{7E44615E-2062-449C-9CCF-D39395F68373}">
      <dgm:prSet/>
      <dgm:spPr/>
      <dgm:t>
        <a:bodyPr/>
        <a:lstStyle/>
        <a:p>
          <a:endParaRPr lang="en-US"/>
        </a:p>
      </dgm:t>
    </dgm:pt>
    <dgm:pt modelId="{28DECB49-F3A6-4361-A525-A49B6AED8E69}" type="sibTrans" cxnId="{7E44615E-2062-449C-9CCF-D39395F68373}">
      <dgm:prSet/>
      <dgm:spPr/>
      <dgm:t>
        <a:bodyPr/>
        <a:lstStyle/>
        <a:p>
          <a:endParaRPr lang="en-US"/>
        </a:p>
      </dgm:t>
    </dgm:pt>
    <dgm:pt modelId="{DF132161-26CE-4B63-8096-08ED67EEE60F}">
      <dgm:prSet/>
      <dgm:spPr/>
      <dgm:t>
        <a:bodyPr anchor="ctr"/>
        <a:lstStyle/>
        <a:p>
          <a:r>
            <a:rPr lang="en-US" b="1" dirty="0" err="1">
              <a:latin typeface="+mj-lt"/>
            </a:rPr>
            <a:t>api</a:t>
          </a:r>
          <a:r>
            <a:rPr lang="en-US" b="1" dirty="0">
              <a:latin typeface="+mj-lt"/>
            </a:rPr>
            <a:t> access</a:t>
          </a:r>
        </a:p>
      </dgm:t>
    </dgm:pt>
    <dgm:pt modelId="{208A99FE-F777-470C-95A4-375EA58BE1E8}" type="parTrans" cxnId="{62E06FD8-7870-4DED-8ADD-0430FF9ABF96}">
      <dgm:prSet/>
      <dgm:spPr/>
      <dgm:t>
        <a:bodyPr/>
        <a:lstStyle/>
        <a:p>
          <a:endParaRPr lang="en-US"/>
        </a:p>
      </dgm:t>
    </dgm:pt>
    <dgm:pt modelId="{AE2662AB-3366-46DF-9BE5-AA6B82C85F55}" type="sibTrans" cxnId="{62E06FD8-7870-4DED-8ADD-0430FF9ABF96}">
      <dgm:prSet/>
      <dgm:spPr/>
      <dgm:t>
        <a:bodyPr/>
        <a:lstStyle/>
        <a:p>
          <a:endParaRPr lang="en-US"/>
        </a:p>
      </dgm:t>
    </dgm:pt>
    <dgm:pt modelId="{4EB985FE-CB38-451B-82BD-64C107EC7A3C}">
      <dgm:prSet/>
      <dgm:spPr/>
      <dgm:t>
        <a:bodyPr anchor="ctr"/>
        <a:lstStyle/>
        <a:p>
          <a:r>
            <a:rPr lang="en-US" b="1" dirty="0" err="1">
              <a:latin typeface="+mj-lt"/>
            </a:rPr>
            <a:t>api</a:t>
          </a:r>
          <a:r>
            <a:rPr lang="en-US" b="1" dirty="0">
              <a:latin typeface="+mj-lt"/>
            </a:rPr>
            <a:t> call</a:t>
          </a:r>
        </a:p>
      </dgm:t>
    </dgm:pt>
    <dgm:pt modelId="{E6B594BC-2600-427E-A06B-ED59EEAA9152}" type="parTrans" cxnId="{C22D1295-AA4B-453D-B4A7-04507F17D61D}">
      <dgm:prSet/>
      <dgm:spPr/>
      <dgm:t>
        <a:bodyPr/>
        <a:lstStyle/>
        <a:p>
          <a:endParaRPr lang="en-US"/>
        </a:p>
      </dgm:t>
    </dgm:pt>
    <dgm:pt modelId="{E87A74E3-A8A1-4044-A2DA-3E596C39D270}" type="sibTrans" cxnId="{C22D1295-AA4B-453D-B4A7-04507F17D61D}">
      <dgm:prSet/>
      <dgm:spPr/>
      <dgm:t>
        <a:bodyPr/>
        <a:lstStyle/>
        <a:p>
          <a:endParaRPr lang="en-US"/>
        </a:p>
      </dgm:t>
    </dgm:pt>
    <dgm:pt modelId="{F3E6F66F-791F-433F-8619-CF8C13247036}">
      <dgm:prSet/>
      <dgm:spPr/>
      <dgm:t>
        <a:bodyPr anchor="ctr"/>
        <a:lstStyle/>
        <a:p>
          <a:r>
            <a:rPr lang="en-US" b="1" dirty="0">
              <a:latin typeface="+mj-lt"/>
            </a:rPr>
            <a:t>authentication</a:t>
          </a:r>
        </a:p>
      </dgm:t>
    </dgm:pt>
    <dgm:pt modelId="{EA45A43D-454B-49D6-9034-39DC477F344E}" type="parTrans" cxnId="{C07B19C2-E58F-458F-AF6B-119F7225BDE9}">
      <dgm:prSet/>
      <dgm:spPr/>
      <dgm:t>
        <a:bodyPr/>
        <a:lstStyle/>
        <a:p>
          <a:endParaRPr lang="en-US"/>
        </a:p>
      </dgm:t>
    </dgm:pt>
    <dgm:pt modelId="{FEEFB4C0-897B-40E8-A47C-6C291221E8C6}" type="sibTrans" cxnId="{C07B19C2-E58F-458F-AF6B-119F7225BDE9}">
      <dgm:prSet/>
      <dgm:spPr/>
      <dgm:t>
        <a:bodyPr/>
        <a:lstStyle/>
        <a:p>
          <a:endParaRPr lang="en-US"/>
        </a:p>
      </dgm:t>
    </dgm:pt>
    <dgm:pt modelId="{4C921110-915C-4E75-BF9C-D6D96EF2EEAD}">
      <dgm:prSet phldrT="[Text]"/>
      <dgm:spPr/>
      <dgm:t>
        <a:bodyPr/>
        <a:lstStyle/>
        <a:p>
          <a:pPr>
            <a:buNone/>
          </a:pPr>
          <a:r>
            <a:rPr lang="en-US" dirty="0">
              <a:latin typeface="+mj-lt"/>
            </a:rPr>
            <a:t>https://acme.spiraservice.net</a:t>
          </a:r>
          <a:endParaRPr lang="en-US" dirty="0"/>
        </a:p>
      </dgm:t>
    </dgm:pt>
    <dgm:pt modelId="{5C8C1F4A-029C-4565-A142-89BDC02C8568}" type="parTrans" cxnId="{C445A7C7-BF7F-4CA9-9050-7EFF60B3ED28}">
      <dgm:prSet/>
      <dgm:spPr/>
      <dgm:t>
        <a:bodyPr/>
        <a:lstStyle/>
        <a:p>
          <a:endParaRPr lang="en-US"/>
        </a:p>
      </dgm:t>
    </dgm:pt>
    <dgm:pt modelId="{AA5904EB-5877-4C7D-BB8B-A0C58774E468}" type="sibTrans" cxnId="{C445A7C7-BF7F-4CA9-9050-7EFF60B3ED28}">
      <dgm:prSet/>
      <dgm:spPr/>
      <dgm:t>
        <a:bodyPr/>
        <a:lstStyle/>
        <a:p>
          <a:endParaRPr lang="en-US"/>
        </a:p>
      </dgm:t>
    </dgm:pt>
    <dgm:pt modelId="{298E79A4-0C83-42FD-910E-A200BD3CA19E}">
      <dgm:prSet/>
      <dgm:spPr/>
      <dgm:t>
        <a:bodyPr/>
        <a:lstStyle/>
        <a:p>
          <a:r>
            <a:rPr lang="en-US">
              <a:latin typeface="+mj-lt"/>
            </a:rPr>
            <a:t>/</a:t>
          </a:r>
          <a:r>
            <a:rPr lang="en-US" dirty="0">
              <a:latin typeface="+mj-lt"/>
            </a:rPr>
            <a:t>services/v6_0/</a:t>
          </a:r>
          <a:r>
            <a:rPr lang="en-US" dirty="0" err="1">
              <a:latin typeface="+mj-lt"/>
            </a:rPr>
            <a:t>RestService.svc</a:t>
          </a:r>
          <a:r>
            <a:rPr lang="en-US" dirty="0">
              <a:latin typeface="+mj-lt"/>
            </a:rPr>
            <a:t>/</a:t>
          </a:r>
        </a:p>
      </dgm:t>
    </dgm:pt>
    <dgm:pt modelId="{269A5A21-25FD-4AD1-A030-DF986964C435}" type="parTrans" cxnId="{EA8AB36E-599E-420D-85FA-319B0E4074E0}">
      <dgm:prSet/>
      <dgm:spPr/>
      <dgm:t>
        <a:bodyPr/>
        <a:lstStyle/>
        <a:p>
          <a:endParaRPr lang="en-US"/>
        </a:p>
      </dgm:t>
    </dgm:pt>
    <dgm:pt modelId="{BB6152BC-56B9-4BC8-9508-B8A795A22135}" type="sibTrans" cxnId="{EA8AB36E-599E-420D-85FA-319B0E4074E0}">
      <dgm:prSet/>
      <dgm:spPr/>
      <dgm:t>
        <a:bodyPr/>
        <a:lstStyle/>
        <a:p>
          <a:endParaRPr lang="en-US"/>
        </a:p>
      </dgm:t>
    </dgm:pt>
    <dgm:pt modelId="{39E7CA0C-A83B-41A4-BA6F-4FE635C9087B}">
      <dgm:prSet/>
      <dgm:spPr/>
      <dgm:t>
        <a:bodyPr/>
        <a:lstStyle/>
        <a:p>
          <a:r>
            <a:rPr lang="en-US">
              <a:latin typeface="+mj-lt"/>
            </a:rPr>
            <a:t>projects</a:t>
          </a:r>
          <a:endParaRPr lang="en-US" dirty="0">
            <a:latin typeface="+mj-lt"/>
          </a:endParaRPr>
        </a:p>
      </dgm:t>
    </dgm:pt>
    <dgm:pt modelId="{7E0719E9-D3B7-4B08-A9C1-8EB93758BE73}" type="parTrans" cxnId="{8F53121E-EEAA-4AD7-B8A7-54B7EF0255B7}">
      <dgm:prSet/>
      <dgm:spPr/>
      <dgm:t>
        <a:bodyPr/>
        <a:lstStyle/>
        <a:p>
          <a:endParaRPr lang="en-US"/>
        </a:p>
      </dgm:t>
    </dgm:pt>
    <dgm:pt modelId="{80D1DDFB-911E-4474-AF0F-FE978337EFEC}" type="sibTrans" cxnId="{8F53121E-EEAA-4AD7-B8A7-54B7EF0255B7}">
      <dgm:prSet/>
      <dgm:spPr/>
      <dgm:t>
        <a:bodyPr/>
        <a:lstStyle/>
        <a:p>
          <a:endParaRPr lang="en-US"/>
        </a:p>
      </dgm:t>
    </dgm:pt>
    <dgm:pt modelId="{158FCC8B-34D0-476F-BB52-E22CFFDB323F}">
      <dgm:prSet custT="1"/>
      <dgm:spPr/>
      <dgm:t>
        <a:bodyPr/>
        <a:lstStyle/>
        <a:p>
          <a:r>
            <a:rPr lang="en-US" sz="2400" dirty="0">
              <a:latin typeface="+mj-lt"/>
            </a:rPr>
            <a:t>?username=</a:t>
          </a:r>
          <a:r>
            <a:rPr lang="en-US" sz="2400" dirty="0" err="1">
              <a:latin typeface="+mj-lt"/>
            </a:rPr>
            <a:t>administrator&amp;api-key</a:t>
          </a:r>
          <a:r>
            <a:rPr lang="en-US" sz="2400" dirty="0">
              <a:latin typeface="+mj-lt"/>
            </a:rPr>
            <a:t>= {B9050F75-C5E6-4244-8712-FBF20061A976}</a:t>
          </a:r>
        </a:p>
      </dgm:t>
    </dgm:pt>
    <dgm:pt modelId="{B23F6528-8DDE-4430-AFC3-AD673E1F63A9}" type="parTrans" cxnId="{F61FB077-08FA-4559-863D-6EB77A31C7FD}">
      <dgm:prSet/>
      <dgm:spPr/>
      <dgm:t>
        <a:bodyPr/>
        <a:lstStyle/>
        <a:p>
          <a:endParaRPr lang="en-US"/>
        </a:p>
      </dgm:t>
    </dgm:pt>
    <dgm:pt modelId="{AFF7E5B7-A539-46C4-B34C-3ACB1D406108}" type="sibTrans" cxnId="{F61FB077-08FA-4559-863D-6EB77A31C7FD}">
      <dgm:prSet/>
      <dgm:spPr/>
      <dgm:t>
        <a:bodyPr/>
        <a:lstStyle/>
        <a:p>
          <a:endParaRPr lang="en-US"/>
        </a:p>
      </dgm:t>
    </dgm:pt>
    <dgm:pt modelId="{6E47EBB4-84D2-4958-BF33-9FAF1F197DBE}" type="pres">
      <dgm:prSet presAssocID="{2DCE9094-BB48-4F10-A5ED-5D6C88EA61B7}" presName="vert0" presStyleCnt="0">
        <dgm:presLayoutVars>
          <dgm:dir/>
          <dgm:animOne val="branch"/>
          <dgm:animLvl val="lvl"/>
        </dgm:presLayoutVars>
      </dgm:prSet>
      <dgm:spPr/>
    </dgm:pt>
    <dgm:pt modelId="{FF664C05-AA12-4649-80F8-2FEDEFED49AE}" type="pres">
      <dgm:prSet presAssocID="{E38081D9-2F76-41E9-81F3-1FD6073F15AD}" presName="thickLine" presStyleLbl="alignNode1" presStyleIdx="0" presStyleCnt="4"/>
      <dgm:spPr/>
    </dgm:pt>
    <dgm:pt modelId="{0DCDEFC0-1849-49C3-9868-B39AFC00770F}" type="pres">
      <dgm:prSet presAssocID="{E38081D9-2F76-41E9-81F3-1FD6073F15AD}" presName="horz1" presStyleCnt="0"/>
      <dgm:spPr/>
    </dgm:pt>
    <dgm:pt modelId="{78B6F7AF-0D1E-4C5D-80EC-EDB49CA8E2DC}" type="pres">
      <dgm:prSet presAssocID="{E38081D9-2F76-41E9-81F3-1FD6073F15AD}" presName="tx1" presStyleLbl="revTx" presStyleIdx="0" presStyleCnt="8"/>
      <dgm:spPr/>
    </dgm:pt>
    <dgm:pt modelId="{7DDCD180-9B6A-4DA3-8137-93D4147BEDFB}" type="pres">
      <dgm:prSet presAssocID="{E38081D9-2F76-41E9-81F3-1FD6073F15AD}" presName="vert1" presStyleCnt="0"/>
      <dgm:spPr/>
    </dgm:pt>
    <dgm:pt modelId="{5E479F35-6A76-41B6-93BB-9715F0B01883}" type="pres">
      <dgm:prSet presAssocID="{4C921110-915C-4E75-BF9C-D6D96EF2EEAD}" presName="vertSpace2a" presStyleCnt="0"/>
      <dgm:spPr/>
    </dgm:pt>
    <dgm:pt modelId="{E5D483F7-C4B9-4309-8BC3-A8142E9E95E0}" type="pres">
      <dgm:prSet presAssocID="{4C921110-915C-4E75-BF9C-D6D96EF2EEAD}" presName="horz2" presStyleCnt="0"/>
      <dgm:spPr/>
    </dgm:pt>
    <dgm:pt modelId="{D90F8435-7ADD-4BD8-9533-C70D2E9B835E}" type="pres">
      <dgm:prSet presAssocID="{4C921110-915C-4E75-BF9C-D6D96EF2EEAD}" presName="horzSpace2" presStyleCnt="0"/>
      <dgm:spPr/>
    </dgm:pt>
    <dgm:pt modelId="{0534BE07-ED36-4809-AD97-11DDF83E6EF0}" type="pres">
      <dgm:prSet presAssocID="{4C921110-915C-4E75-BF9C-D6D96EF2EEAD}" presName="tx2" presStyleLbl="revTx" presStyleIdx="1" presStyleCnt="8"/>
      <dgm:spPr/>
    </dgm:pt>
    <dgm:pt modelId="{7851FFB1-7A26-48D0-B662-FB8E3F92F9CE}" type="pres">
      <dgm:prSet presAssocID="{4C921110-915C-4E75-BF9C-D6D96EF2EEAD}" presName="vert2" presStyleCnt="0"/>
      <dgm:spPr/>
    </dgm:pt>
    <dgm:pt modelId="{03ED0950-75CC-4CDD-AB3D-126DBF84593A}" type="pres">
      <dgm:prSet presAssocID="{4C921110-915C-4E75-BF9C-D6D96EF2EEAD}" presName="thinLine2b" presStyleLbl="callout" presStyleIdx="0" presStyleCnt="4"/>
      <dgm:spPr/>
    </dgm:pt>
    <dgm:pt modelId="{9192B2CC-6FFD-436C-A9A4-7DC9F0977E58}" type="pres">
      <dgm:prSet presAssocID="{4C921110-915C-4E75-BF9C-D6D96EF2EEAD}" presName="vertSpace2b" presStyleCnt="0"/>
      <dgm:spPr/>
    </dgm:pt>
    <dgm:pt modelId="{AAC194A2-8ED9-435C-8810-FF3AF00C4312}" type="pres">
      <dgm:prSet presAssocID="{DF132161-26CE-4B63-8096-08ED67EEE60F}" presName="thickLine" presStyleLbl="alignNode1" presStyleIdx="1" presStyleCnt="4"/>
      <dgm:spPr/>
    </dgm:pt>
    <dgm:pt modelId="{64DE51DD-BA35-4665-904F-9BF124819B16}" type="pres">
      <dgm:prSet presAssocID="{DF132161-26CE-4B63-8096-08ED67EEE60F}" presName="horz1" presStyleCnt="0"/>
      <dgm:spPr/>
    </dgm:pt>
    <dgm:pt modelId="{580811D3-0097-4288-99B1-71156A5358BC}" type="pres">
      <dgm:prSet presAssocID="{DF132161-26CE-4B63-8096-08ED67EEE60F}" presName="tx1" presStyleLbl="revTx" presStyleIdx="2" presStyleCnt="8"/>
      <dgm:spPr/>
    </dgm:pt>
    <dgm:pt modelId="{6B70C838-A834-4496-BF8B-14E8F89272F8}" type="pres">
      <dgm:prSet presAssocID="{DF132161-26CE-4B63-8096-08ED67EEE60F}" presName="vert1" presStyleCnt="0"/>
      <dgm:spPr/>
    </dgm:pt>
    <dgm:pt modelId="{0BF78419-A08A-46F5-91A9-CFE2B4672ED9}" type="pres">
      <dgm:prSet presAssocID="{298E79A4-0C83-42FD-910E-A200BD3CA19E}" presName="vertSpace2a" presStyleCnt="0"/>
      <dgm:spPr/>
    </dgm:pt>
    <dgm:pt modelId="{AE8AF915-EE18-4006-9B2E-9D40A2366166}" type="pres">
      <dgm:prSet presAssocID="{298E79A4-0C83-42FD-910E-A200BD3CA19E}" presName="horz2" presStyleCnt="0"/>
      <dgm:spPr/>
    </dgm:pt>
    <dgm:pt modelId="{56A040FA-7C29-4ECC-AD0A-6DADCBC4AFAA}" type="pres">
      <dgm:prSet presAssocID="{298E79A4-0C83-42FD-910E-A200BD3CA19E}" presName="horzSpace2" presStyleCnt="0"/>
      <dgm:spPr/>
    </dgm:pt>
    <dgm:pt modelId="{809308B1-87DC-4B99-84C5-0EBC298038A2}" type="pres">
      <dgm:prSet presAssocID="{298E79A4-0C83-42FD-910E-A200BD3CA19E}" presName="tx2" presStyleLbl="revTx" presStyleIdx="3" presStyleCnt="8"/>
      <dgm:spPr/>
    </dgm:pt>
    <dgm:pt modelId="{889E97F9-6E85-4260-B871-53A89121D518}" type="pres">
      <dgm:prSet presAssocID="{298E79A4-0C83-42FD-910E-A200BD3CA19E}" presName="vert2" presStyleCnt="0"/>
      <dgm:spPr/>
    </dgm:pt>
    <dgm:pt modelId="{88B029DB-86C5-4800-8B17-DB9E1C47814F}" type="pres">
      <dgm:prSet presAssocID="{298E79A4-0C83-42FD-910E-A200BD3CA19E}" presName="thinLine2b" presStyleLbl="callout" presStyleIdx="1" presStyleCnt="4"/>
      <dgm:spPr/>
    </dgm:pt>
    <dgm:pt modelId="{BB0725CF-0A0C-45E9-ACA7-58B1EE28198E}" type="pres">
      <dgm:prSet presAssocID="{298E79A4-0C83-42FD-910E-A200BD3CA19E}" presName="vertSpace2b" presStyleCnt="0"/>
      <dgm:spPr/>
    </dgm:pt>
    <dgm:pt modelId="{3F6FF217-DCAB-4A8E-AFC6-9E0A54B83AD0}" type="pres">
      <dgm:prSet presAssocID="{4EB985FE-CB38-451B-82BD-64C107EC7A3C}" presName="thickLine" presStyleLbl="alignNode1" presStyleIdx="2" presStyleCnt="4"/>
      <dgm:spPr/>
    </dgm:pt>
    <dgm:pt modelId="{1021EB58-F127-4B1E-ADA1-33324803B366}" type="pres">
      <dgm:prSet presAssocID="{4EB985FE-CB38-451B-82BD-64C107EC7A3C}" presName="horz1" presStyleCnt="0"/>
      <dgm:spPr/>
    </dgm:pt>
    <dgm:pt modelId="{C2B6CA22-7D7F-4214-A329-6BE17DB01FD8}" type="pres">
      <dgm:prSet presAssocID="{4EB985FE-CB38-451B-82BD-64C107EC7A3C}" presName="tx1" presStyleLbl="revTx" presStyleIdx="4" presStyleCnt="8"/>
      <dgm:spPr/>
    </dgm:pt>
    <dgm:pt modelId="{BC195569-A170-4CCE-B35D-EF80726F66ED}" type="pres">
      <dgm:prSet presAssocID="{4EB985FE-CB38-451B-82BD-64C107EC7A3C}" presName="vert1" presStyleCnt="0"/>
      <dgm:spPr/>
    </dgm:pt>
    <dgm:pt modelId="{61F3185D-7C89-4C7E-BA98-6CA16C4E5FEB}" type="pres">
      <dgm:prSet presAssocID="{39E7CA0C-A83B-41A4-BA6F-4FE635C9087B}" presName="vertSpace2a" presStyleCnt="0"/>
      <dgm:spPr/>
    </dgm:pt>
    <dgm:pt modelId="{9997154E-21CC-4902-A5A8-CE1192A1588E}" type="pres">
      <dgm:prSet presAssocID="{39E7CA0C-A83B-41A4-BA6F-4FE635C9087B}" presName="horz2" presStyleCnt="0"/>
      <dgm:spPr/>
    </dgm:pt>
    <dgm:pt modelId="{70BB2B7F-CD8A-4840-AF9F-E8CEF405BF92}" type="pres">
      <dgm:prSet presAssocID="{39E7CA0C-A83B-41A4-BA6F-4FE635C9087B}" presName="horzSpace2" presStyleCnt="0"/>
      <dgm:spPr/>
    </dgm:pt>
    <dgm:pt modelId="{F8CC979F-E0CA-45F9-8581-C8B04B68847A}" type="pres">
      <dgm:prSet presAssocID="{39E7CA0C-A83B-41A4-BA6F-4FE635C9087B}" presName="tx2" presStyleLbl="revTx" presStyleIdx="5" presStyleCnt="8"/>
      <dgm:spPr/>
    </dgm:pt>
    <dgm:pt modelId="{B851EBD4-69D3-4937-883A-EABFFC2BFC88}" type="pres">
      <dgm:prSet presAssocID="{39E7CA0C-A83B-41A4-BA6F-4FE635C9087B}" presName="vert2" presStyleCnt="0"/>
      <dgm:spPr/>
    </dgm:pt>
    <dgm:pt modelId="{FCB30EE1-660D-4864-867D-9CFB74117A2A}" type="pres">
      <dgm:prSet presAssocID="{39E7CA0C-A83B-41A4-BA6F-4FE635C9087B}" presName="thinLine2b" presStyleLbl="callout" presStyleIdx="2" presStyleCnt="4"/>
      <dgm:spPr/>
    </dgm:pt>
    <dgm:pt modelId="{98C259F8-6A79-4111-8E16-DB93ABEEC802}" type="pres">
      <dgm:prSet presAssocID="{39E7CA0C-A83B-41A4-BA6F-4FE635C9087B}" presName="vertSpace2b" presStyleCnt="0"/>
      <dgm:spPr/>
    </dgm:pt>
    <dgm:pt modelId="{CAEB0A12-20A3-4B1D-B744-7E070D096DB6}" type="pres">
      <dgm:prSet presAssocID="{F3E6F66F-791F-433F-8619-CF8C13247036}" presName="thickLine" presStyleLbl="alignNode1" presStyleIdx="3" presStyleCnt="4"/>
      <dgm:spPr/>
    </dgm:pt>
    <dgm:pt modelId="{182C97CE-C4C5-4F2D-9B11-AA41EDCF269E}" type="pres">
      <dgm:prSet presAssocID="{F3E6F66F-791F-433F-8619-CF8C13247036}" presName="horz1" presStyleCnt="0"/>
      <dgm:spPr/>
    </dgm:pt>
    <dgm:pt modelId="{1B6913C0-6B70-4227-BDCC-C31A0DF8729E}" type="pres">
      <dgm:prSet presAssocID="{F3E6F66F-791F-433F-8619-CF8C13247036}" presName="tx1" presStyleLbl="revTx" presStyleIdx="6" presStyleCnt="8"/>
      <dgm:spPr/>
    </dgm:pt>
    <dgm:pt modelId="{A1DC20D1-58D9-4850-A3EB-AFAFB33DE438}" type="pres">
      <dgm:prSet presAssocID="{F3E6F66F-791F-433F-8619-CF8C13247036}" presName="vert1" presStyleCnt="0"/>
      <dgm:spPr/>
    </dgm:pt>
    <dgm:pt modelId="{3CC57F0F-4938-4E69-9E9C-61DACE950A37}" type="pres">
      <dgm:prSet presAssocID="{158FCC8B-34D0-476F-BB52-E22CFFDB323F}" presName="vertSpace2a" presStyleCnt="0"/>
      <dgm:spPr/>
    </dgm:pt>
    <dgm:pt modelId="{A60031CB-FAC8-4F18-B621-2555C1E32B06}" type="pres">
      <dgm:prSet presAssocID="{158FCC8B-34D0-476F-BB52-E22CFFDB323F}" presName="horz2" presStyleCnt="0"/>
      <dgm:spPr/>
    </dgm:pt>
    <dgm:pt modelId="{ECFD1555-C53C-4CEC-A2D6-C3FFB0B516BE}" type="pres">
      <dgm:prSet presAssocID="{158FCC8B-34D0-476F-BB52-E22CFFDB323F}" presName="horzSpace2" presStyleCnt="0"/>
      <dgm:spPr/>
    </dgm:pt>
    <dgm:pt modelId="{97662E41-40A5-437D-B09A-9B6E30DCACA0}" type="pres">
      <dgm:prSet presAssocID="{158FCC8B-34D0-476F-BB52-E22CFFDB323F}" presName="tx2" presStyleLbl="revTx" presStyleIdx="7" presStyleCnt="8"/>
      <dgm:spPr/>
    </dgm:pt>
    <dgm:pt modelId="{EC1BDD55-39DC-40D9-8583-0A98D96BC09C}" type="pres">
      <dgm:prSet presAssocID="{158FCC8B-34D0-476F-BB52-E22CFFDB323F}" presName="vert2" presStyleCnt="0"/>
      <dgm:spPr/>
    </dgm:pt>
    <dgm:pt modelId="{11ACB091-E009-4474-ACC7-85149C980FB2}" type="pres">
      <dgm:prSet presAssocID="{158FCC8B-34D0-476F-BB52-E22CFFDB323F}" presName="thinLine2b" presStyleLbl="callout" presStyleIdx="3" presStyleCnt="4"/>
      <dgm:spPr/>
    </dgm:pt>
    <dgm:pt modelId="{66AB0C09-43A0-4F42-A307-2EC635D706B3}" type="pres">
      <dgm:prSet presAssocID="{158FCC8B-34D0-476F-BB52-E22CFFDB323F}" presName="vertSpace2b" presStyleCnt="0"/>
      <dgm:spPr/>
    </dgm:pt>
  </dgm:ptLst>
  <dgm:cxnLst>
    <dgm:cxn modelId="{8DDC3512-F163-4836-B7A2-8A7594964694}" type="presOf" srcId="{39E7CA0C-A83B-41A4-BA6F-4FE635C9087B}" destId="{F8CC979F-E0CA-45F9-8581-C8B04B68847A}" srcOrd="0" destOrd="0" presId="urn:microsoft.com/office/officeart/2008/layout/LinedList"/>
    <dgm:cxn modelId="{8F53121E-EEAA-4AD7-B8A7-54B7EF0255B7}" srcId="{4EB985FE-CB38-451B-82BD-64C107EC7A3C}" destId="{39E7CA0C-A83B-41A4-BA6F-4FE635C9087B}" srcOrd="0" destOrd="0" parTransId="{7E0719E9-D3B7-4B08-A9C1-8EB93758BE73}" sibTransId="{80D1DDFB-911E-4474-AF0F-FE978337EFEC}"/>
    <dgm:cxn modelId="{9911222D-67A9-49B0-804E-4BDD79613A9A}" type="presOf" srcId="{DF132161-26CE-4B63-8096-08ED67EEE60F}" destId="{580811D3-0097-4288-99B1-71156A5358BC}" srcOrd="0" destOrd="0" presId="urn:microsoft.com/office/officeart/2008/layout/LinedList"/>
    <dgm:cxn modelId="{7E44615E-2062-449C-9CCF-D39395F68373}" srcId="{2DCE9094-BB48-4F10-A5ED-5D6C88EA61B7}" destId="{E38081D9-2F76-41E9-81F3-1FD6073F15AD}" srcOrd="0" destOrd="0" parTransId="{7087A72E-C138-4E91-A7B8-5AD96B2D4AF1}" sibTransId="{28DECB49-F3A6-4361-A525-A49B6AED8E69}"/>
    <dgm:cxn modelId="{EA8AB36E-599E-420D-85FA-319B0E4074E0}" srcId="{DF132161-26CE-4B63-8096-08ED67EEE60F}" destId="{298E79A4-0C83-42FD-910E-A200BD3CA19E}" srcOrd="0" destOrd="0" parTransId="{269A5A21-25FD-4AD1-A030-DF986964C435}" sibTransId="{BB6152BC-56B9-4BC8-9508-B8A795A22135}"/>
    <dgm:cxn modelId="{B3790B73-2A25-4441-9729-595333A5C2FA}" type="presOf" srcId="{F3E6F66F-791F-433F-8619-CF8C13247036}" destId="{1B6913C0-6B70-4227-BDCC-C31A0DF8729E}" srcOrd="0" destOrd="0" presId="urn:microsoft.com/office/officeart/2008/layout/LinedList"/>
    <dgm:cxn modelId="{B3975776-BC11-415F-99D5-B45A5DE01FEB}" type="presOf" srcId="{4C921110-915C-4E75-BF9C-D6D96EF2EEAD}" destId="{0534BE07-ED36-4809-AD97-11DDF83E6EF0}" srcOrd="0" destOrd="0" presId="urn:microsoft.com/office/officeart/2008/layout/LinedList"/>
    <dgm:cxn modelId="{F61FB077-08FA-4559-863D-6EB77A31C7FD}" srcId="{F3E6F66F-791F-433F-8619-CF8C13247036}" destId="{158FCC8B-34D0-476F-BB52-E22CFFDB323F}" srcOrd="0" destOrd="0" parTransId="{B23F6528-8DDE-4430-AFC3-AD673E1F63A9}" sibTransId="{AFF7E5B7-A539-46C4-B34C-3ACB1D406108}"/>
    <dgm:cxn modelId="{2AD44B90-3405-46E0-B383-2056F388D5B5}" type="presOf" srcId="{4EB985FE-CB38-451B-82BD-64C107EC7A3C}" destId="{C2B6CA22-7D7F-4214-A329-6BE17DB01FD8}" srcOrd="0" destOrd="0" presId="urn:microsoft.com/office/officeart/2008/layout/LinedList"/>
    <dgm:cxn modelId="{C22D1295-AA4B-453D-B4A7-04507F17D61D}" srcId="{2DCE9094-BB48-4F10-A5ED-5D6C88EA61B7}" destId="{4EB985FE-CB38-451B-82BD-64C107EC7A3C}" srcOrd="2" destOrd="0" parTransId="{E6B594BC-2600-427E-A06B-ED59EEAA9152}" sibTransId="{E87A74E3-A8A1-4044-A2DA-3E596C39D270}"/>
    <dgm:cxn modelId="{72A1F39E-151C-4FC0-8E5C-C573DD4ADC17}" type="presOf" srcId="{E38081D9-2F76-41E9-81F3-1FD6073F15AD}" destId="{78B6F7AF-0D1E-4C5D-80EC-EDB49CA8E2DC}" srcOrd="0" destOrd="0" presId="urn:microsoft.com/office/officeart/2008/layout/LinedList"/>
    <dgm:cxn modelId="{800B26B4-83E2-45AF-A81A-42D1C7938DEC}" type="presOf" srcId="{2DCE9094-BB48-4F10-A5ED-5D6C88EA61B7}" destId="{6E47EBB4-84D2-4958-BF33-9FAF1F197DBE}" srcOrd="0" destOrd="0" presId="urn:microsoft.com/office/officeart/2008/layout/LinedList"/>
    <dgm:cxn modelId="{C07B19C2-E58F-458F-AF6B-119F7225BDE9}" srcId="{2DCE9094-BB48-4F10-A5ED-5D6C88EA61B7}" destId="{F3E6F66F-791F-433F-8619-CF8C13247036}" srcOrd="3" destOrd="0" parTransId="{EA45A43D-454B-49D6-9034-39DC477F344E}" sibTransId="{FEEFB4C0-897B-40E8-A47C-6C291221E8C6}"/>
    <dgm:cxn modelId="{C445A7C7-BF7F-4CA9-9050-7EFF60B3ED28}" srcId="{E38081D9-2F76-41E9-81F3-1FD6073F15AD}" destId="{4C921110-915C-4E75-BF9C-D6D96EF2EEAD}" srcOrd="0" destOrd="0" parTransId="{5C8C1F4A-029C-4565-A142-89BDC02C8568}" sibTransId="{AA5904EB-5877-4C7D-BB8B-A0C58774E468}"/>
    <dgm:cxn modelId="{62E06FD8-7870-4DED-8ADD-0430FF9ABF96}" srcId="{2DCE9094-BB48-4F10-A5ED-5D6C88EA61B7}" destId="{DF132161-26CE-4B63-8096-08ED67EEE60F}" srcOrd="1" destOrd="0" parTransId="{208A99FE-F777-470C-95A4-375EA58BE1E8}" sibTransId="{AE2662AB-3366-46DF-9BE5-AA6B82C85F55}"/>
    <dgm:cxn modelId="{DECADCD9-7361-4E62-9F5F-14CABC5EA07D}" type="presOf" srcId="{158FCC8B-34D0-476F-BB52-E22CFFDB323F}" destId="{97662E41-40A5-437D-B09A-9B6E30DCACA0}" srcOrd="0" destOrd="0" presId="urn:microsoft.com/office/officeart/2008/layout/LinedList"/>
    <dgm:cxn modelId="{CB787CEA-FD81-4BD7-9C7D-AE87024CABE0}" type="presOf" srcId="{298E79A4-0C83-42FD-910E-A200BD3CA19E}" destId="{809308B1-87DC-4B99-84C5-0EBC298038A2}" srcOrd="0" destOrd="0" presId="urn:microsoft.com/office/officeart/2008/layout/LinedList"/>
    <dgm:cxn modelId="{997D2028-85F7-40BF-8EE7-206490FC43EF}" type="presParOf" srcId="{6E47EBB4-84D2-4958-BF33-9FAF1F197DBE}" destId="{FF664C05-AA12-4649-80F8-2FEDEFED49AE}" srcOrd="0" destOrd="0" presId="urn:microsoft.com/office/officeart/2008/layout/LinedList"/>
    <dgm:cxn modelId="{81CFFF69-17F9-4144-A548-6D652340D6D7}" type="presParOf" srcId="{6E47EBB4-84D2-4958-BF33-9FAF1F197DBE}" destId="{0DCDEFC0-1849-49C3-9868-B39AFC00770F}" srcOrd="1" destOrd="0" presId="urn:microsoft.com/office/officeart/2008/layout/LinedList"/>
    <dgm:cxn modelId="{63ACEBC6-434B-4BC6-B1EE-0B560543F2E9}" type="presParOf" srcId="{0DCDEFC0-1849-49C3-9868-B39AFC00770F}" destId="{78B6F7AF-0D1E-4C5D-80EC-EDB49CA8E2DC}" srcOrd="0" destOrd="0" presId="urn:microsoft.com/office/officeart/2008/layout/LinedList"/>
    <dgm:cxn modelId="{4DC91110-54E0-4A2E-B9F8-AFBD383FB10C}" type="presParOf" srcId="{0DCDEFC0-1849-49C3-9868-B39AFC00770F}" destId="{7DDCD180-9B6A-4DA3-8137-93D4147BEDFB}" srcOrd="1" destOrd="0" presId="urn:microsoft.com/office/officeart/2008/layout/LinedList"/>
    <dgm:cxn modelId="{20481044-921B-48DA-BDD7-2D4D8FC4B5F4}" type="presParOf" srcId="{7DDCD180-9B6A-4DA3-8137-93D4147BEDFB}" destId="{5E479F35-6A76-41B6-93BB-9715F0B01883}" srcOrd="0" destOrd="0" presId="urn:microsoft.com/office/officeart/2008/layout/LinedList"/>
    <dgm:cxn modelId="{84E8A07F-A459-4B24-91A8-AD69E3EC0F7F}" type="presParOf" srcId="{7DDCD180-9B6A-4DA3-8137-93D4147BEDFB}" destId="{E5D483F7-C4B9-4309-8BC3-A8142E9E95E0}" srcOrd="1" destOrd="0" presId="urn:microsoft.com/office/officeart/2008/layout/LinedList"/>
    <dgm:cxn modelId="{2C10E657-40F4-4E2E-8FB3-80A33653E3D7}" type="presParOf" srcId="{E5D483F7-C4B9-4309-8BC3-A8142E9E95E0}" destId="{D90F8435-7ADD-4BD8-9533-C70D2E9B835E}" srcOrd="0" destOrd="0" presId="urn:microsoft.com/office/officeart/2008/layout/LinedList"/>
    <dgm:cxn modelId="{28499316-A188-4EF4-BAB4-A46844F26470}" type="presParOf" srcId="{E5D483F7-C4B9-4309-8BC3-A8142E9E95E0}" destId="{0534BE07-ED36-4809-AD97-11DDF83E6EF0}" srcOrd="1" destOrd="0" presId="urn:microsoft.com/office/officeart/2008/layout/LinedList"/>
    <dgm:cxn modelId="{A9FBA6E9-1F2C-4843-A76B-4B242D0ECC0B}" type="presParOf" srcId="{E5D483F7-C4B9-4309-8BC3-A8142E9E95E0}" destId="{7851FFB1-7A26-48D0-B662-FB8E3F92F9CE}" srcOrd="2" destOrd="0" presId="urn:microsoft.com/office/officeart/2008/layout/LinedList"/>
    <dgm:cxn modelId="{D15D1A34-1992-47F2-8829-3DFB500DEFE5}" type="presParOf" srcId="{7DDCD180-9B6A-4DA3-8137-93D4147BEDFB}" destId="{03ED0950-75CC-4CDD-AB3D-126DBF84593A}" srcOrd="2" destOrd="0" presId="urn:microsoft.com/office/officeart/2008/layout/LinedList"/>
    <dgm:cxn modelId="{A0A8D940-ACB8-4413-8686-38E4BA917E09}" type="presParOf" srcId="{7DDCD180-9B6A-4DA3-8137-93D4147BEDFB}" destId="{9192B2CC-6FFD-436C-A9A4-7DC9F0977E58}" srcOrd="3" destOrd="0" presId="urn:microsoft.com/office/officeart/2008/layout/LinedList"/>
    <dgm:cxn modelId="{D8855F2D-112E-4F6E-881C-43C3563190AB}" type="presParOf" srcId="{6E47EBB4-84D2-4958-BF33-9FAF1F197DBE}" destId="{AAC194A2-8ED9-435C-8810-FF3AF00C4312}" srcOrd="2" destOrd="0" presId="urn:microsoft.com/office/officeart/2008/layout/LinedList"/>
    <dgm:cxn modelId="{519CA68C-D2D5-4BE1-B70D-92FC5A8095F9}" type="presParOf" srcId="{6E47EBB4-84D2-4958-BF33-9FAF1F197DBE}" destId="{64DE51DD-BA35-4665-904F-9BF124819B16}" srcOrd="3" destOrd="0" presId="urn:microsoft.com/office/officeart/2008/layout/LinedList"/>
    <dgm:cxn modelId="{49B3D5A5-32D3-4A5C-8605-AB28174149C4}" type="presParOf" srcId="{64DE51DD-BA35-4665-904F-9BF124819B16}" destId="{580811D3-0097-4288-99B1-71156A5358BC}" srcOrd="0" destOrd="0" presId="urn:microsoft.com/office/officeart/2008/layout/LinedList"/>
    <dgm:cxn modelId="{3DFA2329-4CC6-4D6C-B44B-9A960E2D9513}" type="presParOf" srcId="{64DE51DD-BA35-4665-904F-9BF124819B16}" destId="{6B70C838-A834-4496-BF8B-14E8F89272F8}" srcOrd="1" destOrd="0" presId="urn:microsoft.com/office/officeart/2008/layout/LinedList"/>
    <dgm:cxn modelId="{90D9B85D-3F89-42F2-BEFF-222EF6914275}" type="presParOf" srcId="{6B70C838-A834-4496-BF8B-14E8F89272F8}" destId="{0BF78419-A08A-46F5-91A9-CFE2B4672ED9}" srcOrd="0" destOrd="0" presId="urn:microsoft.com/office/officeart/2008/layout/LinedList"/>
    <dgm:cxn modelId="{79D68C31-0E84-4F7C-80B7-A1198683D626}" type="presParOf" srcId="{6B70C838-A834-4496-BF8B-14E8F89272F8}" destId="{AE8AF915-EE18-4006-9B2E-9D40A2366166}" srcOrd="1" destOrd="0" presId="urn:microsoft.com/office/officeart/2008/layout/LinedList"/>
    <dgm:cxn modelId="{1A4BB108-0F4E-45B3-BDE3-2571DF400A29}" type="presParOf" srcId="{AE8AF915-EE18-4006-9B2E-9D40A2366166}" destId="{56A040FA-7C29-4ECC-AD0A-6DADCBC4AFAA}" srcOrd="0" destOrd="0" presId="urn:microsoft.com/office/officeart/2008/layout/LinedList"/>
    <dgm:cxn modelId="{86F5C627-7E69-412E-BED7-0B8A1BA71EED}" type="presParOf" srcId="{AE8AF915-EE18-4006-9B2E-9D40A2366166}" destId="{809308B1-87DC-4B99-84C5-0EBC298038A2}" srcOrd="1" destOrd="0" presId="urn:microsoft.com/office/officeart/2008/layout/LinedList"/>
    <dgm:cxn modelId="{9479E97F-ECEF-4564-92B3-9CF8ADFE875F}" type="presParOf" srcId="{AE8AF915-EE18-4006-9B2E-9D40A2366166}" destId="{889E97F9-6E85-4260-B871-53A89121D518}" srcOrd="2" destOrd="0" presId="urn:microsoft.com/office/officeart/2008/layout/LinedList"/>
    <dgm:cxn modelId="{298FAD97-A2FA-44B8-9E2E-ECCA626E3D52}" type="presParOf" srcId="{6B70C838-A834-4496-BF8B-14E8F89272F8}" destId="{88B029DB-86C5-4800-8B17-DB9E1C47814F}" srcOrd="2" destOrd="0" presId="urn:microsoft.com/office/officeart/2008/layout/LinedList"/>
    <dgm:cxn modelId="{7A3BFB61-59BB-4343-B6B4-6C05A9674000}" type="presParOf" srcId="{6B70C838-A834-4496-BF8B-14E8F89272F8}" destId="{BB0725CF-0A0C-45E9-ACA7-58B1EE28198E}" srcOrd="3" destOrd="0" presId="urn:microsoft.com/office/officeart/2008/layout/LinedList"/>
    <dgm:cxn modelId="{3D9EC368-95DA-4A2A-AB7B-378CF0DC7A95}" type="presParOf" srcId="{6E47EBB4-84D2-4958-BF33-9FAF1F197DBE}" destId="{3F6FF217-DCAB-4A8E-AFC6-9E0A54B83AD0}" srcOrd="4" destOrd="0" presId="urn:microsoft.com/office/officeart/2008/layout/LinedList"/>
    <dgm:cxn modelId="{A47E2D41-BD11-4507-B9A3-2A36711F6AD3}" type="presParOf" srcId="{6E47EBB4-84D2-4958-BF33-9FAF1F197DBE}" destId="{1021EB58-F127-4B1E-ADA1-33324803B366}" srcOrd="5" destOrd="0" presId="urn:microsoft.com/office/officeart/2008/layout/LinedList"/>
    <dgm:cxn modelId="{D3F12B79-E6F2-44CD-BA27-D39871201452}" type="presParOf" srcId="{1021EB58-F127-4B1E-ADA1-33324803B366}" destId="{C2B6CA22-7D7F-4214-A329-6BE17DB01FD8}" srcOrd="0" destOrd="0" presId="urn:microsoft.com/office/officeart/2008/layout/LinedList"/>
    <dgm:cxn modelId="{C39AC1AD-D260-46AD-873E-BA14B8561DD9}" type="presParOf" srcId="{1021EB58-F127-4B1E-ADA1-33324803B366}" destId="{BC195569-A170-4CCE-B35D-EF80726F66ED}" srcOrd="1" destOrd="0" presId="urn:microsoft.com/office/officeart/2008/layout/LinedList"/>
    <dgm:cxn modelId="{3FC0E10F-2CCC-49B7-ACE7-62FCD95A3494}" type="presParOf" srcId="{BC195569-A170-4CCE-B35D-EF80726F66ED}" destId="{61F3185D-7C89-4C7E-BA98-6CA16C4E5FEB}" srcOrd="0" destOrd="0" presId="urn:microsoft.com/office/officeart/2008/layout/LinedList"/>
    <dgm:cxn modelId="{F18479FD-E456-4142-9251-663DC947984A}" type="presParOf" srcId="{BC195569-A170-4CCE-B35D-EF80726F66ED}" destId="{9997154E-21CC-4902-A5A8-CE1192A1588E}" srcOrd="1" destOrd="0" presId="urn:microsoft.com/office/officeart/2008/layout/LinedList"/>
    <dgm:cxn modelId="{017464E7-7689-4CD5-8219-E72BC222B580}" type="presParOf" srcId="{9997154E-21CC-4902-A5A8-CE1192A1588E}" destId="{70BB2B7F-CD8A-4840-AF9F-E8CEF405BF92}" srcOrd="0" destOrd="0" presId="urn:microsoft.com/office/officeart/2008/layout/LinedList"/>
    <dgm:cxn modelId="{3925F4F1-359E-4D23-81B5-8BF51FA4E253}" type="presParOf" srcId="{9997154E-21CC-4902-A5A8-CE1192A1588E}" destId="{F8CC979F-E0CA-45F9-8581-C8B04B68847A}" srcOrd="1" destOrd="0" presId="urn:microsoft.com/office/officeart/2008/layout/LinedList"/>
    <dgm:cxn modelId="{1DB9C6D7-F5DE-4F99-AB8A-D9E6B93013CB}" type="presParOf" srcId="{9997154E-21CC-4902-A5A8-CE1192A1588E}" destId="{B851EBD4-69D3-4937-883A-EABFFC2BFC88}" srcOrd="2" destOrd="0" presId="urn:microsoft.com/office/officeart/2008/layout/LinedList"/>
    <dgm:cxn modelId="{D2DF9C38-CCFF-44AD-B888-BDB8381B2CB6}" type="presParOf" srcId="{BC195569-A170-4CCE-B35D-EF80726F66ED}" destId="{FCB30EE1-660D-4864-867D-9CFB74117A2A}" srcOrd="2" destOrd="0" presId="urn:microsoft.com/office/officeart/2008/layout/LinedList"/>
    <dgm:cxn modelId="{07C92466-D080-4E5C-BEFE-BC0459BD41E3}" type="presParOf" srcId="{BC195569-A170-4CCE-B35D-EF80726F66ED}" destId="{98C259F8-6A79-4111-8E16-DB93ABEEC802}" srcOrd="3" destOrd="0" presId="urn:microsoft.com/office/officeart/2008/layout/LinedList"/>
    <dgm:cxn modelId="{01710BF9-ABC1-4801-AD0A-F14F9CB50007}" type="presParOf" srcId="{6E47EBB4-84D2-4958-BF33-9FAF1F197DBE}" destId="{CAEB0A12-20A3-4B1D-B744-7E070D096DB6}" srcOrd="6" destOrd="0" presId="urn:microsoft.com/office/officeart/2008/layout/LinedList"/>
    <dgm:cxn modelId="{0CBC8DBC-D5A4-4735-9F37-03290D6FAD51}" type="presParOf" srcId="{6E47EBB4-84D2-4958-BF33-9FAF1F197DBE}" destId="{182C97CE-C4C5-4F2D-9B11-AA41EDCF269E}" srcOrd="7" destOrd="0" presId="urn:microsoft.com/office/officeart/2008/layout/LinedList"/>
    <dgm:cxn modelId="{0BC88F11-70FB-4F0E-8AE9-9D7EA2EA808D}" type="presParOf" srcId="{182C97CE-C4C5-4F2D-9B11-AA41EDCF269E}" destId="{1B6913C0-6B70-4227-BDCC-C31A0DF8729E}" srcOrd="0" destOrd="0" presId="urn:microsoft.com/office/officeart/2008/layout/LinedList"/>
    <dgm:cxn modelId="{8D945B3B-4526-4C99-960C-C475C5B5C7AF}" type="presParOf" srcId="{182C97CE-C4C5-4F2D-9B11-AA41EDCF269E}" destId="{A1DC20D1-58D9-4850-A3EB-AFAFB33DE438}" srcOrd="1" destOrd="0" presId="urn:microsoft.com/office/officeart/2008/layout/LinedList"/>
    <dgm:cxn modelId="{0938D37A-0864-43CF-85A4-E3D8AEA43570}" type="presParOf" srcId="{A1DC20D1-58D9-4850-A3EB-AFAFB33DE438}" destId="{3CC57F0F-4938-4E69-9E9C-61DACE950A37}" srcOrd="0" destOrd="0" presId="urn:microsoft.com/office/officeart/2008/layout/LinedList"/>
    <dgm:cxn modelId="{715E9632-6B6A-4690-B48A-6BE0FBE235DC}" type="presParOf" srcId="{A1DC20D1-58D9-4850-A3EB-AFAFB33DE438}" destId="{A60031CB-FAC8-4F18-B621-2555C1E32B06}" srcOrd="1" destOrd="0" presId="urn:microsoft.com/office/officeart/2008/layout/LinedList"/>
    <dgm:cxn modelId="{B64F3D4C-CF83-4F75-8433-7CAA68245B89}" type="presParOf" srcId="{A60031CB-FAC8-4F18-B621-2555C1E32B06}" destId="{ECFD1555-C53C-4CEC-A2D6-C3FFB0B516BE}" srcOrd="0" destOrd="0" presId="urn:microsoft.com/office/officeart/2008/layout/LinedList"/>
    <dgm:cxn modelId="{B555B81C-C36D-4682-8BAA-85D0F098C7DD}" type="presParOf" srcId="{A60031CB-FAC8-4F18-B621-2555C1E32B06}" destId="{97662E41-40A5-437D-B09A-9B6E30DCACA0}" srcOrd="1" destOrd="0" presId="urn:microsoft.com/office/officeart/2008/layout/LinedList"/>
    <dgm:cxn modelId="{7B0A9010-E85B-4E8E-BE2A-70B5649A18D6}" type="presParOf" srcId="{A60031CB-FAC8-4F18-B621-2555C1E32B06}" destId="{EC1BDD55-39DC-40D9-8583-0A98D96BC09C}" srcOrd="2" destOrd="0" presId="urn:microsoft.com/office/officeart/2008/layout/LinedList"/>
    <dgm:cxn modelId="{0B145945-B056-4F37-902E-A3EDCFBAF147}" type="presParOf" srcId="{A1DC20D1-58D9-4850-A3EB-AFAFB33DE438}" destId="{11ACB091-E009-4474-ACC7-85149C980FB2}" srcOrd="2" destOrd="0" presId="urn:microsoft.com/office/officeart/2008/layout/LinedList"/>
    <dgm:cxn modelId="{99FD5A4E-4BFB-4E2D-9492-C45A9D2A6D4B}" type="presParOf" srcId="{A1DC20D1-58D9-4850-A3EB-AFAFB33DE438}" destId="{66AB0C09-43A0-4F42-A307-2EC635D706B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4C05-AA12-4649-80F8-2FEDEFED49AE}">
      <dsp:nvSpPr>
        <dsp:cNvPr id="0" name=""/>
        <dsp:cNvSpPr/>
      </dsp:nvSpPr>
      <dsp:spPr>
        <a:xfrm>
          <a:off x="0" y="0"/>
          <a:ext cx="95681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6F7AF-0D1E-4C5D-80EC-EDB49CA8E2DC}">
      <dsp:nvSpPr>
        <dsp:cNvPr id="0" name=""/>
        <dsp:cNvSpPr/>
      </dsp:nvSpPr>
      <dsp:spPr>
        <a:xfrm>
          <a:off x="0" y="0"/>
          <a:ext cx="1913624" cy="124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mj-lt"/>
            </a:rPr>
            <a:t>base </a:t>
          </a:r>
          <a:r>
            <a:rPr lang="en-US" sz="2200" b="1" kern="1200" dirty="0" err="1">
              <a:latin typeface="+mj-lt"/>
            </a:rPr>
            <a:t>url</a:t>
          </a:r>
          <a:endParaRPr lang="en-US" sz="2200" b="1" kern="1200" dirty="0"/>
        </a:p>
      </dsp:txBody>
      <dsp:txXfrm>
        <a:off x="0" y="0"/>
        <a:ext cx="1913624" cy="1246667"/>
      </dsp:txXfrm>
    </dsp:sp>
    <dsp:sp modelId="{0534BE07-ED36-4809-AD97-11DDF83E6EF0}">
      <dsp:nvSpPr>
        <dsp:cNvPr id="0" name=""/>
        <dsp:cNvSpPr/>
      </dsp:nvSpPr>
      <dsp:spPr>
        <a:xfrm>
          <a:off x="2057146" y="56611"/>
          <a:ext cx="7510974" cy="1132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latin typeface="+mj-lt"/>
            </a:rPr>
            <a:t>https://acme.spiraservice.net</a:t>
          </a:r>
          <a:endParaRPr lang="en-US" sz="4400" kern="1200" dirty="0"/>
        </a:p>
      </dsp:txBody>
      <dsp:txXfrm>
        <a:off x="2057146" y="56611"/>
        <a:ext cx="7510974" cy="1132227"/>
      </dsp:txXfrm>
    </dsp:sp>
    <dsp:sp modelId="{03ED0950-75CC-4CDD-AB3D-126DBF84593A}">
      <dsp:nvSpPr>
        <dsp:cNvPr id="0" name=""/>
        <dsp:cNvSpPr/>
      </dsp:nvSpPr>
      <dsp:spPr>
        <a:xfrm>
          <a:off x="1913624" y="1188838"/>
          <a:ext cx="7654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C194A2-8ED9-435C-8810-FF3AF00C4312}">
      <dsp:nvSpPr>
        <dsp:cNvPr id="0" name=""/>
        <dsp:cNvSpPr/>
      </dsp:nvSpPr>
      <dsp:spPr>
        <a:xfrm>
          <a:off x="0" y="1246667"/>
          <a:ext cx="95681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811D3-0097-4288-99B1-71156A5358BC}">
      <dsp:nvSpPr>
        <dsp:cNvPr id="0" name=""/>
        <dsp:cNvSpPr/>
      </dsp:nvSpPr>
      <dsp:spPr>
        <a:xfrm>
          <a:off x="0" y="1246667"/>
          <a:ext cx="1913624" cy="124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err="1">
              <a:latin typeface="+mj-lt"/>
            </a:rPr>
            <a:t>api</a:t>
          </a:r>
          <a:r>
            <a:rPr lang="en-US" sz="2200" b="1" kern="1200" dirty="0">
              <a:latin typeface="+mj-lt"/>
            </a:rPr>
            <a:t> access</a:t>
          </a:r>
        </a:p>
      </dsp:txBody>
      <dsp:txXfrm>
        <a:off x="0" y="1246667"/>
        <a:ext cx="1913624" cy="1246667"/>
      </dsp:txXfrm>
    </dsp:sp>
    <dsp:sp modelId="{809308B1-87DC-4B99-84C5-0EBC298038A2}">
      <dsp:nvSpPr>
        <dsp:cNvPr id="0" name=""/>
        <dsp:cNvSpPr/>
      </dsp:nvSpPr>
      <dsp:spPr>
        <a:xfrm>
          <a:off x="2057146" y="1303278"/>
          <a:ext cx="7510974" cy="1132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latin typeface="+mj-lt"/>
            </a:rPr>
            <a:t>/</a:t>
          </a:r>
          <a:r>
            <a:rPr lang="en-US" sz="4400" kern="1200" dirty="0">
              <a:latin typeface="+mj-lt"/>
            </a:rPr>
            <a:t>services/v6_0/</a:t>
          </a:r>
          <a:r>
            <a:rPr lang="en-US" sz="4400" kern="1200" dirty="0" err="1">
              <a:latin typeface="+mj-lt"/>
            </a:rPr>
            <a:t>RestService.svc</a:t>
          </a:r>
          <a:r>
            <a:rPr lang="en-US" sz="4400" kern="1200" dirty="0">
              <a:latin typeface="+mj-lt"/>
            </a:rPr>
            <a:t>/</a:t>
          </a:r>
        </a:p>
      </dsp:txBody>
      <dsp:txXfrm>
        <a:off x="2057146" y="1303278"/>
        <a:ext cx="7510974" cy="1132227"/>
      </dsp:txXfrm>
    </dsp:sp>
    <dsp:sp modelId="{88B029DB-86C5-4800-8B17-DB9E1C47814F}">
      <dsp:nvSpPr>
        <dsp:cNvPr id="0" name=""/>
        <dsp:cNvSpPr/>
      </dsp:nvSpPr>
      <dsp:spPr>
        <a:xfrm>
          <a:off x="1913624" y="2435506"/>
          <a:ext cx="7654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6FF217-DCAB-4A8E-AFC6-9E0A54B83AD0}">
      <dsp:nvSpPr>
        <dsp:cNvPr id="0" name=""/>
        <dsp:cNvSpPr/>
      </dsp:nvSpPr>
      <dsp:spPr>
        <a:xfrm>
          <a:off x="0" y="2493335"/>
          <a:ext cx="95681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6CA22-7D7F-4214-A329-6BE17DB01FD8}">
      <dsp:nvSpPr>
        <dsp:cNvPr id="0" name=""/>
        <dsp:cNvSpPr/>
      </dsp:nvSpPr>
      <dsp:spPr>
        <a:xfrm>
          <a:off x="0" y="2493335"/>
          <a:ext cx="1913624" cy="124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err="1">
              <a:latin typeface="+mj-lt"/>
            </a:rPr>
            <a:t>api</a:t>
          </a:r>
          <a:r>
            <a:rPr lang="en-US" sz="2200" b="1" kern="1200" dirty="0">
              <a:latin typeface="+mj-lt"/>
            </a:rPr>
            <a:t> call</a:t>
          </a:r>
        </a:p>
      </dsp:txBody>
      <dsp:txXfrm>
        <a:off x="0" y="2493335"/>
        <a:ext cx="1913624" cy="1246667"/>
      </dsp:txXfrm>
    </dsp:sp>
    <dsp:sp modelId="{F8CC979F-E0CA-45F9-8581-C8B04B68847A}">
      <dsp:nvSpPr>
        <dsp:cNvPr id="0" name=""/>
        <dsp:cNvSpPr/>
      </dsp:nvSpPr>
      <dsp:spPr>
        <a:xfrm>
          <a:off x="2057146" y="2549946"/>
          <a:ext cx="7510974" cy="1132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latin typeface="+mj-lt"/>
            </a:rPr>
            <a:t>projects</a:t>
          </a:r>
          <a:endParaRPr lang="en-US" sz="4400" kern="1200" dirty="0">
            <a:latin typeface="+mj-lt"/>
          </a:endParaRPr>
        </a:p>
      </dsp:txBody>
      <dsp:txXfrm>
        <a:off x="2057146" y="2549946"/>
        <a:ext cx="7510974" cy="1132227"/>
      </dsp:txXfrm>
    </dsp:sp>
    <dsp:sp modelId="{FCB30EE1-660D-4864-867D-9CFB74117A2A}">
      <dsp:nvSpPr>
        <dsp:cNvPr id="0" name=""/>
        <dsp:cNvSpPr/>
      </dsp:nvSpPr>
      <dsp:spPr>
        <a:xfrm>
          <a:off x="1913624" y="3682173"/>
          <a:ext cx="7654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EB0A12-20A3-4B1D-B744-7E070D096DB6}">
      <dsp:nvSpPr>
        <dsp:cNvPr id="0" name=""/>
        <dsp:cNvSpPr/>
      </dsp:nvSpPr>
      <dsp:spPr>
        <a:xfrm>
          <a:off x="0" y="3740002"/>
          <a:ext cx="95681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6913C0-6B70-4227-BDCC-C31A0DF8729E}">
      <dsp:nvSpPr>
        <dsp:cNvPr id="0" name=""/>
        <dsp:cNvSpPr/>
      </dsp:nvSpPr>
      <dsp:spPr>
        <a:xfrm>
          <a:off x="0" y="3740002"/>
          <a:ext cx="1913624" cy="124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mj-lt"/>
            </a:rPr>
            <a:t>authentication</a:t>
          </a:r>
        </a:p>
      </dsp:txBody>
      <dsp:txXfrm>
        <a:off x="0" y="3740002"/>
        <a:ext cx="1913624" cy="1246667"/>
      </dsp:txXfrm>
    </dsp:sp>
    <dsp:sp modelId="{97662E41-40A5-437D-B09A-9B6E30DCACA0}">
      <dsp:nvSpPr>
        <dsp:cNvPr id="0" name=""/>
        <dsp:cNvSpPr/>
      </dsp:nvSpPr>
      <dsp:spPr>
        <a:xfrm>
          <a:off x="2057146" y="3796613"/>
          <a:ext cx="7510974" cy="1132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j-lt"/>
            </a:rPr>
            <a:t>?username=</a:t>
          </a:r>
          <a:r>
            <a:rPr lang="en-US" sz="2400" kern="1200" dirty="0" err="1">
              <a:latin typeface="+mj-lt"/>
            </a:rPr>
            <a:t>administrator&amp;api-key</a:t>
          </a:r>
          <a:r>
            <a:rPr lang="en-US" sz="2400" kern="1200" dirty="0">
              <a:latin typeface="+mj-lt"/>
            </a:rPr>
            <a:t>= {B9050F75-C5E6-4244-8712-FBF20061A976}</a:t>
          </a:r>
        </a:p>
      </dsp:txBody>
      <dsp:txXfrm>
        <a:off x="2057146" y="3796613"/>
        <a:ext cx="7510974" cy="1132227"/>
      </dsp:txXfrm>
    </dsp:sp>
    <dsp:sp modelId="{11ACB091-E009-4474-ACC7-85149C980FB2}">
      <dsp:nvSpPr>
        <dsp:cNvPr id="0" name=""/>
        <dsp:cNvSpPr/>
      </dsp:nvSpPr>
      <dsp:spPr>
        <a:xfrm>
          <a:off x="1913624" y="4928841"/>
          <a:ext cx="7654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of the most important aspects of the </a:t>
            </a:r>
            <a:r>
              <a:rPr lang="en-US" sz="1200" b="0" i="0" kern="1200" dirty="0" err="1">
                <a:solidFill>
                  <a:schemeClr val="tx1"/>
                </a:solidFill>
                <a:effectLst/>
                <a:latin typeface="+mn-lt"/>
                <a:ea typeface="+mn-ea"/>
                <a:cs typeface="+mn-cs"/>
              </a:rPr>
              <a:t>Spira</a:t>
            </a:r>
            <a:r>
              <a:rPr lang="en-US" sz="1200" b="0" i="0" kern="1200" dirty="0">
                <a:solidFill>
                  <a:schemeClr val="tx1"/>
                </a:solidFill>
                <a:effectLst/>
                <a:latin typeface="+mn-lt"/>
                <a:ea typeface="+mn-ea"/>
                <a:cs typeface="+mn-cs"/>
              </a:rPr>
              <a:t> platform is its interoperability and openness. We will explain the different API options available, and </a:t>
            </a:r>
            <a:r>
              <a:rPr lang="en-US" sz="1200" b="0" i="0" kern="1200" dirty="0" err="1">
                <a:solidFill>
                  <a:schemeClr val="tx1"/>
                </a:solidFill>
                <a:effectLst/>
                <a:latin typeface="+mn-lt"/>
                <a:ea typeface="+mn-ea"/>
                <a:cs typeface="+mn-cs"/>
              </a:rPr>
              <a:t>discussthe</a:t>
            </a:r>
            <a:r>
              <a:rPr lang="en-US" sz="1200" b="0" i="0" kern="1200" dirty="0">
                <a:solidFill>
                  <a:schemeClr val="tx1"/>
                </a:solidFill>
                <a:effectLst/>
                <a:latin typeface="+mn-lt"/>
                <a:ea typeface="+mn-ea"/>
                <a:cs typeface="+mn-cs"/>
              </a:rPr>
              <a:t> relative merits of using REST or SOAP. We will outline our API versioning strategy and illustrate (with code examples) how you can accomplish various practical tasks using the API.</a:t>
            </a:r>
          </a:p>
        </p:txBody>
      </p:sp>
      <p:sp>
        <p:nvSpPr>
          <p:cNvPr id="4" name="Slide Number Placeholder 3"/>
          <p:cNvSpPr>
            <a:spLocks noGrp="1"/>
          </p:cNvSpPr>
          <p:nvPr>
            <p:ph type="sldNum" sz="quarter" idx="5"/>
          </p:nvPr>
        </p:nvSpPr>
        <p:spPr/>
        <p:txBody>
          <a:bodyPr/>
          <a:lstStyle/>
          <a:p>
            <a:fld id="{4FB4103B-8296-4801-B849-D9F9F8D6883D}" type="slidenum">
              <a:rPr lang="en-US" smtClean="0"/>
              <a:t>1</a:t>
            </a:fld>
            <a:endParaRPr lang="en-US"/>
          </a:p>
        </p:txBody>
      </p:sp>
    </p:spTree>
    <p:extLst>
      <p:ext uri="{BB962C8B-B14F-4D97-AF65-F5344CB8AC3E}">
        <p14:creationId xmlns:p14="http://schemas.microsoft.com/office/powerpoint/2010/main" val="3824001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add incident pane in our own tool </a:t>
            </a:r>
            <a:r>
              <a:rPr lang="en-US" dirty="0" err="1"/>
              <a:t>KronoDesk</a:t>
            </a:r>
            <a:r>
              <a:rPr lang="en-US" dirty="0"/>
              <a:t>. It gets all the information it needs about </a:t>
            </a:r>
            <a:r>
              <a:rPr lang="en-US" dirty="0" err="1"/>
              <a:t>Spira</a:t>
            </a:r>
            <a:r>
              <a:rPr lang="en-US" dirty="0"/>
              <a:t> using standard REST API calls.</a:t>
            </a:r>
          </a:p>
          <a:p>
            <a:endParaRPr lang="en-US" dirty="0"/>
          </a:p>
          <a:p>
            <a:r>
              <a:rPr lang="en-US" dirty="0"/>
              <a:t>Once you select a product, the code makes calls that help build out this form – specifically it gets the product specific information for things like incident type and priorities and releases. And it is fully compliant with </a:t>
            </a:r>
            <a:r>
              <a:rPr lang="en-US" dirty="0" err="1"/>
              <a:t>Spira’s</a:t>
            </a:r>
            <a:r>
              <a:rPr lang="en-US" dirty="0"/>
              <a:t> workflow – outside of </a:t>
            </a:r>
            <a:r>
              <a:rPr lang="en-US" dirty="0" err="1"/>
              <a:t>Spira</a:t>
            </a:r>
            <a:r>
              <a:rPr lang="en-US" dirty="0"/>
              <a:t> itself.</a:t>
            </a:r>
          </a:p>
        </p:txBody>
      </p:sp>
      <p:sp>
        <p:nvSpPr>
          <p:cNvPr id="4" name="Slide Number Placeholder 3"/>
          <p:cNvSpPr>
            <a:spLocks noGrp="1"/>
          </p:cNvSpPr>
          <p:nvPr>
            <p:ph type="sldNum" sz="quarter" idx="5"/>
          </p:nvPr>
        </p:nvSpPr>
        <p:spPr/>
        <p:txBody>
          <a:bodyPr/>
          <a:lstStyle/>
          <a:p>
            <a:fld id="{4FB4103B-8296-4801-B849-D9F9F8D6883D}" type="slidenum">
              <a:rPr lang="en-US" smtClean="0"/>
              <a:t>12</a:t>
            </a:fld>
            <a:endParaRPr lang="en-US"/>
          </a:p>
        </p:txBody>
      </p:sp>
    </p:spTree>
    <p:extLst>
      <p:ext uri="{BB962C8B-B14F-4D97-AF65-F5344CB8AC3E}">
        <p14:creationId xmlns:p14="http://schemas.microsoft.com/office/powerpoint/2010/main" val="2145855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something a customer shared with me just a few weeks ago. It shows a list of test set folders in a product on the left. The use can select any number of these folders and click Go. It then gets all sorts of information about the relevant test sets to generate loads of charts – test status by folder, by person, over time.</a:t>
            </a:r>
          </a:p>
        </p:txBody>
      </p:sp>
      <p:sp>
        <p:nvSpPr>
          <p:cNvPr id="4" name="Slide Number Placeholder 3"/>
          <p:cNvSpPr>
            <a:spLocks noGrp="1"/>
          </p:cNvSpPr>
          <p:nvPr>
            <p:ph type="sldNum" sz="quarter" idx="5"/>
          </p:nvPr>
        </p:nvSpPr>
        <p:spPr/>
        <p:txBody>
          <a:bodyPr/>
          <a:lstStyle/>
          <a:p>
            <a:fld id="{4FB4103B-8296-4801-B849-D9F9F8D6883D}" type="slidenum">
              <a:rPr lang="en-US" smtClean="0"/>
              <a:t>13</a:t>
            </a:fld>
            <a:endParaRPr lang="en-US"/>
          </a:p>
        </p:txBody>
      </p:sp>
    </p:spTree>
    <p:extLst>
      <p:ext uri="{BB962C8B-B14F-4D97-AF65-F5344CB8AC3E}">
        <p14:creationId xmlns:p14="http://schemas.microsoft.com/office/powerpoint/2010/main" val="178670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syncing engines to integrate </a:t>
            </a:r>
            <a:r>
              <a:rPr lang="en-US" dirty="0" err="1"/>
              <a:t>Spira</a:t>
            </a:r>
            <a:r>
              <a:rPr lang="en-US" dirty="0"/>
              <a:t> with other tools like Jira, MS Azure DevOps, legacy tools like HP QC. These all use the APIs of these other services and our SOAP APIs</a:t>
            </a:r>
          </a:p>
        </p:txBody>
      </p:sp>
      <p:sp>
        <p:nvSpPr>
          <p:cNvPr id="4" name="Slide Number Placeholder 3"/>
          <p:cNvSpPr>
            <a:spLocks noGrp="1"/>
          </p:cNvSpPr>
          <p:nvPr>
            <p:ph type="sldNum" sz="quarter" idx="5"/>
          </p:nvPr>
        </p:nvSpPr>
        <p:spPr/>
        <p:txBody>
          <a:bodyPr/>
          <a:lstStyle/>
          <a:p>
            <a:fld id="{4FB4103B-8296-4801-B849-D9F9F8D6883D}" type="slidenum">
              <a:rPr lang="en-US" smtClean="0"/>
              <a:t>14</a:t>
            </a:fld>
            <a:endParaRPr lang="en-US"/>
          </a:p>
        </p:txBody>
      </p:sp>
    </p:spTree>
    <p:extLst>
      <p:ext uri="{BB962C8B-B14F-4D97-AF65-F5344CB8AC3E}">
        <p14:creationId xmlns:p14="http://schemas.microsoft.com/office/powerpoint/2010/main" val="283338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syncing engines to integrate </a:t>
            </a:r>
            <a:r>
              <a:rPr lang="en-US" dirty="0" err="1"/>
              <a:t>Spira</a:t>
            </a:r>
            <a:r>
              <a:rPr lang="en-US" dirty="0"/>
              <a:t> with other tools like Jira, MS Azure DevOps, legacy tools like HP QC. These all use the APIs of these other services and our SOAP APIs</a:t>
            </a:r>
          </a:p>
        </p:txBody>
      </p:sp>
      <p:sp>
        <p:nvSpPr>
          <p:cNvPr id="4" name="Slide Number Placeholder 3"/>
          <p:cNvSpPr>
            <a:spLocks noGrp="1"/>
          </p:cNvSpPr>
          <p:nvPr>
            <p:ph type="sldNum" sz="quarter" idx="5"/>
          </p:nvPr>
        </p:nvSpPr>
        <p:spPr/>
        <p:txBody>
          <a:bodyPr/>
          <a:lstStyle/>
          <a:p>
            <a:fld id="{4FB4103B-8296-4801-B849-D9F9F8D6883D}" type="slidenum">
              <a:rPr lang="en-US" smtClean="0"/>
              <a:t>15</a:t>
            </a:fld>
            <a:endParaRPr lang="en-US"/>
          </a:p>
        </p:txBody>
      </p:sp>
    </p:spTree>
    <p:extLst>
      <p:ext uri="{BB962C8B-B14F-4D97-AF65-F5344CB8AC3E}">
        <p14:creationId xmlns:p14="http://schemas.microsoft.com/office/powerpoint/2010/main" val="241952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different ways to connect to REST APIs – here is the most visual and simplest to get</a:t>
            </a:r>
          </a:p>
        </p:txBody>
      </p:sp>
      <p:sp>
        <p:nvSpPr>
          <p:cNvPr id="4" name="Slide Number Placeholder 3"/>
          <p:cNvSpPr>
            <a:spLocks noGrp="1"/>
          </p:cNvSpPr>
          <p:nvPr>
            <p:ph type="sldNum" sz="quarter" idx="5"/>
          </p:nvPr>
        </p:nvSpPr>
        <p:spPr/>
        <p:txBody>
          <a:bodyPr/>
          <a:lstStyle/>
          <a:p>
            <a:fld id="{4FB4103B-8296-4801-B849-D9F9F8D6883D}" type="slidenum">
              <a:rPr lang="en-US" smtClean="0"/>
              <a:t>18</a:t>
            </a:fld>
            <a:endParaRPr lang="en-US"/>
          </a:p>
        </p:txBody>
      </p:sp>
    </p:spTree>
    <p:extLst>
      <p:ext uri="{BB962C8B-B14F-4D97-AF65-F5344CB8AC3E}">
        <p14:creationId xmlns:p14="http://schemas.microsoft.com/office/powerpoint/2010/main" val="1926674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 idea for something – relatively simple – that we could try and make using the API?</a:t>
            </a:r>
          </a:p>
          <a:p>
            <a:endParaRPr lang="en-US" dirty="0"/>
          </a:p>
          <a:p>
            <a:r>
              <a:rPr lang="en-US" dirty="0"/>
              <a:t>Let’s spend a few minutes talking through together what data we would need and how we could pull the code together for it</a:t>
            </a:r>
          </a:p>
        </p:txBody>
      </p:sp>
      <p:sp>
        <p:nvSpPr>
          <p:cNvPr id="4" name="Slide Number Placeholder 3"/>
          <p:cNvSpPr>
            <a:spLocks noGrp="1"/>
          </p:cNvSpPr>
          <p:nvPr>
            <p:ph type="sldNum" sz="quarter" idx="5"/>
          </p:nvPr>
        </p:nvSpPr>
        <p:spPr/>
        <p:txBody>
          <a:bodyPr/>
          <a:lstStyle/>
          <a:p>
            <a:fld id="{4FB4103B-8296-4801-B849-D9F9F8D6883D}" type="slidenum">
              <a:rPr lang="en-US" smtClean="0"/>
              <a:t>28</a:t>
            </a:fld>
            <a:endParaRPr lang="en-US"/>
          </a:p>
        </p:txBody>
      </p:sp>
    </p:spTree>
    <p:extLst>
      <p:ext uri="{BB962C8B-B14F-4D97-AF65-F5344CB8AC3E}">
        <p14:creationId xmlns:p14="http://schemas.microsoft.com/office/powerpoint/2010/main" val="351977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2</a:t>
            </a:fld>
            <a:endParaRPr lang="en-US"/>
          </a:p>
        </p:txBody>
      </p:sp>
    </p:spTree>
    <p:extLst>
      <p:ext uri="{BB962C8B-B14F-4D97-AF65-F5344CB8AC3E}">
        <p14:creationId xmlns:p14="http://schemas.microsoft.com/office/powerpoint/2010/main" val="213028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3</a:t>
            </a:fld>
            <a:endParaRPr lang="en-US"/>
          </a:p>
        </p:txBody>
      </p:sp>
    </p:spTree>
    <p:extLst>
      <p:ext uri="{BB962C8B-B14F-4D97-AF65-F5344CB8AC3E}">
        <p14:creationId xmlns:p14="http://schemas.microsoft.com/office/powerpoint/2010/main" val="124545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4</a:t>
            </a:fld>
            <a:endParaRPr lang="en-US"/>
          </a:p>
        </p:txBody>
      </p:sp>
    </p:spTree>
    <p:extLst>
      <p:ext uri="{BB962C8B-B14F-4D97-AF65-F5344CB8AC3E}">
        <p14:creationId xmlns:p14="http://schemas.microsoft.com/office/powerpoint/2010/main" val="231550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5</a:t>
            </a:fld>
            <a:endParaRPr lang="en-US"/>
          </a:p>
        </p:txBody>
      </p:sp>
    </p:spTree>
    <p:extLst>
      <p:ext uri="{BB962C8B-B14F-4D97-AF65-F5344CB8AC3E}">
        <p14:creationId xmlns:p14="http://schemas.microsoft.com/office/powerpoint/2010/main" val="55354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7</a:t>
            </a:fld>
            <a:endParaRPr lang="en-US"/>
          </a:p>
        </p:txBody>
      </p:sp>
    </p:spTree>
    <p:extLst>
      <p:ext uri="{BB962C8B-B14F-4D97-AF65-F5344CB8AC3E}">
        <p14:creationId xmlns:p14="http://schemas.microsoft.com/office/powerpoint/2010/main" val="198175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8</a:t>
            </a:fld>
            <a:endParaRPr lang="en-US"/>
          </a:p>
        </p:txBody>
      </p:sp>
    </p:spTree>
    <p:extLst>
      <p:ext uri="{BB962C8B-B14F-4D97-AF65-F5344CB8AC3E}">
        <p14:creationId xmlns:p14="http://schemas.microsoft.com/office/powerpoint/2010/main" val="95870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9</a:t>
            </a:fld>
            <a:endParaRPr lang="en-US"/>
          </a:p>
        </p:txBody>
      </p:sp>
    </p:spTree>
    <p:extLst>
      <p:ext uri="{BB962C8B-B14F-4D97-AF65-F5344CB8AC3E}">
        <p14:creationId xmlns:p14="http://schemas.microsoft.com/office/powerpoint/2010/main" val="252435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10</a:t>
            </a:fld>
            <a:endParaRPr lang="en-US"/>
          </a:p>
        </p:txBody>
      </p:sp>
    </p:spTree>
    <p:extLst>
      <p:ext uri="{BB962C8B-B14F-4D97-AF65-F5344CB8AC3E}">
        <p14:creationId xmlns:p14="http://schemas.microsoft.com/office/powerpoint/2010/main" val="2382800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hasCustomPrompt="1"/>
          </p:nvPr>
        </p:nvSpPr>
        <p:spPr>
          <a:xfrm>
            <a:off x="518746" y="589086"/>
            <a:ext cx="9135208" cy="870438"/>
          </a:xfrm>
          <a:prstGeom prst="rect">
            <a:avLst/>
          </a:prstGeom>
        </p:spPr>
        <p:txBody>
          <a:bodyPr anchor="t"/>
          <a:lstStyle>
            <a:lvl1pPr algn="l">
              <a:defRPr sz="6000"/>
            </a:lvl1pPr>
          </a:lstStyle>
          <a:p>
            <a:r>
              <a:rPr lang="en-US" dirty="0"/>
              <a:t>Title summary</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hasCustomPrompt="1"/>
          </p:nvPr>
        </p:nvSpPr>
        <p:spPr>
          <a:xfrm>
            <a:off x="518746" y="1582618"/>
            <a:ext cx="7288823" cy="1655762"/>
          </a:xfrm>
          <a:prstGeom prst="rect">
            <a:avLst/>
          </a:prstGeom>
        </p:spPr>
        <p:txBody>
          <a:bodyPr>
            <a:noAutofit/>
          </a:bodyPr>
          <a:lstStyle>
            <a:lvl1pPr marL="0" indent="0" algn="l">
              <a:buNone/>
              <a:defRPr sz="6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detail</a:t>
            </a:r>
          </a:p>
        </p:txBody>
      </p:sp>
      <p:pic>
        <p:nvPicPr>
          <p:cNvPr id="6" name="Picture 5">
            <a:extLst>
              <a:ext uri="{FF2B5EF4-FFF2-40B4-BE49-F238E27FC236}">
                <a16:creationId xmlns:a16="http://schemas.microsoft.com/office/drawing/2014/main" id="{7BFB3F19-9FDE-4643-AEA8-76B016B0E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2576145"/>
            <a:ext cx="5769389" cy="4220308"/>
          </a:xfrm>
          <a:prstGeom prst="rect">
            <a:avLst/>
          </a:prstGeom>
        </p:spPr>
      </p:pic>
      <p:sp>
        <p:nvSpPr>
          <p:cNvPr id="7" name="Rectangle 6">
            <a:extLst>
              <a:ext uri="{FF2B5EF4-FFF2-40B4-BE49-F238E27FC236}">
                <a16:creationId xmlns:a16="http://schemas.microsoft.com/office/drawing/2014/main" id="{059B9237-2009-4998-B8A9-7239DBB853BA}"/>
              </a:ext>
            </a:extLst>
          </p:cNvPr>
          <p:cNvSpPr/>
          <p:nvPr userDrawn="1"/>
        </p:nvSpPr>
        <p:spPr>
          <a:xfrm>
            <a:off x="0" y="5213838"/>
            <a:ext cx="2400300" cy="16441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36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8808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50000"/>
              </a:lnSpc>
              <a:buFont typeface="Wingdings" panose="05000000000000000000" pitchFamily="2" charset="2"/>
              <a:buChar char="§"/>
              <a:defRPr>
                <a:solidFill>
                  <a:schemeClr val="tx1"/>
                </a:solidFill>
              </a:defRPr>
            </a:lvl1pPr>
            <a:lvl2pPr marL="685800" indent="-228600">
              <a:lnSpc>
                <a:spcPct val="150000"/>
              </a:lnSpc>
              <a:buFont typeface="Wingdings" panose="05000000000000000000" pitchFamily="2" charset="2"/>
              <a:buChar char="§"/>
              <a:defRPr>
                <a:solidFill>
                  <a:schemeClr val="tx1"/>
                </a:solidFill>
              </a:defRPr>
            </a:lvl2pPr>
            <a:lvl3pPr marL="1143000" indent="-228600">
              <a:lnSpc>
                <a:spcPct val="150000"/>
              </a:lnSpc>
              <a:buFont typeface="Wingdings" panose="05000000000000000000" pitchFamily="2" charset="2"/>
              <a:buChar char="§"/>
              <a:defRPr>
                <a:solidFill>
                  <a:schemeClr val="tx1"/>
                </a:solidFill>
              </a:defRPr>
            </a:lvl3pPr>
            <a:lvl4pPr marL="1600200" indent="-228600">
              <a:lnSpc>
                <a:spcPct val="150000"/>
              </a:lnSpc>
              <a:buFont typeface="Wingdings" panose="05000000000000000000" pitchFamily="2" charset="2"/>
              <a:buChar char="§"/>
              <a:defRPr>
                <a:solidFill>
                  <a:schemeClr val="tx1"/>
                </a:solidFill>
              </a:defRPr>
            </a:lvl4pPr>
            <a:lvl5pPr marL="2057400" indent="-228600">
              <a:lnSpc>
                <a:spcPct val="150000"/>
              </a:lnSpc>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295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19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36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425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4794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EA68AD14-687C-4EAD-B4EA-8D6C86E27F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903" y="5416548"/>
            <a:ext cx="1862366" cy="1362321"/>
          </a:xfrm>
          <a:prstGeom prst="rect">
            <a:avLst/>
          </a:prstGeom>
        </p:spPr>
      </p:pic>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8" r:id="rId2"/>
    <p:sldLayoutId id="2147483709" r:id="rId3"/>
    <p:sldLayoutId id="2147483663" r:id="rId4"/>
    <p:sldLayoutId id="2147483710" r:id="rId5"/>
    <p:sldLayoutId id="2147483711" r:id="rId6"/>
    <p:sldLayoutId id="2147483712" r:id="rId7"/>
    <p:sldLayoutId id="2147483654" r:id="rId8"/>
    <p:sldLayoutId id="2147483699" r:id="rId9"/>
  </p:sldLayoutIdLst>
  <p:txStyles>
    <p:title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8AB1-074D-45FB-84B0-2D958A6569B8}"/>
              </a:ext>
            </a:extLst>
          </p:cNvPr>
          <p:cNvSpPr>
            <a:spLocks noGrp="1"/>
          </p:cNvSpPr>
          <p:nvPr>
            <p:ph type="ctrTitle"/>
          </p:nvPr>
        </p:nvSpPr>
        <p:spPr/>
        <p:txBody>
          <a:bodyPr anchor="t">
            <a:normAutofit fontScale="90000"/>
          </a:bodyPr>
          <a:lstStyle/>
          <a:p>
            <a:r>
              <a:rPr lang="en-US" dirty="0" err="1"/>
              <a:t>Spira</a:t>
            </a:r>
            <a:r>
              <a:rPr lang="en-US" dirty="0"/>
              <a:t> API</a:t>
            </a:r>
          </a:p>
        </p:txBody>
      </p:sp>
      <p:sp>
        <p:nvSpPr>
          <p:cNvPr id="3" name="Subtitle 2">
            <a:extLst>
              <a:ext uri="{FF2B5EF4-FFF2-40B4-BE49-F238E27FC236}">
                <a16:creationId xmlns:a16="http://schemas.microsoft.com/office/drawing/2014/main" id="{350BC2B5-99B0-4825-A6A1-EA5E7FA408AF}"/>
              </a:ext>
            </a:extLst>
          </p:cNvPr>
          <p:cNvSpPr>
            <a:spLocks noGrp="1"/>
          </p:cNvSpPr>
          <p:nvPr>
            <p:ph type="subTitle" idx="1"/>
          </p:nvPr>
        </p:nvSpPr>
        <p:spPr/>
        <p:txBody>
          <a:bodyPr>
            <a:noAutofit/>
          </a:bodyPr>
          <a:lstStyle/>
          <a:p>
            <a:r>
              <a:rPr lang="en-US" dirty="0"/>
              <a:t>What Can It Do For You?</a:t>
            </a:r>
            <a:endParaRPr lang="en-US" dirty="0">
              <a:latin typeface="+mj-lt"/>
            </a:endParaRPr>
          </a:p>
        </p:txBody>
      </p:sp>
      <p:grpSp>
        <p:nvGrpSpPr>
          <p:cNvPr id="4" name="Group 3">
            <a:extLst>
              <a:ext uri="{FF2B5EF4-FFF2-40B4-BE49-F238E27FC236}">
                <a16:creationId xmlns:a16="http://schemas.microsoft.com/office/drawing/2014/main" id="{42520328-5174-4789-A919-5BE218658064}"/>
              </a:ext>
            </a:extLst>
          </p:cNvPr>
          <p:cNvGrpSpPr/>
          <p:nvPr/>
        </p:nvGrpSpPr>
        <p:grpSpPr>
          <a:xfrm>
            <a:off x="635600" y="6199404"/>
            <a:ext cx="2890896" cy="344034"/>
            <a:chOff x="694598" y="6096898"/>
            <a:chExt cx="2890896" cy="344034"/>
          </a:xfrm>
        </p:grpSpPr>
        <p:sp>
          <p:nvSpPr>
            <p:cNvPr id="5" name="Subtitle 2">
              <a:extLst>
                <a:ext uri="{FF2B5EF4-FFF2-40B4-BE49-F238E27FC236}">
                  <a16:creationId xmlns:a16="http://schemas.microsoft.com/office/drawing/2014/main" id="{5E9E2ED8-32ED-4ADB-A39B-59F1AAF8E40B}"/>
                </a:ext>
              </a:extLst>
            </p:cNvPr>
            <p:cNvSpPr txBox="1">
              <a:spLocks/>
            </p:cNvSpPr>
            <p:nvPr/>
          </p:nvSpPr>
          <p:spPr>
            <a:xfrm>
              <a:off x="870890" y="6096898"/>
              <a:ext cx="2714604" cy="344034"/>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black"/>
                  </a:solidFill>
                  <a:latin typeface="+mj-lt"/>
                </a:rPr>
                <a:t>@Inflectra  |  #</a:t>
              </a:r>
              <a:r>
                <a:rPr lang="en-US" sz="1600" dirty="0" err="1">
                  <a:solidFill>
                    <a:prstClr val="black"/>
                  </a:solidFill>
                  <a:latin typeface="+mj-lt"/>
                </a:rPr>
                <a:t>InflectraCon</a:t>
              </a:r>
              <a:endParaRPr lang="en-US" sz="1600" dirty="0">
                <a:solidFill>
                  <a:prstClr val="black"/>
                </a:solidFill>
                <a:latin typeface="+mj-lt"/>
              </a:endParaRPr>
            </a:p>
          </p:txBody>
        </p:sp>
        <p:pic>
          <p:nvPicPr>
            <p:cNvPr id="6" name="Graphic 10">
              <a:extLst>
                <a:ext uri="{FF2B5EF4-FFF2-40B4-BE49-F238E27FC236}">
                  <a16:creationId xmlns:a16="http://schemas.microsoft.com/office/drawing/2014/main" id="{11EEBE29-26F5-4914-BB8A-DA0CD7D3DA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598" y="6182340"/>
              <a:ext cx="219420" cy="178462"/>
            </a:xfrm>
            <a:prstGeom prst="rect">
              <a:avLst/>
            </a:prstGeom>
          </p:spPr>
        </p:pic>
      </p:grpSp>
    </p:spTree>
    <p:extLst>
      <p:ext uri="{BB962C8B-B14F-4D97-AF65-F5344CB8AC3E}">
        <p14:creationId xmlns:p14="http://schemas.microsoft.com/office/powerpoint/2010/main" val="104254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ECB67-1DDD-4BFB-B617-AE219F76728F}"/>
              </a:ext>
            </a:extLst>
          </p:cNvPr>
          <p:cNvSpPr>
            <a:spLocks noGrp="1"/>
          </p:cNvSpPr>
          <p:nvPr>
            <p:ph type="title"/>
          </p:nvPr>
        </p:nvSpPr>
        <p:spPr/>
        <p:txBody>
          <a:bodyPr/>
          <a:lstStyle/>
          <a:p>
            <a:r>
              <a:rPr lang="en-US" dirty="0"/>
              <a:t>Examples</a:t>
            </a:r>
          </a:p>
        </p:txBody>
      </p:sp>
      <p:sp>
        <p:nvSpPr>
          <p:cNvPr id="19" name="Subtitle 2">
            <a:extLst>
              <a:ext uri="{FF2B5EF4-FFF2-40B4-BE49-F238E27FC236}">
                <a16:creationId xmlns:a16="http://schemas.microsoft.com/office/drawing/2014/main" id="{5896F342-7E0B-4F1F-B72A-A64F386474F2}"/>
              </a:ext>
            </a:extLst>
          </p:cNvPr>
          <p:cNvSpPr txBox="1">
            <a:spLocks/>
          </p:cNvSpPr>
          <p:nvPr/>
        </p:nvSpPr>
        <p:spPr>
          <a:xfrm>
            <a:off x="3051544" y="1690688"/>
            <a:ext cx="8554302" cy="4495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latin typeface="+mj-lt"/>
              </a:rPr>
              <a:t>V5 reengineered test cases folders</a:t>
            </a:r>
          </a:p>
          <a:p>
            <a:pPr marL="0" indent="0">
              <a:buNone/>
            </a:pPr>
            <a:r>
              <a:rPr lang="en-US" sz="3600" dirty="0">
                <a:latin typeface="+mj-lt"/>
              </a:rPr>
              <a:t>…V4 test case API works</a:t>
            </a:r>
          </a:p>
          <a:p>
            <a:pPr marL="0" indent="0">
              <a:buNone/>
            </a:pPr>
            <a:endParaRPr lang="en-US" sz="3600" dirty="0">
              <a:latin typeface="+mj-lt"/>
            </a:endParaRPr>
          </a:p>
          <a:p>
            <a:pPr marL="0" indent="0">
              <a:buNone/>
            </a:pPr>
            <a:r>
              <a:rPr lang="en-US" sz="4400" b="1" dirty="0">
                <a:latin typeface="+mj-lt"/>
              </a:rPr>
              <a:t>V6 switched to templates</a:t>
            </a:r>
          </a:p>
          <a:p>
            <a:pPr marL="0" indent="0">
              <a:buNone/>
            </a:pPr>
            <a:r>
              <a:rPr lang="en-US" sz="3600" dirty="0">
                <a:latin typeface="+mj-lt"/>
              </a:rPr>
              <a:t>…V5 API just works</a:t>
            </a:r>
          </a:p>
          <a:p>
            <a:pPr marL="0" indent="0">
              <a:buNone/>
            </a:pPr>
            <a:r>
              <a:rPr lang="en-US" sz="3600" dirty="0">
                <a:latin typeface="+mj-lt"/>
              </a:rPr>
              <a:t>…V4 test case API works</a:t>
            </a:r>
          </a:p>
          <a:p>
            <a:pPr marL="0" indent="0">
              <a:buNone/>
            </a:pPr>
            <a:r>
              <a:rPr lang="en-US" sz="3600" dirty="0">
                <a:latin typeface="+mj-lt"/>
              </a:rPr>
              <a:t>…V3 API still works </a:t>
            </a:r>
          </a:p>
        </p:txBody>
      </p:sp>
    </p:spTree>
    <p:extLst>
      <p:ext uri="{BB962C8B-B14F-4D97-AF65-F5344CB8AC3E}">
        <p14:creationId xmlns:p14="http://schemas.microsoft.com/office/powerpoint/2010/main" val="110729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EC72-F19D-42DA-B524-15364CC252B9}"/>
              </a:ext>
            </a:extLst>
          </p:cNvPr>
          <p:cNvSpPr>
            <a:spLocks noGrp="1"/>
          </p:cNvSpPr>
          <p:nvPr>
            <p:ph type="title"/>
          </p:nvPr>
        </p:nvSpPr>
        <p:spPr/>
        <p:txBody>
          <a:bodyPr/>
          <a:lstStyle/>
          <a:p>
            <a:r>
              <a:rPr lang="en-US" dirty="0"/>
              <a:t>Inspiration</a:t>
            </a:r>
          </a:p>
        </p:txBody>
      </p:sp>
    </p:spTree>
    <p:extLst>
      <p:ext uri="{BB962C8B-B14F-4D97-AF65-F5344CB8AC3E}">
        <p14:creationId xmlns:p14="http://schemas.microsoft.com/office/powerpoint/2010/main" val="286750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937B-C170-404E-B5A6-1FA9FE9B6AD2}"/>
              </a:ext>
            </a:extLst>
          </p:cNvPr>
          <p:cNvSpPr>
            <a:spLocks noGrp="1"/>
          </p:cNvSpPr>
          <p:nvPr>
            <p:ph type="title"/>
          </p:nvPr>
        </p:nvSpPr>
        <p:spPr/>
        <p:txBody>
          <a:bodyPr/>
          <a:lstStyle/>
          <a:p>
            <a:r>
              <a:rPr lang="en-US" dirty="0"/>
              <a:t>Making new incidents</a:t>
            </a:r>
          </a:p>
        </p:txBody>
      </p:sp>
      <p:pic>
        <p:nvPicPr>
          <p:cNvPr id="4" name="Picture 3">
            <a:extLst>
              <a:ext uri="{FF2B5EF4-FFF2-40B4-BE49-F238E27FC236}">
                <a16:creationId xmlns:a16="http://schemas.microsoft.com/office/drawing/2014/main" id="{507853D7-63C4-4796-B30D-9F00A766BBCC}"/>
              </a:ext>
            </a:extLst>
          </p:cNvPr>
          <p:cNvPicPr>
            <a:picLocks noChangeAspect="1"/>
          </p:cNvPicPr>
          <p:nvPr/>
        </p:nvPicPr>
        <p:blipFill rotWithShape="1">
          <a:blip r:embed="rId3"/>
          <a:srcRect l="2503" t="6422" r="3276" b="2954"/>
          <a:stretch/>
        </p:blipFill>
        <p:spPr>
          <a:xfrm>
            <a:off x="2105532" y="1690688"/>
            <a:ext cx="9802933" cy="4656949"/>
          </a:xfrm>
          <a:prstGeom prst="rect">
            <a:avLst/>
          </a:prstGeom>
        </p:spPr>
      </p:pic>
    </p:spTree>
    <p:extLst>
      <p:ext uri="{BB962C8B-B14F-4D97-AF65-F5344CB8AC3E}">
        <p14:creationId xmlns:p14="http://schemas.microsoft.com/office/powerpoint/2010/main" val="392189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F920-2FBD-40E5-9E94-3777B4E3BFF1}"/>
              </a:ext>
            </a:extLst>
          </p:cNvPr>
          <p:cNvSpPr>
            <a:spLocks noGrp="1"/>
          </p:cNvSpPr>
          <p:nvPr>
            <p:ph type="title"/>
          </p:nvPr>
        </p:nvSpPr>
        <p:spPr/>
        <p:txBody>
          <a:bodyPr/>
          <a:lstStyle/>
          <a:p>
            <a:r>
              <a:rPr lang="en-US" dirty="0"/>
              <a:t>External dashboards</a:t>
            </a:r>
          </a:p>
        </p:txBody>
      </p:sp>
      <p:pic>
        <p:nvPicPr>
          <p:cNvPr id="4" name="Picture 3">
            <a:extLst>
              <a:ext uri="{FF2B5EF4-FFF2-40B4-BE49-F238E27FC236}">
                <a16:creationId xmlns:a16="http://schemas.microsoft.com/office/drawing/2014/main" id="{77DD80EB-C187-4BD0-A45C-8D8ACAEDF498}"/>
              </a:ext>
            </a:extLst>
          </p:cNvPr>
          <p:cNvPicPr>
            <a:picLocks noChangeAspect="1"/>
          </p:cNvPicPr>
          <p:nvPr/>
        </p:nvPicPr>
        <p:blipFill rotWithShape="1">
          <a:blip r:embed="rId3"/>
          <a:srcRect b="26201"/>
          <a:stretch/>
        </p:blipFill>
        <p:spPr>
          <a:xfrm>
            <a:off x="2158408" y="1552354"/>
            <a:ext cx="9641959" cy="4659465"/>
          </a:xfrm>
          <a:prstGeom prst="rect">
            <a:avLst/>
          </a:prstGeom>
        </p:spPr>
      </p:pic>
    </p:spTree>
    <p:extLst>
      <p:ext uri="{BB962C8B-B14F-4D97-AF65-F5344CB8AC3E}">
        <p14:creationId xmlns:p14="http://schemas.microsoft.com/office/powerpoint/2010/main" val="96140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F5EE-B896-4340-AB33-28A126DCE75F}"/>
              </a:ext>
            </a:extLst>
          </p:cNvPr>
          <p:cNvSpPr>
            <a:spLocks noGrp="1"/>
          </p:cNvSpPr>
          <p:nvPr>
            <p:ph type="title"/>
          </p:nvPr>
        </p:nvSpPr>
        <p:spPr/>
        <p:txBody>
          <a:bodyPr/>
          <a:lstStyle/>
          <a:p>
            <a:r>
              <a:rPr lang="en-US" dirty="0"/>
              <a:t>Our IDE plugins</a:t>
            </a:r>
          </a:p>
        </p:txBody>
      </p:sp>
      <p:pic>
        <p:nvPicPr>
          <p:cNvPr id="7" name="Picture 6">
            <a:extLst>
              <a:ext uri="{FF2B5EF4-FFF2-40B4-BE49-F238E27FC236}">
                <a16:creationId xmlns:a16="http://schemas.microsoft.com/office/drawing/2014/main" id="{ECB44158-1913-416C-8A13-1014482BA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588" y="1690688"/>
            <a:ext cx="5684824" cy="4109315"/>
          </a:xfrm>
          <a:prstGeom prst="rect">
            <a:avLst/>
          </a:prstGeom>
        </p:spPr>
      </p:pic>
    </p:spTree>
    <p:extLst>
      <p:ext uri="{BB962C8B-B14F-4D97-AF65-F5344CB8AC3E}">
        <p14:creationId xmlns:p14="http://schemas.microsoft.com/office/powerpoint/2010/main" val="413556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F5EE-B896-4340-AB33-28A126DCE75F}"/>
              </a:ext>
            </a:extLst>
          </p:cNvPr>
          <p:cNvSpPr>
            <a:spLocks noGrp="1"/>
          </p:cNvSpPr>
          <p:nvPr>
            <p:ph type="title"/>
          </p:nvPr>
        </p:nvSpPr>
        <p:spPr/>
        <p:txBody>
          <a:bodyPr/>
          <a:lstStyle/>
          <a:p>
            <a:r>
              <a:rPr lang="en-US" dirty="0"/>
              <a:t>Our integration plugins</a:t>
            </a:r>
          </a:p>
        </p:txBody>
      </p:sp>
      <p:sp>
        <p:nvSpPr>
          <p:cNvPr id="5" name="Content Placeholder 4">
            <a:extLst>
              <a:ext uri="{FF2B5EF4-FFF2-40B4-BE49-F238E27FC236}">
                <a16:creationId xmlns:a16="http://schemas.microsoft.com/office/drawing/2014/main" id="{74AD6DF7-E8B1-4786-A1ED-EF7CB243F0BC}"/>
              </a:ext>
            </a:extLst>
          </p:cNvPr>
          <p:cNvSpPr>
            <a:spLocks noGrp="1"/>
          </p:cNvSpPr>
          <p:nvPr>
            <p:ph idx="1"/>
          </p:nvPr>
        </p:nvSpPr>
        <p:spPr>
          <a:xfrm>
            <a:off x="2775098" y="1825625"/>
            <a:ext cx="8578702" cy="4351338"/>
          </a:xfrm>
        </p:spPr>
        <p:txBody>
          <a:bodyPr/>
          <a:lstStyle/>
          <a:p>
            <a:pPr marL="0" indent="0">
              <a:buNone/>
            </a:pPr>
            <a:r>
              <a:rPr lang="en-US" dirty="0">
                <a:latin typeface="+mj-lt"/>
              </a:rPr>
              <a:t>Jira</a:t>
            </a:r>
          </a:p>
          <a:p>
            <a:pPr marL="0" indent="0">
              <a:buNone/>
            </a:pPr>
            <a:r>
              <a:rPr lang="en-US" dirty="0">
                <a:latin typeface="+mj-lt"/>
              </a:rPr>
              <a:t>Microsoft DevOps</a:t>
            </a:r>
          </a:p>
          <a:p>
            <a:pPr marL="0" indent="0">
              <a:buNone/>
            </a:pPr>
            <a:r>
              <a:rPr lang="en-US" dirty="0">
                <a:latin typeface="+mj-lt"/>
              </a:rPr>
              <a:t>Unit test plugins</a:t>
            </a:r>
          </a:p>
          <a:p>
            <a:pPr marL="0" indent="0">
              <a:buNone/>
            </a:pPr>
            <a:r>
              <a:rPr lang="en-US" dirty="0">
                <a:latin typeface="+mj-lt"/>
              </a:rPr>
              <a:t>Dozens more</a:t>
            </a:r>
          </a:p>
        </p:txBody>
      </p:sp>
    </p:spTree>
    <p:extLst>
      <p:ext uri="{BB962C8B-B14F-4D97-AF65-F5344CB8AC3E}">
        <p14:creationId xmlns:p14="http://schemas.microsoft.com/office/powerpoint/2010/main" val="154688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1672-6406-4C00-80CB-C0940B87B6EE}"/>
              </a:ext>
            </a:extLst>
          </p:cNvPr>
          <p:cNvSpPr>
            <a:spLocks noGrp="1"/>
          </p:cNvSpPr>
          <p:nvPr>
            <p:ph type="title"/>
          </p:nvPr>
        </p:nvSpPr>
        <p:spPr>
          <a:xfrm>
            <a:off x="518745" y="474786"/>
            <a:ext cx="5711933" cy="2338754"/>
          </a:xfrm>
        </p:spPr>
        <p:txBody>
          <a:bodyPr/>
          <a:lstStyle/>
          <a:p>
            <a:r>
              <a:rPr lang="en-US" dirty="0"/>
              <a:t>How to get started</a:t>
            </a:r>
          </a:p>
        </p:txBody>
      </p:sp>
    </p:spTree>
    <p:extLst>
      <p:ext uri="{BB962C8B-B14F-4D97-AF65-F5344CB8AC3E}">
        <p14:creationId xmlns:p14="http://schemas.microsoft.com/office/powerpoint/2010/main" val="27936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C5B992-2ABE-45F7-BDB9-3A47CD282CF8}"/>
              </a:ext>
            </a:extLst>
          </p:cNvPr>
          <p:cNvPicPr>
            <a:picLocks noChangeAspect="1"/>
          </p:cNvPicPr>
          <p:nvPr/>
        </p:nvPicPr>
        <p:blipFill rotWithShape="1">
          <a:blip r:embed="rId2"/>
          <a:srcRect t="857"/>
          <a:stretch/>
        </p:blipFill>
        <p:spPr>
          <a:xfrm>
            <a:off x="8016948" y="74428"/>
            <a:ext cx="4119033" cy="6763216"/>
          </a:xfrm>
          <a:prstGeom prst="rect">
            <a:avLst/>
          </a:prstGeom>
        </p:spPr>
      </p:pic>
      <p:sp>
        <p:nvSpPr>
          <p:cNvPr id="2" name="Title 1">
            <a:extLst>
              <a:ext uri="{FF2B5EF4-FFF2-40B4-BE49-F238E27FC236}">
                <a16:creationId xmlns:a16="http://schemas.microsoft.com/office/drawing/2014/main" id="{54BDFA1B-096A-4AA4-94AA-A7CF76F88BE6}"/>
              </a:ext>
            </a:extLst>
          </p:cNvPr>
          <p:cNvSpPr>
            <a:spLocks noGrp="1"/>
          </p:cNvSpPr>
          <p:nvPr>
            <p:ph type="title"/>
          </p:nvPr>
        </p:nvSpPr>
        <p:spPr/>
        <p:txBody>
          <a:bodyPr/>
          <a:lstStyle/>
          <a:p>
            <a:r>
              <a:rPr lang="en-US" dirty="0"/>
              <a:t>What you need</a:t>
            </a:r>
          </a:p>
        </p:txBody>
      </p:sp>
      <p:sp>
        <p:nvSpPr>
          <p:cNvPr id="3" name="Content Placeholder 2">
            <a:extLst>
              <a:ext uri="{FF2B5EF4-FFF2-40B4-BE49-F238E27FC236}">
                <a16:creationId xmlns:a16="http://schemas.microsoft.com/office/drawing/2014/main" id="{8CD81FEE-1A65-48DC-96BD-13232533494C}"/>
              </a:ext>
            </a:extLst>
          </p:cNvPr>
          <p:cNvSpPr>
            <a:spLocks noGrp="1"/>
          </p:cNvSpPr>
          <p:nvPr>
            <p:ph idx="1"/>
          </p:nvPr>
        </p:nvSpPr>
        <p:spPr>
          <a:xfrm>
            <a:off x="838200" y="1690688"/>
            <a:ext cx="6732181" cy="3508633"/>
          </a:xfrm>
        </p:spPr>
        <p:txBody>
          <a:bodyPr>
            <a:normAutofit fontScale="92500" lnSpcReduction="10000"/>
          </a:bodyPr>
          <a:lstStyle/>
          <a:p>
            <a:pPr marL="0" indent="0">
              <a:buNone/>
            </a:pPr>
            <a:r>
              <a:rPr lang="en-US" b="1" dirty="0">
                <a:latin typeface="+mj-lt"/>
              </a:rPr>
              <a:t>Access your docs:</a:t>
            </a:r>
            <a:r>
              <a:rPr lang="en-US" dirty="0">
                <a:latin typeface="+mj-lt"/>
              </a:rPr>
              <a:t>                   </a:t>
            </a:r>
            <a:r>
              <a:rPr lang="en-US" sz="3500" dirty="0">
                <a:latin typeface="+mj-lt"/>
              </a:rPr>
              <a:t>[</a:t>
            </a:r>
            <a:r>
              <a:rPr lang="en-US" sz="3500" dirty="0" err="1">
                <a:latin typeface="+mj-lt"/>
              </a:rPr>
              <a:t>spira-url</a:t>
            </a:r>
            <a:r>
              <a:rPr lang="en-US" sz="3500" dirty="0">
                <a:latin typeface="+mj-lt"/>
              </a:rPr>
              <a:t>]/Services/v6_0/RestService.aspx</a:t>
            </a:r>
          </a:p>
          <a:p>
            <a:pPr marL="0" indent="0">
              <a:buNone/>
            </a:pPr>
            <a:r>
              <a:rPr lang="en-US" b="1" dirty="0">
                <a:solidFill>
                  <a:schemeClr val="accent4">
                    <a:lumMod val="75000"/>
                  </a:schemeClr>
                </a:solidFill>
                <a:latin typeface="+mj-lt"/>
              </a:rPr>
              <a:t>Username</a:t>
            </a:r>
            <a:r>
              <a:rPr lang="en-US" dirty="0">
                <a:solidFill>
                  <a:schemeClr val="accent4">
                    <a:lumMod val="75000"/>
                  </a:schemeClr>
                </a:solidFill>
                <a:latin typeface="+mj-lt"/>
              </a:rPr>
              <a:t>: what you use to log in</a:t>
            </a:r>
          </a:p>
          <a:p>
            <a:pPr marL="0" indent="0">
              <a:buNone/>
            </a:pPr>
            <a:r>
              <a:rPr lang="en-US" b="1" dirty="0" err="1">
                <a:solidFill>
                  <a:schemeClr val="tx1">
                    <a:lumMod val="75000"/>
                    <a:lumOff val="25000"/>
                  </a:schemeClr>
                </a:solidFill>
                <a:latin typeface="+mj-lt"/>
              </a:rPr>
              <a:t>Api</a:t>
            </a:r>
            <a:r>
              <a:rPr lang="en-US" b="1" dirty="0">
                <a:solidFill>
                  <a:schemeClr val="tx1">
                    <a:lumMod val="75000"/>
                    <a:lumOff val="25000"/>
                  </a:schemeClr>
                </a:solidFill>
                <a:latin typeface="+mj-lt"/>
              </a:rPr>
              <a:t>-key</a:t>
            </a:r>
            <a:r>
              <a:rPr lang="en-US" dirty="0">
                <a:solidFill>
                  <a:schemeClr val="tx1">
                    <a:lumMod val="75000"/>
                    <a:lumOff val="25000"/>
                  </a:schemeClr>
                </a:solidFill>
                <a:latin typeface="+mj-lt"/>
              </a:rPr>
              <a:t>: your RSS token</a:t>
            </a:r>
          </a:p>
        </p:txBody>
      </p:sp>
      <p:sp>
        <p:nvSpPr>
          <p:cNvPr id="7" name="Rectangle 6">
            <a:extLst>
              <a:ext uri="{FF2B5EF4-FFF2-40B4-BE49-F238E27FC236}">
                <a16:creationId xmlns:a16="http://schemas.microsoft.com/office/drawing/2014/main" id="{7AB7FE07-DDC6-4FD3-B0F9-B1DA8345DA3E}"/>
              </a:ext>
            </a:extLst>
          </p:cNvPr>
          <p:cNvSpPr/>
          <p:nvPr/>
        </p:nvSpPr>
        <p:spPr>
          <a:xfrm>
            <a:off x="8016948" y="6273209"/>
            <a:ext cx="2296633" cy="510363"/>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A0BB61-902E-4B71-A194-766CE961C361}"/>
              </a:ext>
            </a:extLst>
          </p:cNvPr>
          <p:cNvSpPr/>
          <p:nvPr/>
        </p:nvSpPr>
        <p:spPr>
          <a:xfrm>
            <a:off x="8016947" y="2668771"/>
            <a:ext cx="786811" cy="265815"/>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99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7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FA1B-096A-4AA4-94AA-A7CF76F88BE6}"/>
              </a:ext>
            </a:extLst>
          </p:cNvPr>
          <p:cNvSpPr>
            <a:spLocks noGrp="1"/>
          </p:cNvSpPr>
          <p:nvPr>
            <p:ph type="title"/>
          </p:nvPr>
        </p:nvSpPr>
        <p:spPr/>
        <p:txBody>
          <a:bodyPr/>
          <a:lstStyle/>
          <a:p>
            <a:r>
              <a:rPr lang="en-US" dirty="0"/>
              <a:t>How to connect</a:t>
            </a:r>
          </a:p>
        </p:txBody>
      </p:sp>
      <p:graphicFrame>
        <p:nvGraphicFramePr>
          <p:cNvPr id="6" name="Diagram 5">
            <a:extLst>
              <a:ext uri="{FF2B5EF4-FFF2-40B4-BE49-F238E27FC236}">
                <a16:creationId xmlns:a16="http://schemas.microsoft.com/office/drawing/2014/main" id="{BE29B682-431A-4A46-B074-2DF2C642CF83}"/>
              </a:ext>
            </a:extLst>
          </p:cNvPr>
          <p:cNvGraphicFramePr/>
          <p:nvPr>
            <p:extLst>
              <p:ext uri="{D42A27DB-BD31-4B8C-83A1-F6EECF244321}">
                <p14:modId xmlns:p14="http://schemas.microsoft.com/office/powerpoint/2010/main" val="757843113"/>
              </p:ext>
            </p:extLst>
          </p:nvPr>
        </p:nvGraphicFramePr>
        <p:xfrm>
          <a:off x="2159590" y="1871330"/>
          <a:ext cx="9568121" cy="4986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565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A203-5B58-4C1A-8362-3C143C97DF4F}"/>
              </a:ext>
            </a:extLst>
          </p:cNvPr>
          <p:cNvSpPr>
            <a:spLocks noGrp="1"/>
          </p:cNvSpPr>
          <p:nvPr>
            <p:ph type="title"/>
          </p:nvPr>
        </p:nvSpPr>
        <p:spPr>
          <a:xfrm>
            <a:off x="518745" y="474786"/>
            <a:ext cx="6317989" cy="2338754"/>
          </a:xfrm>
        </p:spPr>
        <p:txBody>
          <a:bodyPr>
            <a:normAutofit fontScale="90000"/>
          </a:bodyPr>
          <a:lstStyle/>
          <a:p>
            <a:r>
              <a:rPr lang="en-US" dirty="0"/>
              <a:t>Example walkthrough</a:t>
            </a:r>
            <a:br>
              <a:rPr lang="en-US" dirty="0"/>
            </a:br>
            <a:r>
              <a:rPr lang="en-US" b="0" dirty="0"/>
              <a:t>How to make a task</a:t>
            </a:r>
          </a:p>
        </p:txBody>
      </p:sp>
    </p:spTree>
    <p:extLst>
      <p:ext uri="{BB962C8B-B14F-4D97-AF65-F5344CB8AC3E}">
        <p14:creationId xmlns:p14="http://schemas.microsoft.com/office/powerpoint/2010/main" val="281134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0CBECD-E922-4677-96BA-F5358AF32FD2}"/>
              </a:ext>
            </a:extLst>
          </p:cNvPr>
          <p:cNvSpPr/>
          <p:nvPr/>
        </p:nvSpPr>
        <p:spPr>
          <a:xfrm>
            <a:off x="5406501" y="2592280"/>
            <a:ext cx="6542843" cy="403933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48AB1-074D-45FB-84B0-2D958A6569B8}"/>
              </a:ext>
            </a:extLst>
          </p:cNvPr>
          <p:cNvSpPr>
            <a:spLocks noGrp="1"/>
          </p:cNvSpPr>
          <p:nvPr>
            <p:ph type="ctrTitle"/>
          </p:nvPr>
        </p:nvSpPr>
        <p:spPr/>
        <p:txBody>
          <a:bodyPr anchor="t">
            <a:normAutofit fontScale="90000"/>
          </a:bodyPr>
          <a:lstStyle/>
          <a:p>
            <a:pPr algn="l"/>
            <a:r>
              <a:rPr lang="en-US" dirty="0"/>
              <a:t>Simon Bor</a:t>
            </a:r>
          </a:p>
        </p:txBody>
      </p:sp>
      <p:sp>
        <p:nvSpPr>
          <p:cNvPr id="3" name="Subtitle 2">
            <a:extLst>
              <a:ext uri="{FF2B5EF4-FFF2-40B4-BE49-F238E27FC236}">
                <a16:creationId xmlns:a16="http://schemas.microsoft.com/office/drawing/2014/main" id="{350BC2B5-99B0-4825-A6A1-EA5E7FA408AF}"/>
              </a:ext>
            </a:extLst>
          </p:cNvPr>
          <p:cNvSpPr>
            <a:spLocks noGrp="1"/>
          </p:cNvSpPr>
          <p:nvPr>
            <p:ph type="subTitle" idx="1"/>
          </p:nvPr>
        </p:nvSpPr>
        <p:spPr/>
        <p:txBody>
          <a:bodyPr>
            <a:noAutofit/>
          </a:bodyPr>
          <a:lstStyle/>
          <a:p>
            <a:r>
              <a:rPr lang="en-US" sz="5400" dirty="0">
                <a:latin typeface="+mj-lt"/>
              </a:rPr>
              <a:t>Head of Products, </a:t>
            </a:r>
            <a:r>
              <a:rPr lang="en-US" sz="5400" dirty="0" err="1">
                <a:latin typeface="+mj-lt"/>
              </a:rPr>
              <a:t>Inflectra</a:t>
            </a:r>
            <a:endParaRPr lang="en-US" sz="5400" dirty="0">
              <a:latin typeface="+mj-lt"/>
            </a:endParaRPr>
          </a:p>
        </p:txBody>
      </p:sp>
      <p:pic>
        <p:nvPicPr>
          <p:cNvPr id="4" name="Picture 2" descr="12.png">
            <a:extLst>
              <a:ext uri="{FF2B5EF4-FFF2-40B4-BE49-F238E27FC236}">
                <a16:creationId xmlns:a16="http://schemas.microsoft.com/office/drawing/2014/main" id="{EC3B41B4-7E5E-4826-AA35-28F1EF2BD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682" y="296773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5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14E27-36DF-401F-ABDC-B252CF483FFE}"/>
              </a:ext>
            </a:extLst>
          </p:cNvPr>
          <p:cNvSpPr>
            <a:spLocks noGrp="1"/>
          </p:cNvSpPr>
          <p:nvPr>
            <p:ph idx="1"/>
          </p:nvPr>
        </p:nvSpPr>
        <p:spPr>
          <a:xfrm>
            <a:off x="1190846" y="372140"/>
            <a:ext cx="10162953" cy="5804823"/>
          </a:xfrm>
        </p:spPr>
        <p:txBody>
          <a:bodyPr>
            <a:normAutofit fontScale="92500" lnSpcReduction="10000"/>
          </a:bodyPr>
          <a:lstStyle/>
          <a:p>
            <a:pPr marL="742950" indent="-742950">
              <a:buFont typeface="+mj-lt"/>
              <a:buAutoNum type="arabicPeriod"/>
            </a:pPr>
            <a:r>
              <a:rPr lang="en-US" b="1" dirty="0">
                <a:solidFill>
                  <a:schemeClr val="accent1">
                    <a:lumMod val="75000"/>
                  </a:schemeClr>
                </a:solidFill>
                <a:latin typeface="+mj-lt"/>
              </a:rPr>
              <a:t>GET </a:t>
            </a:r>
            <a:r>
              <a:rPr lang="en-US" b="1" dirty="0" err="1">
                <a:solidFill>
                  <a:schemeClr val="bg2">
                    <a:lumMod val="75000"/>
                  </a:schemeClr>
                </a:solidFill>
                <a:latin typeface="+mj-lt"/>
              </a:rPr>
              <a:t>baseurl</a:t>
            </a:r>
            <a:r>
              <a:rPr lang="en-US" b="1" dirty="0">
                <a:solidFill>
                  <a:schemeClr val="bg2">
                    <a:lumMod val="75000"/>
                  </a:schemeClr>
                </a:solidFill>
                <a:latin typeface="+mj-lt"/>
              </a:rPr>
              <a:t>/</a:t>
            </a:r>
            <a:r>
              <a:rPr lang="en-US" b="1" dirty="0">
                <a:latin typeface="+mj-lt"/>
              </a:rPr>
              <a:t>projects</a:t>
            </a:r>
          </a:p>
          <a:p>
            <a:pPr marL="742950" indent="-742950">
              <a:buFont typeface="+mj-lt"/>
              <a:buAutoNum type="arabicPeriod"/>
            </a:pPr>
            <a:r>
              <a:rPr lang="en-US" b="1" dirty="0">
                <a:latin typeface="+mj-lt"/>
              </a:rPr>
              <a:t>Pick your project ID from the array (</a:t>
            </a:r>
            <a:r>
              <a:rPr lang="en-US" b="1" dirty="0" err="1">
                <a:latin typeface="+mj-lt"/>
              </a:rPr>
              <a:t>eg</a:t>
            </a:r>
            <a:r>
              <a:rPr lang="en-US" b="1" dirty="0">
                <a:latin typeface="+mj-lt"/>
              </a:rPr>
              <a:t> 66)</a:t>
            </a:r>
          </a:p>
          <a:p>
            <a:pPr marL="742950" indent="-742950">
              <a:buFont typeface="+mj-lt"/>
              <a:buAutoNum type="arabicPeriod"/>
            </a:pPr>
            <a:r>
              <a:rPr lang="en-US" b="1" dirty="0">
                <a:solidFill>
                  <a:schemeClr val="accent1">
                    <a:lumMod val="75000"/>
                  </a:schemeClr>
                </a:solidFill>
                <a:latin typeface="+mj-lt"/>
              </a:rPr>
              <a:t>POST </a:t>
            </a:r>
            <a:r>
              <a:rPr lang="en-US" b="1" dirty="0" err="1">
                <a:solidFill>
                  <a:schemeClr val="bg2">
                    <a:lumMod val="75000"/>
                  </a:schemeClr>
                </a:solidFill>
                <a:latin typeface="+mj-lt"/>
              </a:rPr>
              <a:t>baseurl</a:t>
            </a:r>
            <a:r>
              <a:rPr lang="en-US" b="1" dirty="0">
                <a:solidFill>
                  <a:schemeClr val="bg2">
                    <a:lumMod val="75000"/>
                  </a:schemeClr>
                </a:solidFill>
                <a:latin typeface="+mj-lt"/>
              </a:rPr>
              <a:t>/</a:t>
            </a:r>
            <a:r>
              <a:rPr lang="en-US" b="1" dirty="0">
                <a:latin typeface="+mj-lt"/>
              </a:rPr>
              <a:t>projects/66/tasks</a:t>
            </a:r>
          </a:p>
          <a:p>
            <a:pPr marL="742950" indent="-742950">
              <a:buFont typeface="+mj-lt"/>
              <a:buAutoNum type="arabicPeriod"/>
            </a:pPr>
            <a:r>
              <a:rPr lang="en-US" sz="2800" b="1" dirty="0">
                <a:latin typeface="+mj-lt"/>
              </a:rPr>
              <a:t>BODY: {</a:t>
            </a:r>
          </a:p>
          <a:p>
            <a:pPr marL="1371600" lvl="3" indent="0">
              <a:buNone/>
            </a:pPr>
            <a:r>
              <a:rPr lang="en-US" sz="2400" b="1" dirty="0">
                <a:latin typeface="+mj-lt"/>
              </a:rPr>
              <a:t>“Name”: “My new task”,</a:t>
            </a:r>
          </a:p>
          <a:p>
            <a:pPr marL="1371600" lvl="3" indent="0">
              <a:buNone/>
            </a:pPr>
            <a:r>
              <a:rPr lang="en-US" sz="2400" b="1" dirty="0">
                <a:latin typeface="+mj-lt"/>
              </a:rPr>
              <a:t>“Description”: “I am making this using the API”,</a:t>
            </a:r>
          </a:p>
          <a:p>
            <a:pPr marL="1371600" lvl="3" indent="0">
              <a:buNone/>
            </a:pPr>
            <a:r>
              <a:rPr lang="en-US" sz="2400" b="1" dirty="0">
                <a:latin typeface="+mj-lt"/>
              </a:rPr>
              <a:t>“</a:t>
            </a:r>
            <a:r>
              <a:rPr lang="en-US" sz="2400" b="1" dirty="0" err="1">
                <a:latin typeface="+mj-lt"/>
              </a:rPr>
              <a:t>TaskStatusId</a:t>
            </a:r>
            <a:r>
              <a:rPr lang="en-US" sz="2400" b="1" dirty="0">
                <a:latin typeface="+mj-lt"/>
              </a:rPr>
              <a:t>”: 1</a:t>
            </a:r>
          </a:p>
          <a:p>
            <a:pPr marL="914400" lvl="2" indent="0">
              <a:buNone/>
            </a:pPr>
            <a:r>
              <a:rPr lang="en-US" sz="2800" b="1" dirty="0">
                <a:latin typeface="+mj-lt"/>
              </a:rPr>
              <a:t>}</a:t>
            </a:r>
            <a:endParaRPr lang="en-US" b="1" dirty="0">
              <a:latin typeface="+mj-lt"/>
            </a:endParaRPr>
          </a:p>
        </p:txBody>
      </p:sp>
    </p:spTree>
    <p:extLst>
      <p:ext uri="{BB962C8B-B14F-4D97-AF65-F5344CB8AC3E}">
        <p14:creationId xmlns:p14="http://schemas.microsoft.com/office/powerpoint/2010/main" val="190599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3E4B12-39C0-408B-94AD-8481E01E3CB3}"/>
              </a:ext>
            </a:extLst>
          </p:cNvPr>
          <p:cNvSpPr/>
          <p:nvPr/>
        </p:nvSpPr>
        <p:spPr>
          <a:xfrm>
            <a:off x="0" y="0"/>
            <a:ext cx="12192000" cy="6858000"/>
          </a:xfrm>
          <a:prstGeom prst="rect">
            <a:avLst/>
          </a:prstGeom>
          <a:solidFill>
            <a:srgbClr val="272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65160B5-FD2E-4F6D-9399-EADB40649553}"/>
              </a:ext>
            </a:extLst>
          </p:cNvPr>
          <p:cNvPicPr>
            <a:picLocks noChangeAspect="1"/>
          </p:cNvPicPr>
          <p:nvPr/>
        </p:nvPicPr>
        <p:blipFill>
          <a:blip r:embed="rId2"/>
          <a:stretch>
            <a:fillRect/>
          </a:stretch>
        </p:blipFill>
        <p:spPr>
          <a:xfrm>
            <a:off x="83288" y="539886"/>
            <a:ext cx="7332133" cy="6318114"/>
          </a:xfrm>
          <a:prstGeom prst="rect">
            <a:avLst/>
          </a:prstGeom>
        </p:spPr>
      </p:pic>
      <p:pic>
        <p:nvPicPr>
          <p:cNvPr id="3" name="Picture 2">
            <a:extLst>
              <a:ext uri="{FF2B5EF4-FFF2-40B4-BE49-F238E27FC236}">
                <a16:creationId xmlns:a16="http://schemas.microsoft.com/office/drawing/2014/main" id="{667FF75C-65E1-48E2-AC6D-F3FD200EEBE2}"/>
              </a:ext>
            </a:extLst>
          </p:cNvPr>
          <p:cNvPicPr>
            <a:picLocks noChangeAspect="1"/>
          </p:cNvPicPr>
          <p:nvPr/>
        </p:nvPicPr>
        <p:blipFill>
          <a:blip r:embed="rId3"/>
          <a:stretch>
            <a:fillRect/>
          </a:stretch>
        </p:blipFill>
        <p:spPr>
          <a:xfrm>
            <a:off x="83288" y="0"/>
            <a:ext cx="12025423" cy="293765"/>
          </a:xfrm>
          <a:prstGeom prst="rect">
            <a:avLst/>
          </a:prstGeom>
        </p:spPr>
      </p:pic>
    </p:spTree>
    <p:extLst>
      <p:ext uri="{BB962C8B-B14F-4D97-AF65-F5344CB8AC3E}">
        <p14:creationId xmlns:p14="http://schemas.microsoft.com/office/powerpoint/2010/main" val="3779919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3E4B12-39C0-408B-94AD-8481E01E3CB3}"/>
              </a:ext>
            </a:extLst>
          </p:cNvPr>
          <p:cNvSpPr/>
          <p:nvPr/>
        </p:nvSpPr>
        <p:spPr>
          <a:xfrm>
            <a:off x="0" y="0"/>
            <a:ext cx="12192000" cy="6858000"/>
          </a:xfrm>
          <a:prstGeom prst="rect">
            <a:avLst/>
          </a:prstGeom>
          <a:solidFill>
            <a:srgbClr val="272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6BCE6DA-105D-4DBD-AF58-CAEE5BE54CBA}"/>
              </a:ext>
            </a:extLst>
          </p:cNvPr>
          <p:cNvPicPr>
            <a:picLocks noChangeAspect="1"/>
          </p:cNvPicPr>
          <p:nvPr/>
        </p:nvPicPr>
        <p:blipFill>
          <a:blip r:embed="rId2"/>
          <a:stretch>
            <a:fillRect/>
          </a:stretch>
        </p:blipFill>
        <p:spPr>
          <a:xfrm>
            <a:off x="0" y="31895"/>
            <a:ext cx="12192000" cy="1867088"/>
          </a:xfrm>
          <a:prstGeom prst="rect">
            <a:avLst/>
          </a:prstGeom>
        </p:spPr>
      </p:pic>
      <p:pic>
        <p:nvPicPr>
          <p:cNvPr id="5" name="Picture 4">
            <a:extLst>
              <a:ext uri="{FF2B5EF4-FFF2-40B4-BE49-F238E27FC236}">
                <a16:creationId xmlns:a16="http://schemas.microsoft.com/office/drawing/2014/main" id="{648F43BD-347A-4848-A49D-FD655E8161B1}"/>
              </a:ext>
            </a:extLst>
          </p:cNvPr>
          <p:cNvPicPr>
            <a:picLocks noChangeAspect="1"/>
          </p:cNvPicPr>
          <p:nvPr/>
        </p:nvPicPr>
        <p:blipFill rotWithShape="1">
          <a:blip r:embed="rId3"/>
          <a:srcRect b="9076"/>
          <a:stretch/>
        </p:blipFill>
        <p:spPr>
          <a:xfrm>
            <a:off x="0" y="2123015"/>
            <a:ext cx="4903557" cy="4734985"/>
          </a:xfrm>
          <a:prstGeom prst="rect">
            <a:avLst/>
          </a:prstGeom>
        </p:spPr>
      </p:pic>
    </p:spTree>
    <p:extLst>
      <p:ext uri="{BB962C8B-B14F-4D97-AF65-F5344CB8AC3E}">
        <p14:creationId xmlns:p14="http://schemas.microsoft.com/office/powerpoint/2010/main" val="3936258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2907-957C-46FF-8EA2-59FE9108B6C3}"/>
              </a:ext>
            </a:extLst>
          </p:cNvPr>
          <p:cNvSpPr>
            <a:spLocks noGrp="1"/>
          </p:cNvSpPr>
          <p:nvPr>
            <p:ph type="title"/>
          </p:nvPr>
        </p:nvSpPr>
        <p:spPr/>
        <p:txBody>
          <a:bodyPr/>
          <a:lstStyle/>
          <a:p>
            <a:r>
              <a:rPr lang="en-US" dirty="0"/>
              <a:t>Some random ideas</a:t>
            </a:r>
          </a:p>
        </p:txBody>
      </p:sp>
    </p:spTree>
    <p:extLst>
      <p:ext uri="{BB962C8B-B14F-4D97-AF65-F5344CB8AC3E}">
        <p14:creationId xmlns:p14="http://schemas.microsoft.com/office/powerpoint/2010/main" val="194557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2043-C829-4300-81C0-188F4F54C67C}"/>
              </a:ext>
            </a:extLst>
          </p:cNvPr>
          <p:cNvSpPr>
            <a:spLocks noGrp="1"/>
          </p:cNvSpPr>
          <p:nvPr>
            <p:ph type="title"/>
          </p:nvPr>
        </p:nvSpPr>
        <p:spPr/>
        <p:txBody>
          <a:bodyPr/>
          <a:lstStyle/>
          <a:p>
            <a:r>
              <a:rPr lang="en-US" dirty="0"/>
              <a:t>Users add themselves to products</a:t>
            </a:r>
          </a:p>
        </p:txBody>
      </p:sp>
      <p:sp>
        <p:nvSpPr>
          <p:cNvPr id="3" name="Content Placeholder 2">
            <a:extLst>
              <a:ext uri="{FF2B5EF4-FFF2-40B4-BE49-F238E27FC236}">
                <a16:creationId xmlns:a16="http://schemas.microsoft.com/office/drawing/2014/main" id="{A401B601-CD87-47F3-B4E0-B823F680F057}"/>
              </a:ext>
            </a:extLst>
          </p:cNvPr>
          <p:cNvSpPr>
            <a:spLocks noGrp="1"/>
          </p:cNvSpPr>
          <p:nvPr>
            <p:ph idx="1"/>
          </p:nvPr>
        </p:nvSpPr>
        <p:spPr/>
        <p:txBody>
          <a:bodyPr/>
          <a:lstStyle/>
          <a:p>
            <a:pPr marL="0" indent="0">
              <a:buNone/>
            </a:pPr>
            <a:r>
              <a:rPr lang="en-US" dirty="0">
                <a:latin typeface="+mj-lt"/>
              </a:rPr>
              <a:t>Decide who can do this: </a:t>
            </a:r>
            <a:r>
              <a:rPr lang="en-US" dirty="0" err="1">
                <a:latin typeface="+mj-lt"/>
              </a:rPr>
              <a:t>eg</a:t>
            </a:r>
            <a:r>
              <a:rPr lang="en-US" dirty="0">
                <a:latin typeface="+mj-lt"/>
              </a:rPr>
              <a:t> admins, members of a department, or on a special list</a:t>
            </a:r>
          </a:p>
          <a:p>
            <a:pPr marL="0" indent="0">
              <a:buNone/>
            </a:pPr>
            <a:r>
              <a:rPr lang="en-US" dirty="0">
                <a:latin typeface="+mj-lt"/>
              </a:rPr>
              <a:t>Create a web page that a user connects using their API credentials – and checks if they can do this</a:t>
            </a:r>
          </a:p>
        </p:txBody>
      </p:sp>
    </p:spTree>
    <p:extLst>
      <p:ext uri="{BB962C8B-B14F-4D97-AF65-F5344CB8AC3E}">
        <p14:creationId xmlns:p14="http://schemas.microsoft.com/office/powerpoint/2010/main" val="1347002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2043-C829-4300-81C0-188F4F54C67C}"/>
              </a:ext>
            </a:extLst>
          </p:cNvPr>
          <p:cNvSpPr>
            <a:spLocks noGrp="1"/>
          </p:cNvSpPr>
          <p:nvPr>
            <p:ph type="title"/>
          </p:nvPr>
        </p:nvSpPr>
        <p:spPr/>
        <p:txBody>
          <a:bodyPr/>
          <a:lstStyle/>
          <a:p>
            <a:r>
              <a:rPr lang="en-US" dirty="0"/>
              <a:t>If they can add themselves…</a:t>
            </a:r>
          </a:p>
        </p:txBody>
      </p:sp>
      <p:sp>
        <p:nvSpPr>
          <p:cNvPr id="3" name="Content Placeholder 2">
            <a:extLst>
              <a:ext uri="{FF2B5EF4-FFF2-40B4-BE49-F238E27FC236}">
                <a16:creationId xmlns:a16="http://schemas.microsoft.com/office/drawing/2014/main" id="{A401B601-CD87-47F3-B4E0-B823F680F057}"/>
              </a:ext>
            </a:extLst>
          </p:cNvPr>
          <p:cNvSpPr>
            <a:spLocks noGrp="1"/>
          </p:cNvSpPr>
          <p:nvPr>
            <p:ph idx="1"/>
          </p:nvPr>
        </p:nvSpPr>
        <p:spPr/>
        <p:txBody>
          <a:bodyPr>
            <a:normAutofit fontScale="92500" lnSpcReduction="10000"/>
          </a:bodyPr>
          <a:lstStyle/>
          <a:p>
            <a:pPr marL="0" indent="0">
              <a:buNone/>
            </a:pPr>
            <a:r>
              <a:rPr lang="en-US" dirty="0">
                <a:latin typeface="+mj-lt"/>
              </a:rPr>
              <a:t>Show list of products they are NOT members of</a:t>
            </a:r>
          </a:p>
          <a:p>
            <a:pPr marL="0" indent="0">
              <a:buNone/>
            </a:pPr>
            <a:r>
              <a:rPr lang="en-US" dirty="0">
                <a:latin typeface="+mj-lt"/>
              </a:rPr>
              <a:t>Let them select products</a:t>
            </a:r>
          </a:p>
          <a:p>
            <a:pPr marL="0" indent="0">
              <a:buNone/>
            </a:pPr>
            <a:r>
              <a:rPr lang="en-US" dirty="0">
                <a:latin typeface="+mj-lt"/>
              </a:rPr>
              <a:t>Maybe let them select their product role</a:t>
            </a:r>
          </a:p>
          <a:p>
            <a:pPr marL="0" indent="0">
              <a:buNone/>
            </a:pPr>
            <a:r>
              <a:rPr lang="en-US" dirty="0">
                <a:latin typeface="+mj-lt"/>
              </a:rPr>
              <a:t>Process their request to add them with a role to a product</a:t>
            </a:r>
          </a:p>
        </p:txBody>
      </p:sp>
    </p:spTree>
    <p:extLst>
      <p:ext uri="{BB962C8B-B14F-4D97-AF65-F5344CB8AC3E}">
        <p14:creationId xmlns:p14="http://schemas.microsoft.com/office/powerpoint/2010/main" val="2749367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2043-C829-4300-81C0-188F4F54C67C}"/>
              </a:ext>
            </a:extLst>
          </p:cNvPr>
          <p:cNvSpPr>
            <a:spLocks noGrp="1"/>
          </p:cNvSpPr>
          <p:nvPr>
            <p:ph type="title"/>
          </p:nvPr>
        </p:nvSpPr>
        <p:spPr/>
        <p:txBody>
          <a:bodyPr/>
          <a:lstStyle/>
          <a:p>
            <a:r>
              <a:rPr lang="en-US" dirty="0"/>
              <a:t>Analyze if a release is fully tested</a:t>
            </a:r>
          </a:p>
        </p:txBody>
      </p:sp>
      <p:sp>
        <p:nvSpPr>
          <p:cNvPr id="3" name="Content Placeholder 2">
            <a:extLst>
              <a:ext uri="{FF2B5EF4-FFF2-40B4-BE49-F238E27FC236}">
                <a16:creationId xmlns:a16="http://schemas.microsoft.com/office/drawing/2014/main" id="{A401B601-CD87-47F3-B4E0-B823F680F057}"/>
              </a:ext>
            </a:extLst>
          </p:cNvPr>
          <p:cNvSpPr>
            <a:spLocks noGrp="1"/>
          </p:cNvSpPr>
          <p:nvPr>
            <p:ph idx="1"/>
          </p:nvPr>
        </p:nvSpPr>
        <p:spPr/>
        <p:txBody>
          <a:bodyPr>
            <a:normAutofit fontScale="92500"/>
          </a:bodyPr>
          <a:lstStyle/>
          <a:p>
            <a:pPr marL="0" indent="0">
              <a:buNone/>
            </a:pPr>
            <a:r>
              <a:rPr lang="en-US" dirty="0">
                <a:latin typeface="+mj-lt"/>
              </a:rPr>
              <a:t>Get details about a release</a:t>
            </a:r>
          </a:p>
          <a:p>
            <a:pPr marL="0" indent="0">
              <a:buNone/>
            </a:pPr>
            <a:r>
              <a:rPr lang="en-US" dirty="0">
                <a:latin typeface="+mj-lt"/>
              </a:rPr>
              <a:t>If not all tests have passed, make a dashboard that shows text of all test step actual results from the most recent test run on that release for each test case</a:t>
            </a:r>
          </a:p>
        </p:txBody>
      </p:sp>
    </p:spTree>
    <p:extLst>
      <p:ext uri="{BB962C8B-B14F-4D97-AF65-F5344CB8AC3E}">
        <p14:creationId xmlns:p14="http://schemas.microsoft.com/office/powerpoint/2010/main" val="1140473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2043-C829-4300-81C0-188F4F54C67C}"/>
              </a:ext>
            </a:extLst>
          </p:cNvPr>
          <p:cNvSpPr>
            <a:spLocks noGrp="1"/>
          </p:cNvSpPr>
          <p:nvPr>
            <p:ph type="title"/>
          </p:nvPr>
        </p:nvSpPr>
        <p:spPr/>
        <p:txBody>
          <a:bodyPr/>
          <a:lstStyle/>
          <a:p>
            <a:r>
              <a:rPr lang="en-US" dirty="0"/>
              <a:t>Incident Analysis</a:t>
            </a:r>
          </a:p>
        </p:txBody>
      </p:sp>
      <p:sp>
        <p:nvSpPr>
          <p:cNvPr id="3" name="Content Placeholder 2">
            <a:extLst>
              <a:ext uri="{FF2B5EF4-FFF2-40B4-BE49-F238E27FC236}">
                <a16:creationId xmlns:a16="http://schemas.microsoft.com/office/drawing/2014/main" id="{A401B601-CD87-47F3-B4E0-B823F680F057}"/>
              </a:ext>
            </a:extLst>
          </p:cNvPr>
          <p:cNvSpPr>
            <a:spLocks noGrp="1"/>
          </p:cNvSpPr>
          <p:nvPr>
            <p:ph idx="1"/>
          </p:nvPr>
        </p:nvSpPr>
        <p:spPr>
          <a:xfrm>
            <a:off x="838200" y="1825625"/>
            <a:ext cx="10515600" cy="3682040"/>
          </a:xfrm>
        </p:spPr>
        <p:txBody>
          <a:bodyPr>
            <a:normAutofit fontScale="92500" lnSpcReduction="10000"/>
          </a:bodyPr>
          <a:lstStyle/>
          <a:p>
            <a:pPr marL="0" indent="0">
              <a:buNone/>
            </a:pPr>
            <a:r>
              <a:rPr lang="en-US" dirty="0">
                <a:latin typeface="+mj-lt"/>
              </a:rPr>
              <a:t>Get all P1 incidents created in a date range</a:t>
            </a:r>
          </a:p>
          <a:p>
            <a:pPr marL="0" indent="0">
              <a:buNone/>
            </a:pPr>
            <a:r>
              <a:rPr lang="en-US" dirty="0">
                <a:latin typeface="+mj-lt"/>
              </a:rPr>
              <a:t>Calculate how many are closed</a:t>
            </a:r>
          </a:p>
          <a:p>
            <a:pPr marL="0" indent="0">
              <a:buNone/>
            </a:pPr>
            <a:r>
              <a:rPr lang="en-US" dirty="0">
                <a:latin typeface="+mj-lt"/>
              </a:rPr>
              <a:t>Work out the average time from creation to closed</a:t>
            </a:r>
          </a:p>
          <a:p>
            <a:pPr marL="0" indent="0">
              <a:buNone/>
            </a:pPr>
            <a:r>
              <a:rPr lang="en-US" dirty="0">
                <a:latin typeface="+mj-lt"/>
              </a:rPr>
              <a:t>Automate this so it can be rerun anytime</a:t>
            </a:r>
          </a:p>
        </p:txBody>
      </p:sp>
    </p:spTree>
    <p:extLst>
      <p:ext uri="{BB962C8B-B14F-4D97-AF65-F5344CB8AC3E}">
        <p14:creationId xmlns:p14="http://schemas.microsoft.com/office/powerpoint/2010/main" val="2799007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4084-5615-40D2-8C10-39C111011F1D}"/>
              </a:ext>
            </a:extLst>
          </p:cNvPr>
          <p:cNvSpPr>
            <a:spLocks noGrp="1"/>
          </p:cNvSpPr>
          <p:nvPr>
            <p:ph type="title"/>
          </p:nvPr>
        </p:nvSpPr>
        <p:spPr/>
        <p:txBody>
          <a:bodyPr/>
          <a:lstStyle/>
          <a:p>
            <a:r>
              <a:rPr lang="en-US" dirty="0"/>
              <a:t>Challenge: live brainstorming</a:t>
            </a:r>
          </a:p>
        </p:txBody>
      </p:sp>
    </p:spTree>
    <p:extLst>
      <p:ext uri="{BB962C8B-B14F-4D97-AF65-F5344CB8AC3E}">
        <p14:creationId xmlns:p14="http://schemas.microsoft.com/office/powerpoint/2010/main" val="3858340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1E22-7119-4799-BBD8-451C09FEFBCB}"/>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2AF3282C-5687-4478-B7BA-D6E27C0F820B}"/>
              </a:ext>
            </a:extLst>
          </p:cNvPr>
          <p:cNvSpPr>
            <a:spLocks noGrp="1"/>
          </p:cNvSpPr>
          <p:nvPr>
            <p:ph idx="1"/>
          </p:nvPr>
        </p:nvSpPr>
        <p:spPr>
          <a:xfrm>
            <a:off x="838200" y="1605817"/>
            <a:ext cx="10515600" cy="4001017"/>
          </a:xfrm>
        </p:spPr>
        <p:txBody>
          <a:bodyPr>
            <a:normAutofit lnSpcReduction="10000"/>
          </a:bodyPr>
          <a:lstStyle/>
          <a:p>
            <a:pPr marL="0" indent="0">
              <a:buNone/>
            </a:pPr>
            <a:r>
              <a:rPr lang="en-US" b="1" dirty="0">
                <a:latin typeface="+mj-lt"/>
              </a:rPr>
              <a:t>api.inflectra.com for documentation</a:t>
            </a:r>
          </a:p>
          <a:p>
            <a:pPr marL="0" indent="0">
              <a:buNone/>
            </a:pPr>
            <a:r>
              <a:rPr lang="en-US" b="1" dirty="0">
                <a:latin typeface="+mj-lt"/>
              </a:rPr>
              <a:t>always start simple to check things work</a:t>
            </a:r>
          </a:p>
          <a:p>
            <a:pPr marL="0" indent="0">
              <a:buNone/>
            </a:pPr>
            <a:r>
              <a:rPr lang="en-US" b="1" dirty="0">
                <a:latin typeface="+mj-lt"/>
              </a:rPr>
              <a:t>when you get an error, read it, check logs</a:t>
            </a:r>
          </a:p>
          <a:p>
            <a:pPr marL="0" indent="0">
              <a:buNone/>
            </a:pPr>
            <a:r>
              <a:rPr lang="en-US" b="1" dirty="0">
                <a:latin typeface="+mj-lt"/>
              </a:rPr>
              <a:t>explore, play around, experiment </a:t>
            </a:r>
          </a:p>
        </p:txBody>
      </p:sp>
    </p:spTree>
    <p:extLst>
      <p:ext uri="{BB962C8B-B14F-4D97-AF65-F5344CB8AC3E}">
        <p14:creationId xmlns:p14="http://schemas.microsoft.com/office/powerpoint/2010/main" val="311589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ECB67-1DDD-4BFB-B617-AE219F76728F}"/>
              </a:ext>
            </a:extLst>
          </p:cNvPr>
          <p:cNvSpPr>
            <a:spLocks noGrp="1"/>
          </p:cNvSpPr>
          <p:nvPr>
            <p:ph type="title"/>
          </p:nvPr>
        </p:nvSpPr>
        <p:spPr/>
        <p:txBody>
          <a:bodyPr/>
          <a:lstStyle/>
          <a:p>
            <a:r>
              <a:rPr lang="en-US" dirty="0"/>
              <a:t>Session Aims</a:t>
            </a:r>
          </a:p>
        </p:txBody>
      </p:sp>
      <p:pic>
        <p:nvPicPr>
          <p:cNvPr id="9" name="Graphic 8" descr="Arrow: Straight">
            <a:extLst>
              <a:ext uri="{FF2B5EF4-FFF2-40B4-BE49-F238E27FC236}">
                <a16:creationId xmlns:a16="http://schemas.microsoft.com/office/drawing/2014/main" id="{02CAAEB8-2788-47A2-A029-879C25E94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172005" y="2612536"/>
            <a:ext cx="1970690" cy="1970690"/>
          </a:xfrm>
          <a:prstGeom prst="rect">
            <a:avLst/>
          </a:prstGeom>
        </p:spPr>
      </p:pic>
      <p:pic>
        <p:nvPicPr>
          <p:cNvPr id="1026" name="Picture 2" descr="Image result for kittens photos">
            <a:extLst>
              <a:ext uri="{FF2B5EF4-FFF2-40B4-BE49-F238E27FC236}">
                <a16:creationId xmlns:a16="http://schemas.microsoft.com/office/drawing/2014/main" id="{DDE11990-44FA-4350-A323-B7A4E86B9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632" y="2021011"/>
            <a:ext cx="4706266" cy="31418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AD02FB0-B9FE-4FC9-9818-E7CC6ED237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801" y="2021011"/>
            <a:ext cx="4665298" cy="3141875"/>
          </a:xfrm>
          <a:prstGeom prst="rect">
            <a:avLst/>
          </a:prstGeom>
        </p:spPr>
      </p:pic>
    </p:spTree>
    <p:extLst>
      <p:ext uri="{BB962C8B-B14F-4D97-AF65-F5344CB8AC3E}">
        <p14:creationId xmlns:p14="http://schemas.microsoft.com/office/powerpoint/2010/main" val="273158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par>
                          <p:cTn id="12" fill="hold">
                            <p:stCondLst>
                              <p:cond delay="1250"/>
                            </p:stCondLst>
                            <p:childTnLst>
                              <p:par>
                                <p:cTn id="13" presetID="10" presetClass="entr" presetSubtype="0"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ECB67-1DDD-4BFB-B617-AE219F76728F}"/>
              </a:ext>
            </a:extLst>
          </p:cNvPr>
          <p:cNvSpPr>
            <a:spLocks noGrp="1"/>
          </p:cNvSpPr>
          <p:nvPr>
            <p:ph type="title"/>
          </p:nvPr>
        </p:nvSpPr>
        <p:spPr/>
        <p:txBody>
          <a:bodyPr/>
          <a:lstStyle/>
          <a:p>
            <a:r>
              <a:rPr lang="en-US" dirty="0"/>
              <a:t>More precisely…</a:t>
            </a:r>
          </a:p>
        </p:txBody>
      </p:sp>
      <p:sp>
        <p:nvSpPr>
          <p:cNvPr id="4" name="Content Placeholder 3">
            <a:extLst>
              <a:ext uri="{FF2B5EF4-FFF2-40B4-BE49-F238E27FC236}">
                <a16:creationId xmlns:a16="http://schemas.microsoft.com/office/drawing/2014/main" id="{F117CD3F-F2F8-4736-A394-9C0143E2D27B}"/>
              </a:ext>
            </a:extLst>
          </p:cNvPr>
          <p:cNvSpPr>
            <a:spLocks noGrp="1"/>
          </p:cNvSpPr>
          <p:nvPr>
            <p:ph idx="1"/>
          </p:nvPr>
        </p:nvSpPr>
        <p:spPr>
          <a:xfrm>
            <a:off x="838200" y="1690688"/>
            <a:ext cx="10515600" cy="4351338"/>
          </a:xfrm>
        </p:spPr>
        <p:txBody>
          <a:bodyPr/>
          <a:lstStyle/>
          <a:p>
            <a:pPr marL="0" indent="0">
              <a:lnSpc>
                <a:spcPct val="125000"/>
              </a:lnSpc>
              <a:buNone/>
            </a:pPr>
            <a:r>
              <a:rPr lang="en-US" dirty="0">
                <a:latin typeface="+mj-lt"/>
              </a:rPr>
              <a:t>SOAP vs REST</a:t>
            </a:r>
          </a:p>
          <a:p>
            <a:pPr marL="0" indent="0">
              <a:lnSpc>
                <a:spcPct val="125000"/>
              </a:lnSpc>
              <a:buNone/>
            </a:pPr>
            <a:r>
              <a:rPr lang="en-US" dirty="0">
                <a:latin typeface="+mj-lt"/>
              </a:rPr>
              <a:t>Version stability = awesome</a:t>
            </a:r>
          </a:p>
          <a:p>
            <a:pPr marL="0" indent="0">
              <a:lnSpc>
                <a:spcPct val="125000"/>
              </a:lnSpc>
              <a:buNone/>
            </a:pPr>
            <a:r>
              <a:rPr lang="en-US" dirty="0">
                <a:latin typeface="+mj-lt"/>
              </a:rPr>
              <a:t>Inspiration</a:t>
            </a:r>
          </a:p>
          <a:p>
            <a:pPr marL="0" indent="0">
              <a:lnSpc>
                <a:spcPct val="125000"/>
              </a:lnSpc>
              <a:buNone/>
            </a:pPr>
            <a:r>
              <a:rPr lang="en-US" dirty="0">
                <a:latin typeface="+mj-lt"/>
              </a:rPr>
              <a:t>Simple examples</a:t>
            </a:r>
          </a:p>
        </p:txBody>
      </p:sp>
    </p:spTree>
    <p:extLst>
      <p:ext uri="{BB962C8B-B14F-4D97-AF65-F5344CB8AC3E}">
        <p14:creationId xmlns:p14="http://schemas.microsoft.com/office/powerpoint/2010/main" val="370124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p:txBody>
          <a:bodyPr>
            <a:normAutofit/>
          </a:bodyPr>
          <a:lstStyle/>
          <a:p>
            <a:r>
              <a:rPr lang="en-US" sz="6000" dirty="0"/>
              <a:t>SOAP vs REST</a:t>
            </a:r>
          </a:p>
        </p:txBody>
      </p:sp>
    </p:spTree>
    <p:extLst>
      <p:ext uri="{BB962C8B-B14F-4D97-AF65-F5344CB8AC3E}">
        <p14:creationId xmlns:p14="http://schemas.microsoft.com/office/powerpoint/2010/main" val="331074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B86E-5C7A-4E0E-8DCE-15EFD5BB97D7}"/>
              </a:ext>
            </a:extLst>
          </p:cNvPr>
          <p:cNvSpPr>
            <a:spLocks noGrp="1"/>
          </p:cNvSpPr>
          <p:nvPr>
            <p:ph type="title"/>
          </p:nvPr>
        </p:nvSpPr>
        <p:spPr>
          <a:xfrm>
            <a:off x="838200" y="365125"/>
            <a:ext cx="5181600" cy="1325563"/>
          </a:xfrm>
        </p:spPr>
        <p:txBody>
          <a:bodyPr/>
          <a:lstStyle/>
          <a:p>
            <a:r>
              <a:rPr lang="en-US" dirty="0"/>
              <a:t>SOAP</a:t>
            </a:r>
          </a:p>
        </p:txBody>
      </p:sp>
      <p:sp>
        <p:nvSpPr>
          <p:cNvPr id="3" name="Content Placeholder 2">
            <a:extLst>
              <a:ext uri="{FF2B5EF4-FFF2-40B4-BE49-F238E27FC236}">
                <a16:creationId xmlns:a16="http://schemas.microsoft.com/office/drawing/2014/main" id="{C0255869-5866-4A64-9D02-1D843CBE4346}"/>
              </a:ext>
            </a:extLst>
          </p:cNvPr>
          <p:cNvSpPr>
            <a:spLocks noGrp="1"/>
          </p:cNvSpPr>
          <p:nvPr>
            <p:ph sz="half" idx="1"/>
          </p:nvPr>
        </p:nvSpPr>
        <p:spPr/>
        <p:txBody>
          <a:bodyPr/>
          <a:lstStyle/>
          <a:p>
            <a:pPr marL="0" indent="0">
              <a:buNone/>
            </a:pPr>
            <a:r>
              <a:rPr lang="en-US" dirty="0">
                <a:latin typeface="+mj-lt"/>
              </a:rPr>
              <a:t>Self describing</a:t>
            </a:r>
          </a:p>
          <a:p>
            <a:pPr marL="0" indent="0">
              <a:buNone/>
            </a:pPr>
            <a:r>
              <a:rPr lang="en-US" dirty="0">
                <a:latin typeface="+mj-lt"/>
              </a:rPr>
              <a:t>Great with C#</a:t>
            </a:r>
          </a:p>
          <a:p>
            <a:pPr marL="0" indent="0">
              <a:buNone/>
            </a:pPr>
            <a:r>
              <a:rPr lang="en-US" dirty="0">
                <a:latin typeface="+mj-lt"/>
              </a:rPr>
              <a:t>Type safety</a:t>
            </a:r>
          </a:p>
          <a:p>
            <a:pPr marL="0" indent="0">
              <a:buNone/>
            </a:pPr>
            <a:r>
              <a:rPr lang="en-US" dirty="0">
                <a:latin typeface="+mj-lt"/>
              </a:rPr>
              <a:t>Autocomplete</a:t>
            </a:r>
          </a:p>
        </p:txBody>
      </p:sp>
      <p:sp>
        <p:nvSpPr>
          <p:cNvPr id="4" name="Content Placeholder 3">
            <a:extLst>
              <a:ext uri="{FF2B5EF4-FFF2-40B4-BE49-F238E27FC236}">
                <a16:creationId xmlns:a16="http://schemas.microsoft.com/office/drawing/2014/main" id="{8ACB0407-2433-4A9B-A5C9-D5D7917304A4}"/>
              </a:ext>
            </a:extLst>
          </p:cNvPr>
          <p:cNvSpPr>
            <a:spLocks noGrp="1"/>
          </p:cNvSpPr>
          <p:nvPr>
            <p:ph sz="half" idx="2"/>
          </p:nvPr>
        </p:nvSpPr>
        <p:spPr/>
        <p:txBody>
          <a:bodyPr/>
          <a:lstStyle/>
          <a:p>
            <a:pPr marL="0" indent="0">
              <a:buNone/>
            </a:pPr>
            <a:r>
              <a:rPr lang="en-US" dirty="0">
                <a:latin typeface="+mj-lt"/>
              </a:rPr>
              <a:t>Any other language</a:t>
            </a:r>
          </a:p>
          <a:p>
            <a:pPr marL="0" indent="0">
              <a:buNone/>
            </a:pPr>
            <a:r>
              <a:rPr lang="en-US" dirty="0">
                <a:latin typeface="+mj-lt"/>
              </a:rPr>
              <a:t>Minimal tooling/setup</a:t>
            </a:r>
          </a:p>
          <a:p>
            <a:pPr marL="0" indent="0">
              <a:buNone/>
            </a:pPr>
            <a:r>
              <a:rPr lang="en-US" dirty="0">
                <a:latin typeface="+mj-lt"/>
              </a:rPr>
              <a:t>Portable</a:t>
            </a:r>
          </a:p>
          <a:p>
            <a:pPr marL="0" indent="0">
              <a:buNone/>
            </a:pPr>
            <a:r>
              <a:rPr lang="en-US" dirty="0">
                <a:latin typeface="+mj-lt"/>
              </a:rPr>
              <a:t>If in doubt, use REST</a:t>
            </a:r>
          </a:p>
        </p:txBody>
      </p:sp>
      <p:sp>
        <p:nvSpPr>
          <p:cNvPr id="10" name="Title 1">
            <a:extLst>
              <a:ext uri="{FF2B5EF4-FFF2-40B4-BE49-F238E27FC236}">
                <a16:creationId xmlns:a16="http://schemas.microsoft.com/office/drawing/2014/main" id="{5A529E0C-12DB-4FBA-8C70-CEABF108B0C7}"/>
              </a:ext>
            </a:extLst>
          </p:cNvPr>
          <p:cNvSpPr txBox="1">
            <a:spLocks/>
          </p:cNvSpPr>
          <p:nvPr/>
        </p:nvSpPr>
        <p:spPr>
          <a:xfrm>
            <a:off x="6172200" y="230188"/>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REST</a:t>
            </a:r>
          </a:p>
        </p:txBody>
      </p:sp>
    </p:spTree>
    <p:extLst>
      <p:ext uri="{BB962C8B-B14F-4D97-AF65-F5344CB8AC3E}">
        <p14:creationId xmlns:p14="http://schemas.microsoft.com/office/powerpoint/2010/main" val="239496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p:txBody>
          <a:bodyPr>
            <a:normAutofit fontScale="90000"/>
          </a:bodyPr>
          <a:lstStyle/>
          <a:p>
            <a:r>
              <a:rPr lang="en-US" sz="6000" dirty="0" err="1"/>
              <a:t>Inflectra’s</a:t>
            </a:r>
            <a:r>
              <a:rPr lang="en-US" sz="6000" dirty="0"/>
              <a:t> Approach to API</a:t>
            </a:r>
          </a:p>
        </p:txBody>
      </p:sp>
    </p:spTree>
    <p:extLst>
      <p:ext uri="{BB962C8B-B14F-4D97-AF65-F5344CB8AC3E}">
        <p14:creationId xmlns:p14="http://schemas.microsoft.com/office/powerpoint/2010/main" val="164362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ECB67-1DDD-4BFB-B617-AE219F76728F}"/>
              </a:ext>
            </a:extLst>
          </p:cNvPr>
          <p:cNvSpPr>
            <a:spLocks noGrp="1"/>
          </p:cNvSpPr>
          <p:nvPr>
            <p:ph type="title"/>
          </p:nvPr>
        </p:nvSpPr>
        <p:spPr/>
        <p:txBody>
          <a:bodyPr/>
          <a:lstStyle/>
          <a:p>
            <a:r>
              <a:rPr lang="en-US" dirty="0"/>
              <a:t>Standard API practice</a:t>
            </a:r>
          </a:p>
        </p:txBody>
      </p:sp>
      <p:sp>
        <p:nvSpPr>
          <p:cNvPr id="19" name="Subtitle 2">
            <a:extLst>
              <a:ext uri="{FF2B5EF4-FFF2-40B4-BE49-F238E27FC236}">
                <a16:creationId xmlns:a16="http://schemas.microsoft.com/office/drawing/2014/main" id="{5896F342-7E0B-4F1F-B72A-A64F386474F2}"/>
              </a:ext>
            </a:extLst>
          </p:cNvPr>
          <p:cNvSpPr txBox="1">
            <a:spLocks/>
          </p:cNvSpPr>
          <p:nvPr/>
        </p:nvSpPr>
        <p:spPr>
          <a:xfrm>
            <a:off x="3051544" y="1690688"/>
            <a:ext cx="7123815" cy="4495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latin typeface="+mj-lt"/>
              </a:rPr>
              <a:t>New version</a:t>
            </a:r>
          </a:p>
          <a:p>
            <a:pPr marL="0" indent="0">
              <a:buNone/>
            </a:pPr>
            <a:r>
              <a:rPr lang="en-US" sz="4400" dirty="0">
                <a:latin typeface="+mj-lt"/>
              </a:rPr>
              <a:t>Logic changes</a:t>
            </a:r>
          </a:p>
          <a:p>
            <a:pPr marL="0" indent="0">
              <a:buNone/>
            </a:pPr>
            <a:r>
              <a:rPr lang="en-US" sz="4400" dirty="0">
                <a:latin typeface="+mj-lt"/>
              </a:rPr>
              <a:t>Old APIs deprecated</a:t>
            </a:r>
          </a:p>
          <a:p>
            <a:pPr marL="0" indent="0">
              <a:buNone/>
            </a:pPr>
            <a:r>
              <a:rPr lang="en-US" sz="4400" dirty="0">
                <a:latin typeface="+mj-lt"/>
              </a:rPr>
              <a:t>API code </a:t>
            </a:r>
            <a:r>
              <a:rPr lang="en-US" sz="4400" dirty="0" err="1">
                <a:latin typeface="+mj-lt"/>
              </a:rPr>
              <a:t>redos</a:t>
            </a:r>
            <a:endParaRPr lang="en-US" sz="4400" dirty="0">
              <a:latin typeface="+mj-lt"/>
            </a:endParaRPr>
          </a:p>
          <a:p>
            <a:pPr marL="0" indent="0">
              <a:buNone/>
            </a:pPr>
            <a:r>
              <a:rPr lang="en-US" sz="4400" dirty="0" err="1">
                <a:latin typeface="+mj-lt"/>
              </a:rPr>
              <a:t>Devs</a:t>
            </a:r>
            <a:r>
              <a:rPr lang="en-US" sz="4400" dirty="0">
                <a:latin typeface="+mj-lt"/>
              </a:rPr>
              <a:t> waste time</a:t>
            </a:r>
          </a:p>
        </p:txBody>
      </p:sp>
      <p:pic>
        <p:nvPicPr>
          <p:cNvPr id="1026" name="Picture 2" descr="Partying Face on Twitter Twemoji 12.1">
            <a:extLst>
              <a:ext uri="{FF2B5EF4-FFF2-40B4-BE49-F238E27FC236}">
                <a16:creationId xmlns:a16="http://schemas.microsoft.com/office/drawing/2014/main" id="{6074A58A-08E0-4B77-AA15-5530CB111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29331" y="164827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rying Face on Twitter Twemoji 12.1">
            <a:extLst>
              <a:ext uri="{FF2B5EF4-FFF2-40B4-BE49-F238E27FC236}">
                <a16:creationId xmlns:a16="http://schemas.microsoft.com/office/drawing/2014/main" id="{8DC89B1D-F6B2-439C-BD4B-5017A0558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729331" y="4258122"/>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Line arrow Counter clockwise curve">
            <a:extLst>
              <a:ext uri="{FF2B5EF4-FFF2-40B4-BE49-F238E27FC236}">
                <a16:creationId xmlns:a16="http://schemas.microsoft.com/office/drawing/2014/main" id="{8A66459F-89DC-4B54-90D7-C80EA5FB8F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H="1">
            <a:off x="9098743" y="3067496"/>
            <a:ext cx="914400" cy="914400"/>
          </a:xfrm>
          <a:prstGeom prst="rect">
            <a:avLst/>
          </a:prstGeom>
        </p:spPr>
      </p:pic>
    </p:spTree>
    <p:extLst>
      <p:ext uri="{BB962C8B-B14F-4D97-AF65-F5344CB8AC3E}">
        <p14:creationId xmlns:p14="http://schemas.microsoft.com/office/powerpoint/2010/main" val="95312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500"/>
                                        <p:tgtEl>
                                          <p:spTgt spid="1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fade">
                                      <p:cBhvr>
                                        <p:cTn id="15" dur="500"/>
                                        <p:tgtEl>
                                          <p:spTgt spid="1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19">
                                            <p:txEl>
                                              <p:pRg st="3" end="3"/>
                                            </p:txEl>
                                          </p:spTgt>
                                        </p:tgtEl>
                                        <p:attrNameLst>
                                          <p:attrName>style.visibility</p:attrName>
                                        </p:attrNameLst>
                                      </p:cBhvr>
                                      <p:to>
                                        <p:strVal val="visible"/>
                                      </p:to>
                                    </p:set>
                                    <p:animEffect transition="in" filter="fade">
                                      <p:cBhvr>
                                        <p:cTn id="19" dur="500"/>
                                        <p:tgtEl>
                                          <p:spTgt spid="19">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19">
                                            <p:txEl>
                                              <p:pRg st="4" end="4"/>
                                            </p:txEl>
                                          </p:spTgt>
                                        </p:tgtEl>
                                        <p:attrNameLst>
                                          <p:attrName>style.visibility</p:attrName>
                                        </p:attrNameLst>
                                      </p:cBhvr>
                                      <p:to>
                                        <p:strVal val="visible"/>
                                      </p:to>
                                    </p:set>
                                    <p:animEffect transition="in" filter="fade">
                                      <p:cBhvr>
                                        <p:cTn id="23" dur="500"/>
                                        <p:tgtEl>
                                          <p:spTgt spid="19">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inning Face With Big Eyes on Twitter Twemoji 12.1">
            <a:extLst>
              <a:ext uri="{FF2B5EF4-FFF2-40B4-BE49-F238E27FC236}">
                <a16:creationId xmlns:a16="http://schemas.microsoft.com/office/drawing/2014/main" id="{1864536A-E67A-47A6-B79E-8B5104F41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9331" y="425812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3CECB67-1DDD-4BFB-B617-AE219F76728F}"/>
              </a:ext>
            </a:extLst>
          </p:cNvPr>
          <p:cNvSpPr>
            <a:spLocks noGrp="1"/>
          </p:cNvSpPr>
          <p:nvPr>
            <p:ph type="title"/>
          </p:nvPr>
        </p:nvSpPr>
        <p:spPr/>
        <p:txBody>
          <a:bodyPr/>
          <a:lstStyle/>
          <a:p>
            <a:r>
              <a:rPr lang="en-US" dirty="0"/>
              <a:t>We flip things around</a:t>
            </a:r>
          </a:p>
        </p:txBody>
      </p:sp>
      <p:sp>
        <p:nvSpPr>
          <p:cNvPr id="19" name="Subtitle 2">
            <a:extLst>
              <a:ext uri="{FF2B5EF4-FFF2-40B4-BE49-F238E27FC236}">
                <a16:creationId xmlns:a16="http://schemas.microsoft.com/office/drawing/2014/main" id="{5896F342-7E0B-4F1F-B72A-A64F386474F2}"/>
              </a:ext>
            </a:extLst>
          </p:cNvPr>
          <p:cNvSpPr txBox="1">
            <a:spLocks/>
          </p:cNvSpPr>
          <p:nvPr/>
        </p:nvSpPr>
        <p:spPr>
          <a:xfrm>
            <a:off x="3051544" y="1690688"/>
            <a:ext cx="7899991" cy="4495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latin typeface="+mj-lt"/>
              </a:rPr>
              <a:t>New version</a:t>
            </a:r>
          </a:p>
          <a:p>
            <a:pPr marL="0" indent="0">
              <a:buNone/>
            </a:pPr>
            <a:r>
              <a:rPr lang="en-US" sz="4400" dirty="0">
                <a:latin typeface="+mj-lt"/>
              </a:rPr>
              <a:t>Logic changes</a:t>
            </a:r>
          </a:p>
          <a:p>
            <a:pPr marL="0" indent="0">
              <a:buNone/>
            </a:pPr>
            <a:r>
              <a:rPr lang="en-US" sz="4400" dirty="0">
                <a:solidFill>
                  <a:srgbClr val="FF0000"/>
                </a:solidFill>
                <a:latin typeface="+mj-lt"/>
              </a:rPr>
              <a:t>We retrofit old APIs</a:t>
            </a:r>
          </a:p>
          <a:p>
            <a:pPr marL="0" indent="0">
              <a:buNone/>
            </a:pPr>
            <a:r>
              <a:rPr lang="en-US" sz="4400" dirty="0">
                <a:solidFill>
                  <a:srgbClr val="FF0000"/>
                </a:solidFill>
                <a:latin typeface="+mj-lt"/>
              </a:rPr>
              <a:t>API code keeps working</a:t>
            </a:r>
          </a:p>
          <a:p>
            <a:pPr marL="0" indent="0">
              <a:buNone/>
            </a:pPr>
            <a:r>
              <a:rPr lang="en-US" sz="4400" dirty="0" err="1">
                <a:solidFill>
                  <a:srgbClr val="FF0000"/>
                </a:solidFill>
                <a:latin typeface="+mj-lt"/>
              </a:rPr>
              <a:t>Devs</a:t>
            </a:r>
            <a:r>
              <a:rPr lang="en-US" sz="4400" dirty="0">
                <a:solidFill>
                  <a:srgbClr val="FF0000"/>
                </a:solidFill>
                <a:latin typeface="+mj-lt"/>
              </a:rPr>
              <a:t> </a:t>
            </a:r>
            <a:r>
              <a:rPr lang="en-US" sz="4400">
                <a:solidFill>
                  <a:srgbClr val="FF0000"/>
                </a:solidFill>
                <a:latin typeface="+mj-lt"/>
              </a:rPr>
              <a:t>don’t even notice</a:t>
            </a:r>
            <a:endParaRPr lang="en-US" sz="4400" dirty="0">
              <a:solidFill>
                <a:srgbClr val="FF0000"/>
              </a:solidFill>
              <a:latin typeface="+mj-lt"/>
            </a:endParaRPr>
          </a:p>
        </p:txBody>
      </p:sp>
      <p:pic>
        <p:nvPicPr>
          <p:cNvPr id="8" name="Picture 2" descr="Partying Face on Twitter Twemoji 12.1">
            <a:extLst>
              <a:ext uri="{FF2B5EF4-FFF2-40B4-BE49-F238E27FC236}">
                <a16:creationId xmlns:a16="http://schemas.microsoft.com/office/drawing/2014/main" id="{A57E60CF-4C1C-463D-8EA3-2549A0816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729331" y="164827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Line arrow Counter clockwise curve">
            <a:extLst>
              <a:ext uri="{FF2B5EF4-FFF2-40B4-BE49-F238E27FC236}">
                <a16:creationId xmlns:a16="http://schemas.microsoft.com/office/drawing/2014/main" id="{276E2C8F-FAF3-464F-AB50-CDF6E8E1E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H="1">
            <a:off x="9098743" y="3067496"/>
            <a:ext cx="914400" cy="914400"/>
          </a:xfrm>
          <a:prstGeom prst="rect">
            <a:avLst/>
          </a:prstGeom>
        </p:spPr>
      </p:pic>
    </p:spTree>
    <p:extLst>
      <p:ext uri="{BB962C8B-B14F-4D97-AF65-F5344CB8AC3E}">
        <p14:creationId xmlns:p14="http://schemas.microsoft.com/office/powerpoint/2010/main" val="303980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500"/>
                                        <p:tgtEl>
                                          <p:spTgt spid="1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fade">
                                      <p:cBhvr>
                                        <p:cTn id="15" dur="500"/>
                                        <p:tgtEl>
                                          <p:spTgt spid="1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19">
                                            <p:txEl>
                                              <p:pRg st="3" end="3"/>
                                            </p:txEl>
                                          </p:spTgt>
                                        </p:tgtEl>
                                        <p:attrNameLst>
                                          <p:attrName>style.visibility</p:attrName>
                                        </p:attrNameLst>
                                      </p:cBhvr>
                                      <p:to>
                                        <p:strVal val="visible"/>
                                      </p:to>
                                    </p:set>
                                    <p:animEffect transition="in" filter="fade">
                                      <p:cBhvr>
                                        <p:cTn id="19" dur="500"/>
                                        <p:tgtEl>
                                          <p:spTgt spid="19">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19">
                                            <p:txEl>
                                              <p:pRg st="4" end="4"/>
                                            </p:txEl>
                                          </p:spTgt>
                                        </p:tgtEl>
                                        <p:attrNameLst>
                                          <p:attrName>style.visibility</p:attrName>
                                        </p:attrNameLst>
                                      </p:cBhvr>
                                      <p:to>
                                        <p:strVal val="visible"/>
                                      </p:to>
                                    </p:set>
                                    <p:animEffect transition="in" filter="fade">
                                      <p:cBhvr>
                                        <p:cTn id="23" dur="500"/>
                                        <p:tgtEl>
                                          <p:spTgt spid="19">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theme/theme1.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15223</TotalTime>
  <Words>836</Words>
  <Application>Microsoft Office PowerPoint</Application>
  <PresentationFormat>Widescreen</PresentationFormat>
  <Paragraphs>124</Paragraphs>
  <Slides>29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Josefin Sans</vt:lpstr>
      <vt:lpstr>Arial</vt:lpstr>
      <vt:lpstr>Kanit</vt:lpstr>
      <vt:lpstr>Wingdings</vt:lpstr>
      <vt:lpstr>Inflectra titles</vt:lpstr>
      <vt:lpstr>Spira API</vt:lpstr>
      <vt:lpstr>Simon Bor</vt:lpstr>
      <vt:lpstr>Session Aims</vt:lpstr>
      <vt:lpstr>More precisely…</vt:lpstr>
      <vt:lpstr>SOAP vs REST</vt:lpstr>
      <vt:lpstr>SOAP</vt:lpstr>
      <vt:lpstr>Inflectra’s Approach to API</vt:lpstr>
      <vt:lpstr>Standard API practice</vt:lpstr>
      <vt:lpstr>We flip things around</vt:lpstr>
      <vt:lpstr>Examples</vt:lpstr>
      <vt:lpstr>Inspiration</vt:lpstr>
      <vt:lpstr>Making new incidents</vt:lpstr>
      <vt:lpstr>External dashboards</vt:lpstr>
      <vt:lpstr>Our IDE plugins</vt:lpstr>
      <vt:lpstr>Our integration plugins</vt:lpstr>
      <vt:lpstr>How to get started</vt:lpstr>
      <vt:lpstr>What you need</vt:lpstr>
      <vt:lpstr>How to connect</vt:lpstr>
      <vt:lpstr>Example walkthrough How to make a task</vt:lpstr>
      <vt:lpstr>PowerPoint Presentation</vt:lpstr>
      <vt:lpstr>PowerPoint Presentation</vt:lpstr>
      <vt:lpstr>PowerPoint Presentation</vt:lpstr>
      <vt:lpstr>Some random ideas</vt:lpstr>
      <vt:lpstr>Users add themselves to products</vt:lpstr>
      <vt:lpstr>If they can add themselves…</vt:lpstr>
      <vt:lpstr>Analyze if a release is fully tested</vt:lpstr>
      <vt:lpstr>Incident Analysis</vt:lpstr>
      <vt:lpstr>Challenge: live brainstorming</vt:lpstr>
      <vt:lpstr>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Developers vs Testers</dc:title>
  <dc:creator>Simon Bor</dc:creator>
  <cp:lastModifiedBy>Thea Maisuradze</cp:lastModifiedBy>
  <cp:revision>168</cp:revision>
  <cp:lastPrinted>2017-03-07T16:58:37Z</cp:lastPrinted>
  <dcterms:created xsi:type="dcterms:W3CDTF">2017-03-01T18:42:32Z</dcterms:created>
  <dcterms:modified xsi:type="dcterms:W3CDTF">2019-09-10T03:08:29Z</dcterms:modified>
</cp:coreProperties>
</file>