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1.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Lst>
  <p:notesMasterIdLst>
    <p:notesMasterId r:id="rId27"/>
  </p:notesMasterIdLst>
  <p:sldIdLst>
    <p:sldId id="256" r:id="rId2"/>
    <p:sldId id="682" r:id="rId3"/>
    <p:sldId id="279" r:id="rId4"/>
    <p:sldId id="528" r:id="rId5"/>
    <p:sldId id="772" r:id="rId6"/>
    <p:sldId id="635" r:id="rId7"/>
    <p:sldId id="787" r:id="rId8"/>
    <p:sldId id="789" r:id="rId9"/>
    <p:sldId id="788" r:id="rId10"/>
    <p:sldId id="809" r:id="rId11"/>
    <p:sldId id="660" r:id="rId12"/>
    <p:sldId id="664" r:id="rId13"/>
    <p:sldId id="645" r:id="rId14"/>
    <p:sldId id="667" r:id="rId15"/>
    <p:sldId id="791" r:id="rId16"/>
    <p:sldId id="792" r:id="rId17"/>
    <p:sldId id="678" r:id="rId18"/>
    <p:sldId id="669" r:id="rId19"/>
    <p:sldId id="670" r:id="rId20"/>
    <p:sldId id="671" r:id="rId21"/>
    <p:sldId id="675" r:id="rId22"/>
    <p:sldId id="679" r:id="rId23"/>
    <p:sldId id="676" r:id="rId24"/>
    <p:sldId id="677" r:id="rId25"/>
    <p:sldId id="680"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Josefin Sans" pitchFamily="2" charset="0"/>
      <p:regular r:id="rId32"/>
      <p:bold r:id="rId33"/>
      <p:italic r:id="rId34"/>
      <p:boldItalic r:id="rId35"/>
    </p:embeddedFont>
    <p:embeddedFont>
      <p:font typeface="Kanit" panose="020B0604020202020204" charset="-34"/>
      <p:regular r:id="rId36"/>
      <p:bold r:id="rId37"/>
      <p:italic r:id="rId38"/>
      <p:boldItalic r:id="rId39"/>
    </p:embeddedFont>
    <p:embeddedFont>
      <p:font typeface="Wingdings 2" panose="05020102010507070707" pitchFamily="18" charset="2"/>
      <p:regular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3487" autoAdjust="0"/>
  </p:normalViewPr>
  <p:slideViewPr>
    <p:cSldViewPr snapToGrid="0">
      <p:cViewPr varScale="1">
        <p:scale>
          <a:sx n="73" d="100"/>
          <a:sy n="73" d="100"/>
        </p:scale>
        <p:origin x="13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C6B2B-A674-43B8-8CD7-A96341C82DB4}"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n-US"/>
        </a:p>
      </dgm:t>
    </dgm:pt>
    <dgm:pt modelId="{1C88F13E-69A2-44BE-A183-9FA9A9AE9345}">
      <dgm:prSet/>
      <dgm:spPr/>
      <dgm:t>
        <a:bodyPr/>
        <a:lstStyle/>
        <a:p>
          <a:pPr rtl="0"/>
          <a:r>
            <a:rPr lang="en-US"/>
            <a:t>Education</a:t>
          </a:r>
        </a:p>
      </dgm:t>
    </dgm:pt>
    <dgm:pt modelId="{12FA7154-0D50-4561-8AF6-353450D6588B}" type="parTrans" cxnId="{68DC2661-A761-45D8-9733-05FC501D9B9D}">
      <dgm:prSet/>
      <dgm:spPr/>
      <dgm:t>
        <a:bodyPr/>
        <a:lstStyle/>
        <a:p>
          <a:endParaRPr lang="en-US"/>
        </a:p>
      </dgm:t>
    </dgm:pt>
    <dgm:pt modelId="{852AED74-C4ED-4B8A-B102-D67E1D995061}" type="sibTrans" cxnId="{68DC2661-A761-45D8-9733-05FC501D9B9D}">
      <dgm:prSet/>
      <dgm:spPr/>
      <dgm:t>
        <a:bodyPr/>
        <a:lstStyle/>
        <a:p>
          <a:endParaRPr lang="en-US"/>
        </a:p>
      </dgm:t>
    </dgm:pt>
    <dgm:pt modelId="{740BB895-3A11-445D-AB3B-9672520E41DA}">
      <dgm:prSet/>
      <dgm:spPr/>
      <dgm:t>
        <a:bodyPr/>
        <a:lstStyle/>
        <a:p>
          <a:pPr rtl="0"/>
          <a:r>
            <a:rPr lang="en-US"/>
            <a:t>Work Experience</a:t>
          </a:r>
        </a:p>
      </dgm:t>
    </dgm:pt>
    <dgm:pt modelId="{3B3E20B6-AC5D-48FC-AE24-CA1C5E38C16A}" type="parTrans" cxnId="{0F0D2A0E-6BA4-4A05-A4A9-C9A1DBF6C0D8}">
      <dgm:prSet/>
      <dgm:spPr/>
      <dgm:t>
        <a:bodyPr/>
        <a:lstStyle/>
        <a:p>
          <a:endParaRPr lang="en-US"/>
        </a:p>
      </dgm:t>
    </dgm:pt>
    <dgm:pt modelId="{8E91EA8D-583E-4E1C-AF54-5E52476D48FD}" type="sibTrans" cxnId="{0F0D2A0E-6BA4-4A05-A4A9-C9A1DBF6C0D8}">
      <dgm:prSet/>
      <dgm:spPr/>
      <dgm:t>
        <a:bodyPr/>
        <a:lstStyle/>
        <a:p>
          <a:endParaRPr lang="en-US"/>
        </a:p>
      </dgm:t>
    </dgm:pt>
    <dgm:pt modelId="{FA93C1B5-4BDF-48CA-8C09-592D6DEC1404}">
      <dgm:prSet/>
      <dgm:spPr/>
      <dgm:t>
        <a:bodyPr/>
        <a:lstStyle/>
        <a:p>
          <a:pPr rtl="0"/>
          <a:r>
            <a:rPr lang="en-US"/>
            <a:t>Training &amp; Certification</a:t>
          </a:r>
        </a:p>
      </dgm:t>
    </dgm:pt>
    <dgm:pt modelId="{9DC05CFF-09EE-4CC7-BD26-26518B22873C}" type="parTrans" cxnId="{D02A0CD2-CC47-415E-AB88-E1ADF5CB0C8E}">
      <dgm:prSet/>
      <dgm:spPr/>
      <dgm:t>
        <a:bodyPr/>
        <a:lstStyle/>
        <a:p>
          <a:endParaRPr lang="en-US"/>
        </a:p>
      </dgm:t>
    </dgm:pt>
    <dgm:pt modelId="{0FF59AA8-2BD0-4106-8CDB-328FD7E90BC8}" type="sibTrans" cxnId="{D02A0CD2-CC47-415E-AB88-E1ADF5CB0C8E}">
      <dgm:prSet/>
      <dgm:spPr/>
      <dgm:t>
        <a:bodyPr/>
        <a:lstStyle/>
        <a:p>
          <a:endParaRPr lang="en-US"/>
        </a:p>
      </dgm:t>
    </dgm:pt>
    <dgm:pt modelId="{511AD6B3-A101-44F9-BA1C-CED70561C57F}">
      <dgm:prSet/>
      <dgm:spPr/>
      <dgm:t>
        <a:bodyPr/>
        <a:lstStyle/>
        <a:p>
          <a:pPr rtl="0"/>
          <a:r>
            <a:rPr lang="en-US" dirty="0"/>
            <a:t>Teaching &amp; Training</a:t>
          </a:r>
        </a:p>
      </dgm:t>
    </dgm:pt>
    <dgm:pt modelId="{90DBB5F8-D8CD-42E7-A32F-712914609A63}" type="parTrans" cxnId="{43210E73-B926-41D2-8DB9-B197242574B2}">
      <dgm:prSet/>
      <dgm:spPr/>
      <dgm:t>
        <a:bodyPr/>
        <a:lstStyle/>
        <a:p>
          <a:endParaRPr lang="en-US"/>
        </a:p>
      </dgm:t>
    </dgm:pt>
    <dgm:pt modelId="{A8A4CCB4-F63A-4751-BA73-DC1A3413D6CE}" type="sibTrans" cxnId="{43210E73-B926-41D2-8DB9-B197242574B2}">
      <dgm:prSet/>
      <dgm:spPr/>
      <dgm:t>
        <a:bodyPr/>
        <a:lstStyle/>
        <a:p>
          <a:endParaRPr lang="en-US"/>
        </a:p>
      </dgm:t>
    </dgm:pt>
    <dgm:pt modelId="{5F1F75D2-D9F0-4AE9-A55B-E035D678F5AD}" type="pres">
      <dgm:prSet presAssocID="{B73C6B2B-A674-43B8-8CD7-A96341C82DB4}" presName="compositeShape" presStyleCnt="0">
        <dgm:presLayoutVars>
          <dgm:chMax val="7"/>
          <dgm:dir/>
          <dgm:resizeHandles val="exact"/>
        </dgm:presLayoutVars>
      </dgm:prSet>
      <dgm:spPr/>
    </dgm:pt>
    <dgm:pt modelId="{314A6D75-A00D-47D4-9F3B-F050AB17C081}" type="pres">
      <dgm:prSet presAssocID="{1C88F13E-69A2-44BE-A183-9FA9A9AE9345}" presName="circ1" presStyleLbl="vennNode1" presStyleIdx="0" presStyleCnt="4"/>
      <dgm:spPr/>
    </dgm:pt>
    <dgm:pt modelId="{5E367227-FF74-424B-BAF9-30E4399430EF}" type="pres">
      <dgm:prSet presAssocID="{1C88F13E-69A2-44BE-A183-9FA9A9AE9345}" presName="circ1Tx" presStyleLbl="revTx" presStyleIdx="0" presStyleCnt="0">
        <dgm:presLayoutVars>
          <dgm:chMax val="0"/>
          <dgm:chPref val="0"/>
          <dgm:bulletEnabled val="1"/>
        </dgm:presLayoutVars>
      </dgm:prSet>
      <dgm:spPr/>
    </dgm:pt>
    <dgm:pt modelId="{E7D021E4-9F65-479D-88C0-5E0074A5D2E4}" type="pres">
      <dgm:prSet presAssocID="{740BB895-3A11-445D-AB3B-9672520E41DA}" presName="circ2" presStyleLbl="vennNode1" presStyleIdx="1" presStyleCnt="4"/>
      <dgm:spPr/>
    </dgm:pt>
    <dgm:pt modelId="{C5C7862F-84FA-47AB-84EE-544E0E0E915F}" type="pres">
      <dgm:prSet presAssocID="{740BB895-3A11-445D-AB3B-9672520E41DA}" presName="circ2Tx" presStyleLbl="revTx" presStyleIdx="0" presStyleCnt="0">
        <dgm:presLayoutVars>
          <dgm:chMax val="0"/>
          <dgm:chPref val="0"/>
          <dgm:bulletEnabled val="1"/>
        </dgm:presLayoutVars>
      </dgm:prSet>
      <dgm:spPr/>
    </dgm:pt>
    <dgm:pt modelId="{78DC202F-7BB7-4912-A966-BABC50AA245D}" type="pres">
      <dgm:prSet presAssocID="{FA93C1B5-4BDF-48CA-8C09-592D6DEC1404}" presName="circ3" presStyleLbl="vennNode1" presStyleIdx="2" presStyleCnt="4"/>
      <dgm:spPr/>
    </dgm:pt>
    <dgm:pt modelId="{7FAB32BB-456D-4ED5-8BAA-A52D9683ADA7}" type="pres">
      <dgm:prSet presAssocID="{FA93C1B5-4BDF-48CA-8C09-592D6DEC1404}" presName="circ3Tx" presStyleLbl="revTx" presStyleIdx="0" presStyleCnt="0">
        <dgm:presLayoutVars>
          <dgm:chMax val="0"/>
          <dgm:chPref val="0"/>
          <dgm:bulletEnabled val="1"/>
        </dgm:presLayoutVars>
      </dgm:prSet>
      <dgm:spPr/>
    </dgm:pt>
    <dgm:pt modelId="{218C1AC1-6ACB-4485-AD42-ED41C0824EFD}" type="pres">
      <dgm:prSet presAssocID="{511AD6B3-A101-44F9-BA1C-CED70561C57F}" presName="circ4" presStyleLbl="vennNode1" presStyleIdx="3" presStyleCnt="4"/>
      <dgm:spPr/>
    </dgm:pt>
    <dgm:pt modelId="{1D598D2A-E8C8-40D6-B2FF-716FDEE96FE1}" type="pres">
      <dgm:prSet presAssocID="{511AD6B3-A101-44F9-BA1C-CED70561C57F}" presName="circ4Tx" presStyleLbl="revTx" presStyleIdx="0" presStyleCnt="0">
        <dgm:presLayoutVars>
          <dgm:chMax val="0"/>
          <dgm:chPref val="0"/>
          <dgm:bulletEnabled val="1"/>
        </dgm:presLayoutVars>
      </dgm:prSet>
      <dgm:spPr/>
    </dgm:pt>
  </dgm:ptLst>
  <dgm:cxnLst>
    <dgm:cxn modelId="{0F0D2A0E-6BA4-4A05-A4A9-C9A1DBF6C0D8}" srcId="{B73C6B2B-A674-43B8-8CD7-A96341C82DB4}" destId="{740BB895-3A11-445D-AB3B-9672520E41DA}" srcOrd="1" destOrd="0" parTransId="{3B3E20B6-AC5D-48FC-AE24-CA1C5E38C16A}" sibTransId="{8E91EA8D-583E-4E1C-AF54-5E52476D48FD}"/>
    <dgm:cxn modelId="{83AB493E-3C98-4329-949A-75F28814296A}" type="presOf" srcId="{FA93C1B5-4BDF-48CA-8C09-592D6DEC1404}" destId="{7FAB32BB-456D-4ED5-8BAA-A52D9683ADA7}" srcOrd="1" destOrd="0" presId="urn:microsoft.com/office/officeart/2005/8/layout/venn1"/>
    <dgm:cxn modelId="{68DC2661-A761-45D8-9733-05FC501D9B9D}" srcId="{B73C6B2B-A674-43B8-8CD7-A96341C82DB4}" destId="{1C88F13E-69A2-44BE-A183-9FA9A9AE9345}" srcOrd="0" destOrd="0" parTransId="{12FA7154-0D50-4561-8AF6-353450D6588B}" sibTransId="{852AED74-C4ED-4B8A-B102-D67E1D995061}"/>
    <dgm:cxn modelId="{8A647A68-24ED-45BB-B864-FC232335B948}" type="presOf" srcId="{511AD6B3-A101-44F9-BA1C-CED70561C57F}" destId="{1D598D2A-E8C8-40D6-B2FF-716FDEE96FE1}" srcOrd="1" destOrd="0" presId="urn:microsoft.com/office/officeart/2005/8/layout/venn1"/>
    <dgm:cxn modelId="{AE575B4A-8B5F-4636-ACE8-A5DD7D623598}" type="presOf" srcId="{511AD6B3-A101-44F9-BA1C-CED70561C57F}" destId="{218C1AC1-6ACB-4485-AD42-ED41C0824EFD}" srcOrd="0" destOrd="0" presId="urn:microsoft.com/office/officeart/2005/8/layout/venn1"/>
    <dgm:cxn modelId="{F129C66F-DE03-4125-81F7-D399E3DB2191}" type="presOf" srcId="{740BB895-3A11-445D-AB3B-9672520E41DA}" destId="{E7D021E4-9F65-479D-88C0-5E0074A5D2E4}" srcOrd="0" destOrd="0" presId="urn:microsoft.com/office/officeart/2005/8/layout/venn1"/>
    <dgm:cxn modelId="{43210E73-B926-41D2-8DB9-B197242574B2}" srcId="{B73C6B2B-A674-43B8-8CD7-A96341C82DB4}" destId="{511AD6B3-A101-44F9-BA1C-CED70561C57F}" srcOrd="3" destOrd="0" parTransId="{90DBB5F8-D8CD-42E7-A32F-712914609A63}" sibTransId="{A8A4CCB4-F63A-4751-BA73-DC1A3413D6CE}"/>
    <dgm:cxn modelId="{9944A47D-88DF-4306-BD73-7258A6A481FE}" type="presOf" srcId="{1C88F13E-69A2-44BE-A183-9FA9A9AE9345}" destId="{314A6D75-A00D-47D4-9F3B-F050AB17C081}" srcOrd="0" destOrd="0" presId="urn:microsoft.com/office/officeart/2005/8/layout/venn1"/>
    <dgm:cxn modelId="{8AD05C82-6516-4E13-B353-FA68BE4FE64F}" type="presOf" srcId="{B73C6B2B-A674-43B8-8CD7-A96341C82DB4}" destId="{5F1F75D2-D9F0-4AE9-A55B-E035D678F5AD}" srcOrd="0" destOrd="0" presId="urn:microsoft.com/office/officeart/2005/8/layout/venn1"/>
    <dgm:cxn modelId="{D02A0CD2-CC47-415E-AB88-E1ADF5CB0C8E}" srcId="{B73C6B2B-A674-43B8-8CD7-A96341C82DB4}" destId="{FA93C1B5-4BDF-48CA-8C09-592D6DEC1404}" srcOrd="2" destOrd="0" parTransId="{9DC05CFF-09EE-4CC7-BD26-26518B22873C}" sibTransId="{0FF59AA8-2BD0-4106-8CDB-328FD7E90BC8}"/>
    <dgm:cxn modelId="{B7DF70DB-4B3D-4BDC-9E00-9D824AAC48C3}" type="presOf" srcId="{740BB895-3A11-445D-AB3B-9672520E41DA}" destId="{C5C7862F-84FA-47AB-84EE-544E0E0E915F}" srcOrd="1" destOrd="0" presId="urn:microsoft.com/office/officeart/2005/8/layout/venn1"/>
    <dgm:cxn modelId="{8965E4EC-3822-4C8E-A13E-506121B9F6A9}" type="presOf" srcId="{FA93C1B5-4BDF-48CA-8C09-592D6DEC1404}" destId="{78DC202F-7BB7-4912-A966-BABC50AA245D}" srcOrd="0" destOrd="0" presId="urn:microsoft.com/office/officeart/2005/8/layout/venn1"/>
    <dgm:cxn modelId="{1E0656FE-2DF9-4F1A-8989-BBF7FCC50B6F}" type="presOf" srcId="{1C88F13E-69A2-44BE-A183-9FA9A9AE9345}" destId="{5E367227-FF74-424B-BAF9-30E4399430EF}" srcOrd="1" destOrd="0" presId="urn:microsoft.com/office/officeart/2005/8/layout/venn1"/>
    <dgm:cxn modelId="{EAB03056-62AA-4D1A-9313-506E822E4F0B}" type="presParOf" srcId="{5F1F75D2-D9F0-4AE9-A55B-E035D678F5AD}" destId="{314A6D75-A00D-47D4-9F3B-F050AB17C081}" srcOrd="0" destOrd="0" presId="urn:microsoft.com/office/officeart/2005/8/layout/venn1"/>
    <dgm:cxn modelId="{B15D5584-D946-4251-B5C7-8C812D342EEA}" type="presParOf" srcId="{5F1F75D2-D9F0-4AE9-A55B-E035D678F5AD}" destId="{5E367227-FF74-424B-BAF9-30E4399430EF}" srcOrd="1" destOrd="0" presId="urn:microsoft.com/office/officeart/2005/8/layout/venn1"/>
    <dgm:cxn modelId="{001D1809-E067-484C-A869-8FF09E8AAD3C}" type="presParOf" srcId="{5F1F75D2-D9F0-4AE9-A55B-E035D678F5AD}" destId="{E7D021E4-9F65-479D-88C0-5E0074A5D2E4}" srcOrd="2" destOrd="0" presId="urn:microsoft.com/office/officeart/2005/8/layout/venn1"/>
    <dgm:cxn modelId="{2FAF42F9-08E4-41D5-8888-59AC7C59A2B2}" type="presParOf" srcId="{5F1F75D2-D9F0-4AE9-A55B-E035D678F5AD}" destId="{C5C7862F-84FA-47AB-84EE-544E0E0E915F}" srcOrd="3" destOrd="0" presId="urn:microsoft.com/office/officeart/2005/8/layout/venn1"/>
    <dgm:cxn modelId="{8D4A9C80-A9B2-4F16-8DA2-BA780D9ECE50}" type="presParOf" srcId="{5F1F75D2-D9F0-4AE9-A55B-E035D678F5AD}" destId="{78DC202F-7BB7-4912-A966-BABC50AA245D}" srcOrd="4" destOrd="0" presId="urn:microsoft.com/office/officeart/2005/8/layout/venn1"/>
    <dgm:cxn modelId="{4DFA4F9E-7F74-4F43-9B84-EE8B7F508D2D}" type="presParOf" srcId="{5F1F75D2-D9F0-4AE9-A55B-E035D678F5AD}" destId="{7FAB32BB-456D-4ED5-8BAA-A52D9683ADA7}" srcOrd="5" destOrd="0" presId="urn:microsoft.com/office/officeart/2005/8/layout/venn1"/>
    <dgm:cxn modelId="{302AE550-1F84-431B-AD78-ECDC01C0305D}" type="presParOf" srcId="{5F1F75D2-D9F0-4AE9-A55B-E035D678F5AD}" destId="{218C1AC1-6ACB-4485-AD42-ED41C0824EFD}" srcOrd="6" destOrd="0" presId="urn:microsoft.com/office/officeart/2005/8/layout/venn1"/>
    <dgm:cxn modelId="{A2A472C8-59C6-47A9-85E2-B2DB00555DA6}" type="presParOf" srcId="{5F1F75D2-D9F0-4AE9-A55B-E035D678F5AD}" destId="{1D598D2A-E8C8-40D6-B2FF-716FDEE96FE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D9ABF7-3E1F-4B46-851E-222EAEF2DE19}" type="doc">
      <dgm:prSet loTypeId="urn:microsoft.com/office/officeart/2005/8/layout/cycle2" loCatId="cycle" qsTypeId="urn:microsoft.com/office/officeart/2005/8/quickstyle/simple3" qsCatId="simple" csTypeId="urn:microsoft.com/office/officeart/2005/8/colors/accent0_1" csCatId="mainScheme"/>
      <dgm:spPr/>
      <dgm:t>
        <a:bodyPr/>
        <a:lstStyle/>
        <a:p>
          <a:endParaRPr lang="en-US"/>
        </a:p>
      </dgm:t>
    </dgm:pt>
    <dgm:pt modelId="{4CC4644A-19A4-4CF0-B6C4-211E08E8CB7D}">
      <dgm:prSet/>
      <dgm:spPr/>
      <dgm:t>
        <a:bodyPr/>
        <a:lstStyle/>
        <a:p>
          <a:r>
            <a:rPr lang="en-US"/>
            <a:t>Transparency</a:t>
          </a:r>
        </a:p>
      </dgm:t>
    </dgm:pt>
    <dgm:pt modelId="{F1D9DB81-7D8F-4169-BB75-3EB6964D4698}" type="parTrans" cxnId="{28FCCE4C-32BD-4442-8543-5DC0F4421EDE}">
      <dgm:prSet/>
      <dgm:spPr/>
      <dgm:t>
        <a:bodyPr/>
        <a:lstStyle/>
        <a:p>
          <a:endParaRPr lang="en-US"/>
        </a:p>
      </dgm:t>
    </dgm:pt>
    <dgm:pt modelId="{49BD7588-3859-4545-AE9B-B99EBEA5D8DB}" type="sibTrans" cxnId="{28FCCE4C-32BD-4442-8543-5DC0F4421EDE}">
      <dgm:prSet/>
      <dgm:spPr/>
      <dgm:t>
        <a:bodyPr/>
        <a:lstStyle/>
        <a:p>
          <a:endParaRPr lang="en-US"/>
        </a:p>
      </dgm:t>
    </dgm:pt>
    <dgm:pt modelId="{8628428C-AEFF-4FDE-B827-19DB80A0A8E2}">
      <dgm:prSet/>
      <dgm:spPr/>
      <dgm:t>
        <a:bodyPr/>
        <a:lstStyle/>
        <a:p>
          <a:r>
            <a:rPr lang="en-US"/>
            <a:t>Inspection</a:t>
          </a:r>
        </a:p>
      </dgm:t>
    </dgm:pt>
    <dgm:pt modelId="{050FE5D1-90EF-48BD-9E3B-2769D7B8DDE7}" type="parTrans" cxnId="{A287A64C-02D9-4C43-85FC-0E2F8D4F7B8C}">
      <dgm:prSet/>
      <dgm:spPr/>
      <dgm:t>
        <a:bodyPr/>
        <a:lstStyle/>
        <a:p>
          <a:endParaRPr lang="en-US"/>
        </a:p>
      </dgm:t>
    </dgm:pt>
    <dgm:pt modelId="{04EB995D-9014-4810-B80B-ACC3A4203FC4}" type="sibTrans" cxnId="{A287A64C-02D9-4C43-85FC-0E2F8D4F7B8C}">
      <dgm:prSet/>
      <dgm:spPr/>
      <dgm:t>
        <a:bodyPr/>
        <a:lstStyle/>
        <a:p>
          <a:endParaRPr lang="en-US"/>
        </a:p>
      </dgm:t>
    </dgm:pt>
    <dgm:pt modelId="{ACCD7451-B22E-407A-9CBA-24E60DDADAEC}">
      <dgm:prSet/>
      <dgm:spPr/>
      <dgm:t>
        <a:bodyPr/>
        <a:lstStyle/>
        <a:p>
          <a:r>
            <a:rPr lang="en-US"/>
            <a:t>Adaptation</a:t>
          </a:r>
        </a:p>
      </dgm:t>
    </dgm:pt>
    <dgm:pt modelId="{8A0EDDFC-94A1-44B5-8689-0A6EC88A98E6}" type="parTrans" cxnId="{85764DE3-F68C-46F3-894C-FF8271B1EB71}">
      <dgm:prSet/>
      <dgm:spPr/>
      <dgm:t>
        <a:bodyPr/>
        <a:lstStyle/>
        <a:p>
          <a:endParaRPr lang="en-US"/>
        </a:p>
      </dgm:t>
    </dgm:pt>
    <dgm:pt modelId="{56F80EB6-9CD2-46F3-B11D-75A064D9CF47}" type="sibTrans" cxnId="{85764DE3-F68C-46F3-894C-FF8271B1EB71}">
      <dgm:prSet/>
      <dgm:spPr/>
      <dgm:t>
        <a:bodyPr/>
        <a:lstStyle/>
        <a:p>
          <a:endParaRPr lang="en-US"/>
        </a:p>
      </dgm:t>
    </dgm:pt>
    <dgm:pt modelId="{C64C2ACD-A01C-45E8-97B1-659FDB62763E}" type="pres">
      <dgm:prSet presAssocID="{F3D9ABF7-3E1F-4B46-851E-222EAEF2DE19}" presName="cycle" presStyleCnt="0">
        <dgm:presLayoutVars>
          <dgm:dir/>
          <dgm:resizeHandles val="exact"/>
        </dgm:presLayoutVars>
      </dgm:prSet>
      <dgm:spPr/>
    </dgm:pt>
    <dgm:pt modelId="{56FA9135-6B2F-4E74-845C-8ADBC3D294C6}" type="pres">
      <dgm:prSet presAssocID="{4CC4644A-19A4-4CF0-B6C4-211E08E8CB7D}" presName="node" presStyleLbl="node1" presStyleIdx="0" presStyleCnt="3">
        <dgm:presLayoutVars>
          <dgm:bulletEnabled val="1"/>
        </dgm:presLayoutVars>
      </dgm:prSet>
      <dgm:spPr/>
    </dgm:pt>
    <dgm:pt modelId="{1A7FE1B2-FC7F-4411-A877-6958FDC53BF8}" type="pres">
      <dgm:prSet presAssocID="{49BD7588-3859-4545-AE9B-B99EBEA5D8DB}" presName="sibTrans" presStyleLbl="sibTrans2D1" presStyleIdx="0" presStyleCnt="3"/>
      <dgm:spPr/>
    </dgm:pt>
    <dgm:pt modelId="{89A60A1E-AB3D-47E5-B93B-582EBFA2B47C}" type="pres">
      <dgm:prSet presAssocID="{49BD7588-3859-4545-AE9B-B99EBEA5D8DB}" presName="connectorText" presStyleLbl="sibTrans2D1" presStyleIdx="0" presStyleCnt="3"/>
      <dgm:spPr/>
    </dgm:pt>
    <dgm:pt modelId="{B4E5619A-6C67-4C43-9010-FC7F18F9D0D6}" type="pres">
      <dgm:prSet presAssocID="{8628428C-AEFF-4FDE-B827-19DB80A0A8E2}" presName="node" presStyleLbl="node1" presStyleIdx="1" presStyleCnt="3">
        <dgm:presLayoutVars>
          <dgm:bulletEnabled val="1"/>
        </dgm:presLayoutVars>
      </dgm:prSet>
      <dgm:spPr/>
    </dgm:pt>
    <dgm:pt modelId="{F00E03DD-1F74-478B-85C7-525A4EA1A7D7}" type="pres">
      <dgm:prSet presAssocID="{04EB995D-9014-4810-B80B-ACC3A4203FC4}" presName="sibTrans" presStyleLbl="sibTrans2D1" presStyleIdx="1" presStyleCnt="3"/>
      <dgm:spPr/>
    </dgm:pt>
    <dgm:pt modelId="{59EAE0BE-00AD-4E46-9023-CF8DE45C19A3}" type="pres">
      <dgm:prSet presAssocID="{04EB995D-9014-4810-B80B-ACC3A4203FC4}" presName="connectorText" presStyleLbl="sibTrans2D1" presStyleIdx="1" presStyleCnt="3"/>
      <dgm:spPr/>
    </dgm:pt>
    <dgm:pt modelId="{2CE082DD-06D5-4C37-B3A0-DE57A3894119}" type="pres">
      <dgm:prSet presAssocID="{ACCD7451-B22E-407A-9CBA-24E60DDADAEC}" presName="node" presStyleLbl="node1" presStyleIdx="2" presStyleCnt="3">
        <dgm:presLayoutVars>
          <dgm:bulletEnabled val="1"/>
        </dgm:presLayoutVars>
      </dgm:prSet>
      <dgm:spPr/>
    </dgm:pt>
    <dgm:pt modelId="{C70DE8CB-853D-4CC4-ACFE-E4A466FA426E}" type="pres">
      <dgm:prSet presAssocID="{56F80EB6-9CD2-46F3-B11D-75A064D9CF47}" presName="sibTrans" presStyleLbl="sibTrans2D1" presStyleIdx="2" presStyleCnt="3"/>
      <dgm:spPr/>
    </dgm:pt>
    <dgm:pt modelId="{7039AFEB-3014-4F33-AE29-136FEBBD3542}" type="pres">
      <dgm:prSet presAssocID="{56F80EB6-9CD2-46F3-B11D-75A064D9CF47}" presName="connectorText" presStyleLbl="sibTrans2D1" presStyleIdx="2" presStyleCnt="3"/>
      <dgm:spPr/>
    </dgm:pt>
  </dgm:ptLst>
  <dgm:cxnLst>
    <dgm:cxn modelId="{93C16502-E3EA-4630-84AC-B72AA52643EF}" type="presOf" srcId="{F3D9ABF7-3E1F-4B46-851E-222EAEF2DE19}" destId="{C64C2ACD-A01C-45E8-97B1-659FDB62763E}" srcOrd="0" destOrd="0" presId="urn:microsoft.com/office/officeart/2005/8/layout/cycle2"/>
    <dgm:cxn modelId="{4EAD4C21-A915-42DE-88A6-8C1184E1A9B1}" type="presOf" srcId="{ACCD7451-B22E-407A-9CBA-24E60DDADAEC}" destId="{2CE082DD-06D5-4C37-B3A0-DE57A3894119}" srcOrd="0" destOrd="0" presId="urn:microsoft.com/office/officeart/2005/8/layout/cycle2"/>
    <dgm:cxn modelId="{92F4075F-BEAB-4DE4-9698-FD778BB3F2C3}" type="presOf" srcId="{04EB995D-9014-4810-B80B-ACC3A4203FC4}" destId="{F00E03DD-1F74-478B-85C7-525A4EA1A7D7}" srcOrd="0" destOrd="0" presId="urn:microsoft.com/office/officeart/2005/8/layout/cycle2"/>
    <dgm:cxn modelId="{843E6A6C-2BB3-4B02-8FA1-B4BF5B61E3FC}" type="presOf" srcId="{56F80EB6-9CD2-46F3-B11D-75A064D9CF47}" destId="{C70DE8CB-853D-4CC4-ACFE-E4A466FA426E}" srcOrd="0" destOrd="0" presId="urn:microsoft.com/office/officeart/2005/8/layout/cycle2"/>
    <dgm:cxn modelId="{A287A64C-02D9-4C43-85FC-0E2F8D4F7B8C}" srcId="{F3D9ABF7-3E1F-4B46-851E-222EAEF2DE19}" destId="{8628428C-AEFF-4FDE-B827-19DB80A0A8E2}" srcOrd="1" destOrd="0" parTransId="{050FE5D1-90EF-48BD-9E3B-2769D7B8DDE7}" sibTransId="{04EB995D-9014-4810-B80B-ACC3A4203FC4}"/>
    <dgm:cxn modelId="{28FCCE4C-32BD-4442-8543-5DC0F4421EDE}" srcId="{F3D9ABF7-3E1F-4B46-851E-222EAEF2DE19}" destId="{4CC4644A-19A4-4CF0-B6C4-211E08E8CB7D}" srcOrd="0" destOrd="0" parTransId="{F1D9DB81-7D8F-4169-BB75-3EB6964D4698}" sibTransId="{49BD7588-3859-4545-AE9B-B99EBEA5D8DB}"/>
    <dgm:cxn modelId="{850AD957-108F-4AC5-8E85-4AACFAABE94C}" type="presOf" srcId="{04EB995D-9014-4810-B80B-ACC3A4203FC4}" destId="{59EAE0BE-00AD-4E46-9023-CF8DE45C19A3}" srcOrd="1" destOrd="0" presId="urn:microsoft.com/office/officeart/2005/8/layout/cycle2"/>
    <dgm:cxn modelId="{74587C9C-662D-489C-B92B-026D19564275}" type="presOf" srcId="{49BD7588-3859-4545-AE9B-B99EBEA5D8DB}" destId="{89A60A1E-AB3D-47E5-B93B-582EBFA2B47C}" srcOrd="1" destOrd="0" presId="urn:microsoft.com/office/officeart/2005/8/layout/cycle2"/>
    <dgm:cxn modelId="{87B82AA4-C1F8-41E5-93D6-16D67EDE9966}" type="presOf" srcId="{4CC4644A-19A4-4CF0-B6C4-211E08E8CB7D}" destId="{56FA9135-6B2F-4E74-845C-8ADBC3D294C6}" srcOrd="0" destOrd="0" presId="urn:microsoft.com/office/officeart/2005/8/layout/cycle2"/>
    <dgm:cxn modelId="{8FF817C3-B799-4F97-B328-8132DD03D643}" type="presOf" srcId="{49BD7588-3859-4545-AE9B-B99EBEA5D8DB}" destId="{1A7FE1B2-FC7F-4411-A877-6958FDC53BF8}" srcOrd="0" destOrd="0" presId="urn:microsoft.com/office/officeart/2005/8/layout/cycle2"/>
    <dgm:cxn modelId="{40AF5BC3-3EFA-4BB9-8E39-EF5444391004}" type="presOf" srcId="{8628428C-AEFF-4FDE-B827-19DB80A0A8E2}" destId="{B4E5619A-6C67-4C43-9010-FC7F18F9D0D6}" srcOrd="0" destOrd="0" presId="urn:microsoft.com/office/officeart/2005/8/layout/cycle2"/>
    <dgm:cxn modelId="{85764DE3-F68C-46F3-894C-FF8271B1EB71}" srcId="{F3D9ABF7-3E1F-4B46-851E-222EAEF2DE19}" destId="{ACCD7451-B22E-407A-9CBA-24E60DDADAEC}" srcOrd="2" destOrd="0" parTransId="{8A0EDDFC-94A1-44B5-8689-0A6EC88A98E6}" sibTransId="{56F80EB6-9CD2-46F3-B11D-75A064D9CF47}"/>
    <dgm:cxn modelId="{4938A9E8-E574-4159-9D92-D5D33C486CE8}" type="presOf" srcId="{56F80EB6-9CD2-46F3-B11D-75A064D9CF47}" destId="{7039AFEB-3014-4F33-AE29-136FEBBD3542}" srcOrd="1" destOrd="0" presId="urn:microsoft.com/office/officeart/2005/8/layout/cycle2"/>
    <dgm:cxn modelId="{5BB5A666-7334-4397-A6EF-E333EAB46C7F}" type="presParOf" srcId="{C64C2ACD-A01C-45E8-97B1-659FDB62763E}" destId="{56FA9135-6B2F-4E74-845C-8ADBC3D294C6}" srcOrd="0" destOrd="0" presId="urn:microsoft.com/office/officeart/2005/8/layout/cycle2"/>
    <dgm:cxn modelId="{92BBE55F-EDFC-4342-AA45-78526E541A34}" type="presParOf" srcId="{C64C2ACD-A01C-45E8-97B1-659FDB62763E}" destId="{1A7FE1B2-FC7F-4411-A877-6958FDC53BF8}" srcOrd="1" destOrd="0" presId="urn:microsoft.com/office/officeart/2005/8/layout/cycle2"/>
    <dgm:cxn modelId="{63960448-7191-4F2C-98AE-1940F07212B5}" type="presParOf" srcId="{1A7FE1B2-FC7F-4411-A877-6958FDC53BF8}" destId="{89A60A1E-AB3D-47E5-B93B-582EBFA2B47C}" srcOrd="0" destOrd="0" presId="urn:microsoft.com/office/officeart/2005/8/layout/cycle2"/>
    <dgm:cxn modelId="{96B38969-B7A3-4542-B5D5-02481B9D1CBA}" type="presParOf" srcId="{C64C2ACD-A01C-45E8-97B1-659FDB62763E}" destId="{B4E5619A-6C67-4C43-9010-FC7F18F9D0D6}" srcOrd="2" destOrd="0" presId="urn:microsoft.com/office/officeart/2005/8/layout/cycle2"/>
    <dgm:cxn modelId="{18ADB00B-3FF3-40D3-A0EB-7214FAAADBB3}" type="presParOf" srcId="{C64C2ACD-A01C-45E8-97B1-659FDB62763E}" destId="{F00E03DD-1F74-478B-85C7-525A4EA1A7D7}" srcOrd="3" destOrd="0" presId="urn:microsoft.com/office/officeart/2005/8/layout/cycle2"/>
    <dgm:cxn modelId="{886F721F-13C3-4BFF-BF1D-D2BBE4C35C04}" type="presParOf" srcId="{F00E03DD-1F74-478B-85C7-525A4EA1A7D7}" destId="{59EAE0BE-00AD-4E46-9023-CF8DE45C19A3}" srcOrd="0" destOrd="0" presId="urn:microsoft.com/office/officeart/2005/8/layout/cycle2"/>
    <dgm:cxn modelId="{FC6A9DA2-4B64-4973-A5A2-C88E8A4A3F5E}" type="presParOf" srcId="{C64C2ACD-A01C-45E8-97B1-659FDB62763E}" destId="{2CE082DD-06D5-4C37-B3A0-DE57A3894119}" srcOrd="4" destOrd="0" presId="urn:microsoft.com/office/officeart/2005/8/layout/cycle2"/>
    <dgm:cxn modelId="{3232D643-7046-4341-9C9D-19045D5EA2E4}" type="presParOf" srcId="{C64C2ACD-A01C-45E8-97B1-659FDB62763E}" destId="{C70DE8CB-853D-4CC4-ACFE-E4A466FA426E}" srcOrd="5" destOrd="0" presId="urn:microsoft.com/office/officeart/2005/8/layout/cycle2"/>
    <dgm:cxn modelId="{D310ED89-73CF-4260-904B-892AC4488566}" type="presParOf" srcId="{C70DE8CB-853D-4CC4-ACFE-E4A466FA426E}" destId="{7039AFEB-3014-4F33-AE29-136FEBBD3542}"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2DEB50-A7B9-48A8-AE35-CB4E329C074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EC8E7987-D88A-4C4E-B2BE-688EC940063D}">
      <dgm:prSet/>
      <dgm:spPr/>
      <dgm:t>
        <a:bodyPr/>
        <a:lstStyle/>
        <a:p>
          <a:r>
            <a:rPr lang="en-US" dirty="0"/>
            <a:t>Customer Value Add</a:t>
          </a:r>
        </a:p>
      </dgm:t>
    </dgm:pt>
    <dgm:pt modelId="{6DA33B89-9EEB-44AB-84C2-E1A3FAA93B8B}" type="parTrans" cxnId="{9CAC6030-5AC4-45E7-A590-FE950998778B}">
      <dgm:prSet/>
      <dgm:spPr/>
      <dgm:t>
        <a:bodyPr/>
        <a:lstStyle/>
        <a:p>
          <a:endParaRPr lang="en-US"/>
        </a:p>
      </dgm:t>
    </dgm:pt>
    <dgm:pt modelId="{A6D7AA5D-D2BE-40DB-AD3F-AF438B79EEB2}" type="sibTrans" cxnId="{9CAC6030-5AC4-45E7-A590-FE950998778B}">
      <dgm:prSet/>
      <dgm:spPr/>
      <dgm:t>
        <a:bodyPr/>
        <a:lstStyle/>
        <a:p>
          <a:endParaRPr lang="en-US"/>
        </a:p>
      </dgm:t>
    </dgm:pt>
    <dgm:pt modelId="{D86C51C4-C540-4B2D-85D9-3DEC837D5E4A}">
      <dgm:prSet/>
      <dgm:spPr/>
      <dgm:t>
        <a:bodyPr/>
        <a:lstStyle/>
        <a:p>
          <a:r>
            <a:rPr lang="en-US" dirty="0"/>
            <a:t>Business Value Add</a:t>
          </a:r>
        </a:p>
      </dgm:t>
    </dgm:pt>
    <dgm:pt modelId="{C241871E-08B4-4A2B-AC50-14815AAE4C2C}" type="parTrans" cxnId="{9835C355-8055-4FF9-B505-6EE4B535A89A}">
      <dgm:prSet/>
      <dgm:spPr/>
      <dgm:t>
        <a:bodyPr/>
        <a:lstStyle/>
        <a:p>
          <a:endParaRPr lang="en-US"/>
        </a:p>
      </dgm:t>
    </dgm:pt>
    <dgm:pt modelId="{5F9D86FA-97AB-4A98-B626-A43E8FE77B03}" type="sibTrans" cxnId="{9835C355-8055-4FF9-B505-6EE4B535A89A}">
      <dgm:prSet/>
      <dgm:spPr/>
      <dgm:t>
        <a:bodyPr/>
        <a:lstStyle/>
        <a:p>
          <a:endParaRPr lang="en-US"/>
        </a:p>
      </dgm:t>
    </dgm:pt>
    <dgm:pt modelId="{3C573994-0945-4588-8B21-2D0F2561716F}">
      <dgm:prSet/>
      <dgm:spPr/>
      <dgm:t>
        <a:bodyPr/>
        <a:lstStyle/>
        <a:p>
          <a:r>
            <a:rPr lang="en-US" dirty="0"/>
            <a:t>Technical Value Add</a:t>
          </a:r>
        </a:p>
      </dgm:t>
    </dgm:pt>
    <dgm:pt modelId="{E3637F0F-40EA-4B3B-9E12-71212700F367}" type="parTrans" cxnId="{16F4C65F-ABC5-4C21-9387-ADFCB2683E5E}">
      <dgm:prSet/>
      <dgm:spPr/>
      <dgm:t>
        <a:bodyPr/>
        <a:lstStyle/>
        <a:p>
          <a:endParaRPr lang="en-US"/>
        </a:p>
      </dgm:t>
    </dgm:pt>
    <dgm:pt modelId="{3503B15B-8C01-4E1C-9DFB-5234A93A322A}" type="sibTrans" cxnId="{16F4C65F-ABC5-4C21-9387-ADFCB2683E5E}">
      <dgm:prSet/>
      <dgm:spPr/>
      <dgm:t>
        <a:bodyPr/>
        <a:lstStyle/>
        <a:p>
          <a:endParaRPr lang="en-US"/>
        </a:p>
      </dgm:t>
    </dgm:pt>
    <dgm:pt modelId="{5E4341E4-2A95-4F9C-8688-3A115477D5F5}">
      <dgm:prSet/>
      <dgm:spPr/>
      <dgm:t>
        <a:bodyPr/>
        <a:lstStyle/>
        <a:p>
          <a:r>
            <a:rPr lang="en-US" dirty="0"/>
            <a:t>Non-Value Add</a:t>
          </a:r>
        </a:p>
      </dgm:t>
    </dgm:pt>
    <dgm:pt modelId="{1E1F4E26-3065-46A2-B1C9-B7156BD1C602}" type="parTrans" cxnId="{9347119D-27A1-431A-B2CF-7A15C3C4951C}">
      <dgm:prSet/>
      <dgm:spPr/>
      <dgm:t>
        <a:bodyPr/>
        <a:lstStyle/>
        <a:p>
          <a:endParaRPr lang="en-US"/>
        </a:p>
      </dgm:t>
    </dgm:pt>
    <dgm:pt modelId="{FD3C544D-71D8-4234-8616-32859CFAB44F}" type="sibTrans" cxnId="{9347119D-27A1-431A-B2CF-7A15C3C4951C}">
      <dgm:prSet/>
      <dgm:spPr/>
      <dgm:t>
        <a:bodyPr/>
        <a:lstStyle/>
        <a:p>
          <a:endParaRPr lang="en-US"/>
        </a:p>
      </dgm:t>
    </dgm:pt>
    <dgm:pt modelId="{5F175B55-0E86-4CB2-885D-B36303A4439D}">
      <dgm:prSet/>
      <dgm:spPr/>
      <dgm:t>
        <a:bodyPr/>
        <a:lstStyle/>
        <a:p>
          <a:r>
            <a:rPr lang="en-US" dirty="0"/>
            <a:t>Process Value Add</a:t>
          </a:r>
        </a:p>
      </dgm:t>
    </dgm:pt>
    <dgm:pt modelId="{A2FB1C6F-9884-4E35-BF91-315A14EACCCA}" type="parTrans" cxnId="{181ADA0C-7C9E-4380-A30F-DCB5842DBB52}">
      <dgm:prSet/>
      <dgm:spPr/>
      <dgm:t>
        <a:bodyPr/>
        <a:lstStyle/>
        <a:p>
          <a:endParaRPr lang="en-US"/>
        </a:p>
      </dgm:t>
    </dgm:pt>
    <dgm:pt modelId="{5DB5105F-236E-4F58-87C1-63EEDB8B7246}" type="sibTrans" cxnId="{181ADA0C-7C9E-4380-A30F-DCB5842DBB52}">
      <dgm:prSet/>
      <dgm:spPr/>
      <dgm:t>
        <a:bodyPr/>
        <a:lstStyle/>
        <a:p>
          <a:endParaRPr lang="en-US"/>
        </a:p>
      </dgm:t>
    </dgm:pt>
    <dgm:pt modelId="{FAEE0CA6-0106-480D-AEC6-C57BAB4715D9}" type="pres">
      <dgm:prSet presAssocID="{4E2DEB50-A7B9-48A8-AE35-CB4E329C074F}" presName="rootnode" presStyleCnt="0">
        <dgm:presLayoutVars>
          <dgm:chMax/>
          <dgm:chPref/>
          <dgm:dir/>
          <dgm:animLvl val="lvl"/>
        </dgm:presLayoutVars>
      </dgm:prSet>
      <dgm:spPr/>
    </dgm:pt>
    <dgm:pt modelId="{0AC42CCD-C83F-4940-ACDD-493607B13D96}" type="pres">
      <dgm:prSet presAssocID="{EC8E7987-D88A-4C4E-B2BE-688EC940063D}" presName="composite" presStyleCnt="0"/>
      <dgm:spPr/>
    </dgm:pt>
    <dgm:pt modelId="{DB1CFB8F-8192-4327-9C2E-C36F83C12839}" type="pres">
      <dgm:prSet presAssocID="{EC8E7987-D88A-4C4E-B2BE-688EC940063D}" presName="bentUpArrow1" presStyleLbl="alignImgPlace1" presStyleIdx="0" presStyleCnt="4"/>
      <dgm:spPr/>
    </dgm:pt>
    <dgm:pt modelId="{95520FEC-EABA-4541-B76D-6F47F1AD6D82}" type="pres">
      <dgm:prSet presAssocID="{EC8E7987-D88A-4C4E-B2BE-688EC940063D}" presName="ParentText" presStyleLbl="node1" presStyleIdx="0" presStyleCnt="5">
        <dgm:presLayoutVars>
          <dgm:chMax val="1"/>
          <dgm:chPref val="1"/>
          <dgm:bulletEnabled val="1"/>
        </dgm:presLayoutVars>
      </dgm:prSet>
      <dgm:spPr/>
    </dgm:pt>
    <dgm:pt modelId="{BB07E5E1-A044-4FE6-AAD7-0C240A18ADBE}" type="pres">
      <dgm:prSet presAssocID="{EC8E7987-D88A-4C4E-B2BE-688EC940063D}" presName="ChildText" presStyleLbl="revTx" presStyleIdx="0" presStyleCnt="4">
        <dgm:presLayoutVars>
          <dgm:chMax val="0"/>
          <dgm:chPref val="0"/>
          <dgm:bulletEnabled val="1"/>
        </dgm:presLayoutVars>
      </dgm:prSet>
      <dgm:spPr/>
    </dgm:pt>
    <dgm:pt modelId="{70105699-68A6-475B-BE1E-5FF2DA18C44C}" type="pres">
      <dgm:prSet presAssocID="{A6D7AA5D-D2BE-40DB-AD3F-AF438B79EEB2}" presName="sibTrans" presStyleCnt="0"/>
      <dgm:spPr/>
    </dgm:pt>
    <dgm:pt modelId="{497AA5CE-03EB-44F2-AA11-D65D0DB346B7}" type="pres">
      <dgm:prSet presAssocID="{D86C51C4-C540-4B2D-85D9-3DEC837D5E4A}" presName="composite" presStyleCnt="0"/>
      <dgm:spPr/>
    </dgm:pt>
    <dgm:pt modelId="{F06440DA-20E1-43B1-9D1E-27C39B1F8FEE}" type="pres">
      <dgm:prSet presAssocID="{D86C51C4-C540-4B2D-85D9-3DEC837D5E4A}" presName="bentUpArrow1" presStyleLbl="alignImgPlace1" presStyleIdx="1" presStyleCnt="4"/>
      <dgm:spPr/>
    </dgm:pt>
    <dgm:pt modelId="{76896DFC-6885-4C36-990C-953FD9176894}" type="pres">
      <dgm:prSet presAssocID="{D86C51C4-C540-4B2D-85D9-3DEC837D5E4A}" presName="ParentText" presStyleLbl="node1" presStyleIdx="1" presStyleCnt="5">
        <dgm:presLayoutVars>
          <dgm:chMax val="1"/>
          <dgm:chPref val="1"/>
          <dgm:bulletEnabled val="1"/>
        </dgm:presLayoutVars>
      </dgm:prSet>
      <dgm:spPr/>
    </dgm:pt>
    <dgm:pt modelId="{510C05F1-969C-4A5C-8F96-24AFA4C9B2E9}" type="pres">
      <dgm:prSet presAssocID="{D86C51C4-C540-4B2D-85D9-3DEC837D5E4A}" presName="ChildText" presStyleLbl="revTx" presStyleIdx="1" presStyleCnt="4">
        <dgm:presLayoutVars>
          <dgm:chMax val="0"/>
          <dgm:chPref val="0"/>
          <dgm:bulletEnabled val="1"/>
        </dgm:presLayoutVars>
      </dgm:prSet>
      <dgm:spPr/>
    </dgm:pt>
    <dgm:pt modelId="{ECE510E7-58E1-4809-A72A-889452797835}" type="pres">
      <dgm:prSet presAssocID="{5F9D86FA-97AB-4A98-B626-A43E8FE77B03}" presName="sibTrans" presStyleCnt="0"/>
      <dgm:spPr/>
    </dgm:pt>
    <dgm:pt modelId="{FCBC5A4A-574E-4B5D-A8A8-FC2883301EE7}" type="pres">
      <dgm:prSet presAssocID="{3C573994-0945-4588-8B21-2D0F2561716F}" presName="composite" presStyleCnt="0"/>
      <dgm:spPr/>
    </dgm:pt>
    <dgm:pt modelId="{69310325-A22F-4048-A283-D4D3B661966F}" type="pres">
      <dgm:prSet presAssocID="{3C573994-0945-4588-8B21-2D0F2561716F}" presName="bentUpArrow1" presStyleLbl="alignImgPlace1" presStyleIdx="2" presStyleCnt="4"/>
      <dgm:spPr/>
    </dgm:pt>
    <dgm:pt modelId="{9292E900-5B47-4062-8405-1449D557494C}" type="pres">
      <dgm:prSet presAssocID="{3C573994-0945-4588-8B21-2D0F2561716F}" presName="ParentText" presStyleLbl="node1" presStyleIdx="2" presStyleCnt="5">
        <dgm:presLayoutVars>
          <dgm:chMax val="1"/>
          <dgm:chPref val="1"/>
          <dgm:bulletEnabled val="1"/>
        </dgm:presLayoutVars>
      </dgm:prSet>
      <dgm:spPr/>
    </dgm:pt>
    <dgm:pt modelId="{F14E0CB4-9666-46C2-B692-4564E825D8DD}" type="pres">
      <dgm:prSet presAssocID="{3C573994-0945-4588-8B21-2D0F2561716F}" presName="ChildText" presStyleLbl="revTx" presStyleIdx="2" presStyleCnt="4">
        <dgm:presLayoutVars>
          <dgm:chMax val="0"/>
          <dgm:chPref val="0"/>
          <dgm:bulletEnabled val="1"/>
        </dgm:presLayoutVars>
      </dgm:prSet>
      <dgm:spPr/>
    </dgm:pt>
    <dgm:pt modelId="{0BC3923B-155B-42D9-92E2-D8E5580E6B37}" type="pres">
      <dgm:prSet presAssocID="{3503B15B-8C01-4E1C-9DFB-5234A93A322A}" presName="sibTrans" presStyleCnt="0"/>
      <dgm:spPr/>
    </dgm:pt>
    <dgm:pt modelId="{8D69B7D6-EC4B-4C32-AA53-4841B77495FB}" type="pres">
      <dgm:prSet presAssocID="{5F175B55-0E86-4CB2-885D-B36303A4439D}" presName="composite" presStyleCnt="0"/>
      <dgm:spPr/>
    </dgm:pt>
    <dgm:pt modelId="{92A9A092-3D05-46B0-8A7A-3ED00BE13EEA}" type="pres">
      <dgm:prSet presAssocID="{5F175B55-0E86-4CB2-885D-B36303A4439D}" presName="bentUpArrow1" presStyleLbl="alignImgPlace1" presStyleIdx="3" presStyleCnt="4"/>
      <dgm:spPr/>
    </dgm:pt>
    <dgm:pt modelId="{630FFBF0-1AB5-4F71-8BBB-39DA49276F74}" type="pres">
      <dgm:prSet presAssocID="{5F175B55-0E86-4CB2-885D-B36303A4439D}" presName="ParentText" presStyleLbl="node1" presStyleIdx="3" presStyleCnt="5">
        <dgm:presLayoutVars>
          <dgm:chMax val="1"/>
          <dgm:chPref val="1"/>
          <dgm:bulletEnabled val="1"/>
        </dgm:presLayoutVars>
      </dgm:prSet>
      <dgm:spPr/>
    </dgm:pt>
    <dgm:pt modelId="{A53B0B2D-03E9-4DEE-BCD9-22686ED7772A}" type="pres">
      <dgm:prSet presAssocID="{5F175B55-0E86-4CB2-885D-B36303A4439D}" presName="ChildText" presStyleLbl="revTx" presStyleIdx="3" presStyleCnt="4">
        <dgm:presLayoutVars>
          <dgm:chMax val="0"/>
          <dgm:chPref val="0"/>
          <dgm:bulletEnabled val="1"/>
        </dgm:presLayoutVars>
      </dgm:prSet>
      <dgm:spPr/>
    </dgm:pt>
    <dgm:pt modelId="{66919629-A107-4A8E-BD61-BC84949706F3}" type="pres">
      <dgm:prSet presAssocID="{5DB5105F-236E-4F58-87C1-63EEDB8B7246}" presName="sibTrans" presStyleCnt="0"/>
      <dgm:spPr/>
    </dgm:pt>
    <dgm:pt modelId="{B730488C-734C-45B7-A930-01FB637E557F}" type="pres">
      <dgm:prSet presAssocID="{5E4341E4-2A95-4F9C-8688-3A115477D5F5}" presName="composite" presStyleCnt="0"/>
      <dgm:spPr/>
    </dgm:pt>
    <dgm:pt modelId="{476BB6F7-0278-4AD2-B675-505F81157535}" type="pres">
      <dgm:prSet presAssocID="{5E4341E4-2A95-4F9C-8688-3A115477D5F5}" presName="ParentText" presStyleLbl="node1" presStyleIdx="4" presStyleCnt="5">
        <dgm:presLayoutVars>
          <dgm:chMax val="1"/>
          <dgm:chPref val="1"/>
          <dgm:bulletEnabled val="1"/>
        </dgm:presLayoutVars>
      </dgm:prSet>
      <dgm:spPr/>
    </dgm:pt>
  </dgm:ptLst>
  <dgm:cxnLst>
    <dgm:cxn modelId="{181ADA0C-7C9E-4380-A30F-DCB5842DBB52}" srcId="{4E2DEB50-A7B9-48A8-AE35-CB4E329C074F}" destId="{5F175B55-0E86-4CB2-885D-B36303A4439D}" srcOrd="3" destOrd="0" parTransId="{A2FB1C6F-9884-4E35-BF91-315A14EACCCA}" sibTransId="{5DB5105F-236E-4F58-87C1-63EEDB8B7246}"/>
    <dgm:cxn modelId="{4CD46629-865B-42AB-9339-F48D9187768B}" type="presOf" srcId="{D86C51C4-C540-4B2D-85D9-3DEC837D5E4A}" destId="{76896DFC-6885-4C36-990C-953FD9176894}" srcOrd="0" destOrd="0" presId="urn:microsoft.com/office/officeart/2005/8/layout/StepDownProcess"/>
    <dgm:cxn modelId="{9CAC6030-5AC4-45E7-A590-FE950998778B}" srcId="{4E2DEB50-A7B9-48A8-AE35-CB4E329C074F}" destId="{EC8E7987-D88A-4C4E-B2BE-688EC940063D}" srcOrd="0" destOrd="0" parTransId="{6DA33B89-9EEB-44AB-84C2-E1A3FAA93B8B}" sibTransId="{A6D7AA5D-D2BE-40DB-AD3F-AF438B79EEB2}"/>
    <dgm:cxn modelId="{16F4C65F-ABC5-4C21-9387-ADFCB2683E5E}" srcId="{4E2DEB50-A7B9-48A8-AE35-CB4E329C074F}" destId="{3C573994-0945-4588-8B21-2D0F2561716F}" srcOrd="2" destOrd="0" parTransId="{E3637F0F-40EA-4B3B-9E12-71212700F367}" sibTransId="{3503B15B-8C01-4E1C-9DFB-5234A93A322A}"/>
    <dgm:cxn modelId="{F6215741-396E-4223-BE4A-A914C2DE6007}" type="presOf" srcId="{EC8E7987-D88A-4C4E-B2BE-688EC940063D}" destId="{95520FEC-EABA-4541-B76D-6F47F1AD6D82}" srcOrd="0" destOrd="0" presId="urn:microsoft.com/office/officeart/2005/8/layout/StepDownProcess"/>
    <dgm:cxn modelId="{38D89A63-0E77-4A39-9D5E-9455A69D72A2}" type="presOf" srcId="{5F175B55-0E86-4CB2-885D-B36303A4439D}" destId="{630FFBF0-1AB5-4F71-8BBB-39DA49276F74}" srcOrd="0" destOrd="0" presId="urn:microsoft.com/office/officeart/2005/8/layout/StepDownProcess"/>
    <dgm:cxn modelId="{C304D569-841F-49BA-B1DA-57CDA163F2F2}" type="presOf" srcId="{3C573994-0945-4588-8B21-2D0F2561716F}" destId="{9292E900-5B47-4062-8405-1449D557494C}" srcOrd="0" destOrd="0" presId="urn:microsoft.com/office/officeart/2005/8/layout/StepDownProcess"/>
    <dgm:cxn modelId="{9835C355-8055-4FF9-B505-6EE4B535A89A}" srcId="{4E2DEB50-A7B9-48A8-AE35-CB4E329C074F}" destId="{D86C51C4-C540-4B2D-85D9-3DEC837D5E4A}" srcOrd="1" destOrd="0" parTransId="{C241871E-08B4-4A2B-AC50-14815AAE4C2C}" sibTransId="{5F9D86FA-97AB-4A98-B626-A43E8FE77B03}"/>
    <dgm:cxn modelId="{FAECBF99-CA75-4BD8-B92C-45FA7B20FA2C}" type="presOf" srcId="{5E4341E4-2A95-4F9C-8688-3A115477D5F5}" destId="{476BB6F7-0278-4AD2-B675-505F81157535}" srcOrd="0" destOrd="0" presId="urn:microsoft.com/office/officeart/2005/8/layout/StepDownProcess"/>
    <dgm:cxn modelId="{9347119D-27A1-431A-B2CF-7A15C3C4951C}" srcId="{4E2DEB50-A7B9-48A8-AE35-CB4E329C074F}" destId="{5E4341E4-2A95-4F9C-8688-3A115477D5F5}" srcOrd="4" destOrd="0" parTransId="{1E1F4E26-3065-46A2-B1C9-B7156BD1C602}" sibTransId="{FD3C544D-71D8-4234-8616-32859CFAB44F}"/>
    <dgm:cxn modelId="{11D32EEC-BE49-4BA4-846F-EAE39DB5A8AB}" type="presOf" srcId="{4E2DEB50-A7B9-48A8-AE35-CB4E329C074F}" destId="{FAEE0CA6-0106-480D-AEC6-C57BAB4715D9}" srcOrd="0" destOrd="0" presId="urn:microsoft.com/office/officeart/2005/8/layout/StepDownProcess"/>
    <dgm:cxn modelId="{19CABEF1-4FBE-4E55-BA6B-1FCDD99DA568}" type="presParOf" srcId="{FAEE0CA6-0106-480D-AEC6-C57BAB4715D9}" destId="{0AC42CCD-C83F-4940-ACDD-493607B13D96}" srcOrd="0" destOrd="0" presId="urn:microsoft.com/office/officeart/2005/8/layout/StepDownProcess"/>
    <dgm:cxn modelId="{6DCA7605-0B06-40CB-9A48-4463E70BA49F}" type="presParOf" srcId="{0AC42CCD-C83F-4940-ACDD-493607B13D96}" destId="{DB1CFB8F-8192-4327-9C2E-C36F83C12839}" srcOrd="0" destOrd="0" presId="urn:microsoft.com/office/officeart/2005/8/layout/StepDownProcess"/>
    <dgm:cxn modelId="{9B603E05-8580-43E1-8180-D7D9F70357CD}" type="presParOf" srcId="{0AC42CCD-C83F-4940-ACDD-493607B13D96}" destId="{95520FEC-EABA-4541-B76D-6F47F1AD6D82}" srcOrd="1" destOrd="0" presId="urn:microsoft.com/office/officeart/2005/8/layout/StepDownProcess"/>
    <dgm:cxn modelId="{9365370A-B44F-47D3-931A-64C2F9897AB8}" type="presParOf" srcId="{0AC42CCD-C83F-4940-ACDD-493607B13D96}" destId="{BB07E5E1-A044-4FE6-AAD7-0C240A18ADBE}" srcOrd="2" destOrd="0" presId="urn:microsoft.com/office/officeart/2005/8/layout/StepDownProcess"/>
    <dgm:cxn modelId="{2A559B08-7888-4402-B297-0EDDE0B562E6}" type="presParOf" srcId="{FAEE0CA6-0106-480D-AEC6-C57BAB4715D9}" destId="{70105699-68A6-475B-BE1E-5FF2DA18C44C}" srcOrd="1" destOrd="0" presId="urn:microsoft.com/office/officeart/2005/8/layout/StepDownProcess"/>
    <dgm:cxn modelId="{519BBCF8-FCFD-4A11-ABC8-7B60B69D941A}" type="presParOf" srcId="{FAEE0CA6-0106-480D-AEC6-C57BAB4715D9}" destId="{497AA5CE-03EB-44F2-AA11-D65D0DB346B7}" srcOrd="2" destOrd="0" presId="urn:microsoft.com/office/officeart/2005/8/layout/StepDownProcess"/>
    <dgm:cxn modelId="{BC942F67-029C-4018-A11A-ED8419BE2AB7}" type="presParOf" srcId="{497AA5CE-03EB-44F2-AA11-D65D0DB346B7}" destId="{F06440DA-20E1-43B1-9D1E-27C39B1F8FEE}" srcOrd="0" destOrd="0" presId="urn:microsoft.com/office/officeart/2005/8/layout/StepDownProcess"/>
    <dgm:cxn modelId="{7BA61E57-F8BC-4321-B65D-B7807696167C}" type="presParOf" srcId="{497AA5CE-03EB-44F2-AA11-D65D0DB346B7}" destId="{76896DFC-6885-4C36-990C-953FD9176894}" srcOrd="1" destOrd="0" presId="urn:microsoft.com/office/officeart/2005/8/layout/StepDownProcess"/>
    <dgm:cxn modelId="{30DAB203-3B49-4585-8FC9-FD7148200BE2}" type="presParOf" srcId="{497AA5CE-03EB-44F2-AA11-D65D0DB346B7}" destId="{510C05F1-969C-4A5C-8F96-24AFA4C9B2E9}" srcOrd="2" destOrd="0" presId="urn:microsoft.com/office/officeart/2005/8/layout/StepDownProcess"/>
    <dgm:cxn modelId="{E8AFF0D2-E05D-43EC-BBC3-9232F81EE75A}" type="presParOf" srcId="{FAEE0CA6-0106-480D-AEC6-C57BAB4715D9}" destId="{ECE510E7-58E1-4809-A72A-889452797835}" srcOrd="3" destOrd="0" presId="urn:microsoft.com/office/officeart/2005/8/layout/StepDownProcess"/>
    <dgm:cxn modelId="{CF6B8814-6015-444D-BDC3-B0F3943B33F9}" type="presParOf" srcId="{FAEE0CA6-0106-480D-AEC6-C57BAB4715D9}" destId="{FCBC5A4A-574E-4B5D-A8A8-FC2883301EE7}" srcOrd="4" destOrd="0" presId="urn:microsoft.com/office/officeart/2005/8/layout/StepDownProcess"/>
    <dgm:cxn modelId="{34EBBE5E-1FC7-49A4-B135-976B91D49D1A}" type="presParOf" srcId="{FCBC5A4A-574E-4B5D-A8A8-FC2883301EE7}" destId="{69310325-A22F-4048-A283-D4D3B661966F}" srcOrd="0" destOrd="0" presId="urn:microsoft.com/office/officeart/2005/8/layout/StepDownProcess"/>
    <dgm:cxn modelId="{49D985D5-D24C-4FB3-9E51-9DEF6FE370B2}" type="presParOf" srcId="{FCBC5A4A-574E-4B5D-A8A8-FC2883301EE7}" destId="{9292E900-5B47-4062-8405-1449D557494C}" srcOrd="1" destOrd="0" presId="urn:microsoft.com/office/officeart/2005/8/layout/StepDownProcess"/>
    <dgm:cxn modelId="{4B63A1C7-3030-4A35-AD35-1AFE13986F37}" type="presParOf" srcId="{FCBC5A4A-574E-4B5D-A8A8-FC2883301EE7}" destId="{F14E0CB4-9666-46C2-B692-4564E825D8DD}" srcOrd="2" destOrd="0" presId="urn:microsoft.com/office/officeart/2005/8/layout/StepDownProcess"/>
    <dgm:cxn modelId="{A9938A0A-8F27-461C-9E3F-3EB69BA57B82}" type="presParOf" srcId="{FAEE0CA6-0106-480D-AEC6-C57BAB4715D9}" destId="{0BC3923B-155B-42D9-92E2-D8E5580E6B37}" srcOrd="5" destOrd="0" presId="urn:microsoft.com/office/officeart/2005/8/layout/StepDownProcess"/>
    <dgm:cxn modelId="{46A2018A-A47D-45C6-8726-B010AF577090}" type="presParOf" srcId="{FAEE0CA6-0106-480D-AEC6-C57BAB4715D9}" destId="{8D69B7D6-EC4B-4C32-AA53-4841B77495FB}" srcOrd="6" destOrd="0" presId="urn:microsoft.com/office/officeart/2005/8/layout/StepDownProcess"/>
    <dgm:cxn modelId="{362F2A39-B7C0-4BA3-A212-9B9271438279}" type="presParOf" srcId="{8D69B7D6-EC4B-4C32-AA53-4841B77495FB}" destId="{92A9A092-3D05-46B0-8A7A-3ED00BE13EEA}" srcOrd="0" destOrd="0" presId="urn:microsoft.com/office/officeart/2005/8/layout/StepDownProcess"/>
    <dgm:cxn modelId="{D59BE5AB-F606-4752-A63F-3ECDD8E00C13}" type="presParOf" srcId="{8D69B7D6-EC4B-4C32-AA53-4841B77495FB}" destId="{630FFBF0-1AB5-4F71-8BBB-39DA49276F74}" srcOrd="1" destOrd="0" presId="urn:microsoft.com/office/officeart/2005/8/layout/StepDownProcess"/>
    <dgm:cxn modelId="{3B8D6C78-52F3-45F7-96D4-585EC9D79950}" type="presParOf" srcId="{8D69B7D6-EC4B-4C32-AA53-4841B77495FB}" destId="{A53B0B2D-03E9-4DEE-BCD9-22686ED7772A}" srcOrd="2" destOrd="0" presId="urn:microsoft.com/office/officeart/2005/8/layout/StepDownProcess"/>
    <dgm:cxn modelId="{4D4963B7-D880-42E0-8ECA-D458976E94CA}" type="presParOf" srcId="{FAEE0CA6-0106-480D-AEC6-C57BAB4715D9}" destId="{66919629-A107-4A8E-BD61-BC84949706F3}" srcOrd="7" destOrd="0" presId="urn:microsoft.com/office/officeart/2005/8/layout/StepDownProcess"/>
    <dgm:cxn modelId="{57D8C7F5-167C-4432-BA6C-FFE5A4A92101}" type="presParOf" srcId="{FAEE0CA6-0106-480D-AEC6-C57BAB4715D9}" destId="{B730488C-734C-45B7-A930-01FB637E557F}" srcOrd="8" destOrd="0" presId="urn:microsoft.com/office/officeart/2005/8/layout/StepDownProcess"/>
    <dgm:cxn modelId="{09E0AB45-6470-4B51-BF45-14A009B031ED}" type="presParOf" srcId="{B730488C-734C-45B7-A930-01FB637E557F}" destId="{476BB6F7-0278-4AD2-B675-505F81157535}"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34F2B9-213F-4BCD-A9E5-F71924FE3A24}" type="doc">
      <dgm:prSet loTypeId="urn:microsoft.com/office/officeart/2005/8/layout/matrix3" loCatId="matrix" qsTypeId="urn:microsoft.com/office/officeart/2005/8/quickstyle/simple1" qsCatId="simple" csTypeId="urn:microsoft.com/office/officeart/2005/8/colors/accent0_1" csCatId="mainScheme"/>
      <dgm:spPr/>
      <dgm:t>
        <a:bodyPr/>
        <a:lstStyle/>
        <a:p>
          <a:endParaRPr lang="en-US"/>
        </a:p>
      </dgm:t>
    </dgm:pt>
    <dgm:pt modelId="{75390ED7-FB13-4202-BCCD-2B2CE745F35A}">
      <dgm:prSet/>
      <dgm:spPr/>
      <dgm:t>
        <a:bodyPr/>
        <a:lstStyle/>
        <a:p>
          <a:r>
            <a:rPr lang="en-US" b="0" i="0"/>
            <a:t>Self-Organization</a:t>
          </a:r>
          <a:endParaRPr lang="en-US"/>
        </a:p>
      </dgm:t>
    </dgm:pt>
    <dgm:pt modelId="{AB90DE03-4D44-41A8-B79D-271177D11583}" type="parTrans" cxnId="{3433750C-73CB-4879-AB2D-DA90E92C1797}">
      <dgm:prSet/>
      <dgm:spPr/>
      <dgm:t>
        <a:bodyPr/>
        <a:lstStyle/>
        <a:p>
          <a:endParaRPr lang="en-US"/>
        </a:p>
      </dgm:t>
    </dgm:pt>
    <dgm:pt modelId="{8E073432-8AF1-426E-AEAB-4E62E352522D}" type="sibTrans" cxnId="{3433750C-73CB-4879-AB2D-DA90E92C1797}">
      <dgm:prSet/>
      <dgm:spPr/>
      <dgm:t>
        <a:bodyPr/>
        <a:lstStyle/>
        <a:p>
          <a:endParaRPr lang="en-US"/>
        </a:p>
      </dgm:t>
    </dgm:pt>
    <dgm:pt modelId="{F7A0A698-C21A-4CD3-8C66-972EA1E8D77B}">
      <dgm:prSet/>
      <dgm:spPr/>
      <dgm:t>
        <a:bodyPr/>
        <a:lstStyle/>
        <a:p>
          <a:r>
            <a:rPr lang="en-US" b="0" i="0"/>
            <a:t>Time-Boxing</a:t>
          </a:r>
          <a:endParaRPr lang="en-US"/>
        </a:p>
      </dgm:t>
    </dgm:pt>
    <dgm:pt modelId="{8C4EBCF5-B419-4010-920A-5F48FA4CE8A6}" type="parTrans" cxnId="{664CBE66-723E-4FF9-B3EB-3434399A33E0}">
      <dgm:prSet/>
      <dgm:spPr/>
      <dgm:t>
        <a:bodyPr/>
        <a:lstStyle/>
        <a:p>
          <a:endParaRPr lang="en-US"/>
        </a:p>
      </dgm:t>
    </dgm:pt>
    <dgm:pt modelId="{95B41F92-9887-404E-95DC-D9B867A2E9DC}" type="sibTrans" cxnId="{664CBE66-723E-4FF9-B3EB-3434399A33E0}">
      <dgm:prSet/>
      <dgm:spPr/>
      <dgm:t>
        <a:bodyPr/>
        <a:lstStyle/>
        <a:p>
          <a:endParaRPr lang="en-US"/>
        </a:p>
      </dgm:t>
    </dgm:pt>
    <dgm:pt modelId="{8FABF1B1-D6C8-4EF5-8704-8D732E0F29CF}">
      <dgm:prSet/>
      <dgm:spPr/>
      <dgm:t>
        <a:bodyPr/>
        <a:lstStyle/>
        <a:p>
          <a:r>
            <a:rPr lang="en-US" b="0" i="0"/>
            <a:t>Incrementation</a:t>
          </a:r>
          <a:endParaRPr lang="en-US"/>
        </a:p>
      </dgm:t>
    </dgm:pt>
    <dgm:pt modelId="{ED3C1B56-84F5-4958-A261-9F79B0B546C1}" type="parTrans" cxnId="{5246A883-8EE9-47F0-9DA7-DA363C79D1F9}">
      <dgm:prSet/>
      <dgm:spPr/>
      <dgm:t>
        <a:bodyPr/>
        <a:lstStyle/>
        <a:p>
          <a:endParaRPr lang="en-US"/>
        </a:p>
      </dgm:t>
    </dgm:pt>
    <dgm:pt modelId="{6CA43111-4370-4073-BDDC-F1B2F9EFA5E8}" type="sibTrans" cxnId="{5246A883-8EE9-47F0-9DA7-DA363C79D1F9}">
      <dgm:prSet/>
      <dgm:spPr/>
      <dgm:t>
        <a:bodyPr/>
        <a:lstStyle/>
        <a:p>
          <a:endParaRPr lang="en-US"/>
        </a:p>
      </dgm:t>
    </dgm:pt>
    <dgm:pt modelId="{1872E571-3538-4A21-91B4-D2EF53068F68}">
      <dgm:prSet/>
      <dgm:spPr/>
      <dgm:t>
        <a:bodyPr/>
        <a:lstStyle/>
        <a:p>
          <a:r>
            <a:rPr lang="en-US" b="0" i="0"/>
            <a:t>Iteration</a:t>
          </a:r>
          <a:endParaRPr lang="en-US"/>
        </a:p>
      </dgm:t>
    </dgm:pt>
    <dgm:pt modelId="{04E6FB4D-B921-4364-97AF-76A2EA2D4F6A}" type="parTrans" cxnId="{16085E16-8583-45BF-A9AF-C271FF99D3F5}">
      <dgm:prSet/>
      <dgm:spPr/>
      <dgm:t>
        <a:bodyPr/>
        <a:lstStyle/>
        <a:p>
          <a:endParaRPr lang="en-US"/>
        </a:p>
      </dgm:t>
    </dgm:pt>
    <dgm:pt modelId="{A1304BB3-3017-4EC8-A5C0-D007F40E77EF}" type="sibTrans" cxnId="{16085E16-8583-45BF-A9AF-C271FF99D3F5}">
      <dgm:prSet/>
      <dgm:spPr/>
      <dgm:t>
        <a:bodyPr/>
        <a:lstStyle/>
        <a:p>
          <a:endParaRPr lang="en-US"/>
        </a:p>
      </dgm:t>
    </dgm:pt>
    <dgm:pt modelId="{7EE77ADE-2B34-43E1-A56F-2594534FC278}" type="pres">
      <dgm:prSet presAssocID="{0534F2B9-213F-4BCD-A9E5-F71924FE3A24}" presName="matrix" presStyleCnt="0">
        <dgm:presLayoutVars>
          <dgm:chMax val="1"/>
          <dgm:dir/>
          <dgm:resizeHandles val="exact"/>
        </dgm:presLayoutVars>
      </dgm:prSet>
      <dgm:spPr/>
    </dgm:pt>
    <dgm:pt modelId="{866801A8-16DD-4E83-8B1D-F887F3246666}" type="pres">
      <dgm:prSet presAssocID="{0534F2B9-213F-4BCD-A9E5-F71924FE3A24}" presName="diamond" presStyleLbl="bgShp" presStyleIdx="0" presStyleCnt="1"/>
      <dgm:spPr/>
    </dgm:pt>
    <dgm:pt modelId="{5E179152-2464-4228-B545-162A2774FF05}" type="pres">
      <dgm:prSet presAssocID="{0534F2B9-213F-4BCD-A9E5-F71924FE3A24}" presName="quad1" presStyleLbl="node1" presStyleIdx="0" presStyleCnt="4">
        <dgm:presLayoutVars>
          <dgm:chMax val="0"/>
          <dgm:chPref val="0"/>
          <dgm:bulletEnabled val="1"/>
        </dgm:presLayoutVars>
      </dgm:prSet>
      <dgm:spPr/>
    </dgm:pt>
    <dgm:pt modelId="{BF5F11B8-00B6-469D-B214-E91997B7F75E}" type="pres">
      <dgm:prSet presAssocID="{0534F2B9-213F-4BCD-A9E5-F71924FE3A24}" presName="quad2" presStyleLbl="node1" presStyleIdx="1" presStyleCnt="4">
        <dgm:presLayoutVars>
          <dgm:chMax val="0"/>
          <dgm:chPref val="0"/>
          <dgm:bulletEnabled val="1"/>
        </dgm:presLayoutVars>
      </dgm:prSet>
      <dgm:spPr/>
    </dgm:pt>
    <dgm:pt modelId="{350392F1-4F74-4D83-885C-C4BB1ADB95F8}" type="pres">
      <dgm:prSet presAssocID="{0534F2B9-213F-4BCD-A9E5-F71924FE3A24}" presName="quad3" presStyleLbl="node1" presStyleIdx="2" presStyleCnt="4">
        <dgm:presLayoutVars>
          <dgm:chMax val="0"/>
          <dgm:chPref val="0"/>
          <dgm:bulletEnabled val="1"/>
        </dgm:presLayoutVars>
      </dgm:prSet>
      <dgm:spPr/>
    </dgm:pt>
    <dgm:pt modelId="{BC07BDD0-7EC6-4D4A-B0D6-B628F82E205A}" type="pres">
      <dgm:prSet presAssocID="{0534F2B9-213F-4BCD-A9E5-F71924FE3A24}" presName="quad4" presStyleLbl="node1" presStyleIdx="3" presStyleCnt="4">
        <dgm:presLayoutVars>
          <dgm:chMax val="0"/>
          <dgm:chPref val="0"/>
          <dgm:bulletEnabled val="1"/>
        </dgm:presLayoutVars>
      </dgm:prSet>
      <dgm:spPr/>
    </dgm:pt>
  </dgm:ptLst>
  <dgm:cxnLst>
    <dgm:cxn modelId="{3433750C-73CB-4879-AB2D-DA90E92C1797}" srcId="{0534F2B9-213F-4BCD-A9E5-F71924FE3A24}" destId="{75390ED7-FB13-4202-BCCD-2B2CE745F35A}" srcOrd="0" destOrd="0" parTransId="{AB90DE03-4D44-41A8-B79D-271177D11583}" sibTransId="{8E073432-8AF1-426E-AEAB-4E62E352522D}"/>
    <dgm:cxn modelId="{16085E16-8583-45BF-A9AF-C271FF99D3F5}" srcId="{0534F2B9-213F-4BCD-A9E5-F71924FE3A24}" destId="{1872E571-3538-4A21-91B4-D2EF53068F68}" srcOrd="3" destOrd="0" parTransId="{04E6FB4D-B921-4364-97AF-76A2EA2D4F6A}" sibTransId="{A1304BB3-3017-4EC8-A5C0-D007F40E77EF}"/>
    <dgm:cxn modelId="{9ACDAF1B-8E0A-4798-93B1-AE568B9EDBFD}" type="presOf" srcId="{75390ED7-FB13-4202-BCCD-2B2CE745F35A}" destId="{5E179152-2464-4228-B545-162A2774FF05}" srcOrd="0" destOrd="0" presId="urn:microsoft.com/office/officeart/2005/8/layout/matrix3"/>
    <dgm:cxn modelId="{B034E732-7FBE-4957-A960-BEC263A7BE5E}" type="presOf" srcId="{0534F2B9-213F-4BCD-A9E5-F71924FE3A24}" destId="{7EE77ADE-2B34-43E1-A56F-2594534FC278}" srcOrd="0" destOrd="0" presId="urn:microsoft.com/office/officeart/2005/8/layout/matrix3"/>
    <dgm:cxn modelId="{664CBE66-723E-4FF9-B3EB-3434399A33E0}" srcId="{0534F2B9-213F-4BCD-A9E5-F71924FE3A24}" destId="{F7A0A698-C21A-4CD3-8C66-972EA1E8D77B}" srcOrd="1" destOrd="0" parTransId="{8C4EBCF5-B419-4010-920A-5F48FA4CE8A6}" sibTransId="{95B41F92-9887-404E-95DC-D9B867A2E9DC}"/>
    <dgm:cxn modelId="{25C99053-5218-4057-91D9-CE99311BF235}" type="presOf" srcId="{F7A0A698-C21A-4CD3-8C66-972EA1E8D77B}" destId="{BF5F11B8-00B6-469D-B214-E91997B7F75E}" srcOrd="0" destOrd="0" presId="urn:microsoft.com/office/officeart/2005/8/layout/matrix3"/>
    <dgm:cxn modelId="{5246A883-8EE9-47F0-9DA7-DA363C79D1F9}" srcId="{0534F2B9-213F-4BCD-A9E5-F71924FE3A24}" destId="{8FABF1B1-D6C8-4EF5-8704-8D732E0F29CF}" srcOrd="2" destOrd="0" parTransId="{ED3C1B56-84F5-4958-A261-9F79B0B546C1}" sibTransId="{6CA43111-4370-4073-BDDC-F1B2F9EFA5E8}"/>
    <dgm:cxn modelId="{DE5FEFD3-F827-4691-9211-ABEB248557E0}" type="presOf" srcId="{1872E571-3538-4A21-91B4-D2EF53068F68}" destId="{BC07BDD0-7EC6-4D4A-B0D6-B628F82E205A}" srcOrd="0" destOrd="0" presId="urn:microsoft.com/office/officeart/2005/8/layout/matrix3"/>
    <dgm:cxn modelId="{88B4DFFB-B94A-40B6-B01B-BFF5109A8AE4}" type="presOf" srcId="{8FABF1B1-D6C8-4EF5-8704-8D732E0F29CF}" destId="{350392F1-4F74-4D83-885C-C4BB1ADB95F8}" srcOrd="0" destOrd="0" presId="urn:microsoft.com/office/officeart/2005/8/layout/matrix3"/>
    <dgm:cxn modelId="{9EFA57F8-3E3B-4938-BB0F-AC450CF976DA}" type="presParOf" srcId="{7EE77ADE-2B34-43E1-A56F-2594534FC278}" destId="{866801A8-16DD-4E83-8B1D-F887F3246666}" srcOrd="0" destOrd="0" presId="urn:microsoft.com/office/officeart/2005/8/layout/matrix3"/>
    <dgm:cxn modelId="{D10FE780-FBCB-4125-8402-EC155E55FE81}" type="presParOf" srcId="{7EE77ADE-2B34-43E1-A56F-2594534FC278}" destId="{5E179152-2464-4228-B545-162A2774FF05}" srcOrd="1" destOrd="0" presId="urn:microsoft.com/office/officeart/2005/8/layout/matrix3"/>
    <dgm:cxn modelId="{1FA01CE3-D296-42A8-B1DB-37140EC3A61B}" type="presParOf" srcId="{7EE77ADE-2B34-43E1-A56F-2594534FC278}" destId="{BF5F11B8-00B6-469D-B214-E91997B7F75E}" srcOrd="2" destOrd="0" presId="urn:microsoft.com/office/officeart/2005/8/layout/matrix3"/>
    <dgm:cxn modelId="{D7EE6928-2A65-4B24-A2C5-CE875F9248A5}" type="presParOf" srcId="{7EE77ADE-2B34-43E1-A56F-2594534FC278}" destId="{350392F1-4F74-4D83-885C-C4BB1ADB95F8}" srcOrd="3" destOrd="0" presId="urn:microsoft.com/office/officeart/2005/8/layout/matrix3"/>
    <dgm:cxn modelId="{AEFA1673-2595-482A-A0ED-127E16337B52}" type="presParOf" srcId="{7EE77ADE-2B34-43E1-A56F-2594534FC278}" destId="{BC07BDD0-7EC6-4D4A-B0D6-B628F82E205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3519D-EE71-4D1D-A1CF-1BCD9AD10AD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4E3FFF3-35A0-4FA6-B4B4-362A26EB4CE1}">
      <dgm:prSet custT="1"/>
      <dgm:spPr/>
      <dgm:t>
        <a:bodyPr/>
        <a:lstStyle/>
        <a:p>
          <a:r>
            <a:rPr lang="en-US" sz="2000" dirty="0"/>
            <a:t>SDLC Review</a:t>
          </a:r>
        </a:p>
      </dgm:t>
    </dgm:pt>
    <dgm:pt modelId="{A876BBAF-B4EE-4A24-B49E-DACBF3CAD68B}" type="parTrans" cxnId="{D53D3B12-9A17-466C-BCFE-9C3FCA248FD8}">
      <dgm:prSet/>
      <dgm:spPr/>
      <dgm:t>
        <a:bodyPr/>
        <a:lstStyle/>
        <a:p>
          <a:endParaRPr lang="en-US"/>
        </a:p>
      </dgm:t>
    </dgm:pt>
    <dgm:pt modelId="{31E9249A-7A82-43B8-BE94-A181C882F078}" type="sibTrans" cxnId="{D53D3B12-9A17-466C-BCFE-9C3FCA248FD8}">
      <dgm:prSet/>
      <dgm:spPr/>
      <dgm:t>
        <a:bodyPr/>
        <a:lstStyle/>
        <a:p>
          <a:endParaRPr lang="en-US"/>
        </a:p>
      </dgm:t>
    </dgm:pt>
    <dgm:pt modelId="{E17750B0-A60F-40B6-9771-094AE5FC08D4}">
      <dgm:prSet custT="1"/>
      <dgm:spPr/>
      <dgm:t>
        <a:bodyPr/>
        <a:lstStyle/>
        <a:p>
          <a:r>
            <a:rPr lang="en-US" sz="2000" dirty="0"/>
            <a:t>Review of Support in</a:t>
          </a:r>
          <a:br>
            <a:rPr lang="en-US" sz="2000" dirty="0"/>
          </a:br>
          <a:r>
            <a:rPr lang="en-US" sz="2000" dirty="0"/>
            <a:t>SpiraTeam</a:t>
          </a:r>
          <a:r>
            <a:rPr lang="en-US" sz="2000" baseline="30000" dirty="0"/>
            <a:t>®</a:t>
          </a:r>
          <a:r>
            <a:rPr lang="en-US" sz="2000" dirty="0"/>
            <a:t> / </a:t>
          </a:r>
          <a:r>
            <a:rPr lang="en-US" sz="2000" dirty="0" err="1"/>
            <a:t>SpiraPlan</a:t>
          </a:r>
          <a:r>
            <a:rPr lang="en-US" sz="2000" baseline="30000" dirty="0"/>
            <a:t>®</a:t>
          </a:r>
          <a:endParaRPr lang="en-US" sz="2000" dirty="0"/>
        </a:p>
      </dgm:t>
    </dgm:pt>
    <dgm:pt modelId="{9D1BE61E-A670-4E87-855A-EC2B501E7CAD}" type="parTrans" cxnId="{23854EC3-59D0-4F6F-8C50-07319A88606B}">
      <dgm:prSet/>
      <dgm:spPr/>
      <dgm:t>
        <a:bodyPr/>
        <a:lstStyle/>
        <a:p>
          <a:endParaRPr lang="en-US"/>
        </a:p>
      </dgm:t>
    </dgm:pt>
    <dgm:pt modelId="{6E54948D-DA4E-4041-B775-84957C36029D}" type="sibTrans" cxnId="{23854EC3-59D0-4F6F-8C50-07319A88606B}">
      <dgm:prSet/>
      <dgm:spPr/>
      <dgm:t>
        <a:bodyPr/>
        <a:lstStyle/>
        <a:p>
          <a:endParaRPr lang="en-US"/>
        </a:p>
      </dgm:t>
    </dgm:pt>
    <dgm:pt modelId="{67C263A6-173B-4016-BADD-C27EF8293901}">
      <dgm:prSet custT="1"/>
      <dgm:spPr/>
      <dgm:t>
        <a:bodyPr/>
        <a:lstStyle/>
        <a:p>
          <a:r>
            <a:rPr lang="en-US" sz="2000" dirty="0"/>
            <a:t>Summarize with </a:t>
          </a:r>
          <a:br>
            <a:rPr lang="en-US" sz="2000" dirty="0"/>
          </a:br>
          <a:r>
            <a:rPr lang="en-US" sz="2000" dirty="0"/>
            <a:t>Q &amp; A</a:t>
          </a:r>
        </a:p>
      </dgm:t>
    </dgm:pt>
    <dgm:pt modelId="{BBF187BF-59B3-4316-AF4B-2C6F18C2F03A}" type="parTrans" cxnId="{D8EEAEE8-1F35-4407-BB07-5938A475EA4C}">
      <dgm:prSet/>
      <dgm:spPr/>
      <dgm:t>
        <a:bodyPr/>
        <a:lstStyle/>
        <a:p>
          <a:endParaRPr lang="en-US"/>
        </a:p>
      </dgm:t>
    </dgm:pt>
    <dgm:pt modelId="{5E7992FC-8184-4D62-888B-961A24A19A0F}" type="sibTrans" cxnId="{D8EEAEE8-1F35-4407-BB07-5938A475EA4C}">
      <dgm:prSet/>
      <dgm:spPr/>
      <dgm:t>
        <a:bodyPr/>
        <a:lstStyle/>
        <a:p>
          <a:endParaRPr lang="en-US"/>
        </a:p>
      </dgm:t>
    </dgm:pt>
    <dgm:pt modelId="{DA51E6C2-658D-4AB0-8CA2-D90124862A60}" type="pres">
      <dgm:prSet presAssocID="{9F73519D-EE71-4D1D-A1CF-1BCD9AD10AD7}" presName="Name0" presStyleCnt="0">
        <dgm:presLayoutVars>
          <dgm:dir/>
          <dgm:resizeHandles val="exact"/>
        </dgm:presLayoutVars>
      </dgm:prSet>
      <dgm:spPr/>
    </dgm:pt>
    <dgm:pt modelId="{F66B6A7B-B488-4C32-B64A-0668D463B6DB}" type="pres">
      <dgm:prSet presAssocID="{9F73519D-EE71-4D1D-A1CF-1BCD9AD10AD7}" presName="arrow" presStyleLbl="bgShp" presStyleIdx="0" presStyleCnt="1"/>
      <dgm:spPr/>
    </dgm:pt>
    <dgm:pt modelId="{3DD5F650-BB91-4B99-9546-CB5CD350CB99}" type="pres">
      <dgm:prSet presAssocID="{9F73519D-EE71-4D1D-A1CF-1BCD9AD10AD7}" presName="points" presStyleCnt="0"/>
      <dgm:spPr/>
    </dgm:pt>
    <dgm:pt modelId="{2938FC71-2FCC-45C9-9061-EF799B107BFE}" type="pres">
      <dgm:prSet presAssocID="{14E3FFF3-35A0-4FA6-B4B4-362A26EB4CE1}" presName="compositeA" presStyleCnt="0"/>
      <dgm:spPr/>
    </dgm:pt>
    <dgm:pt modelId="{F5FCA620-BFCE-4E01-B64F-94BD888536CF}" type="pres">
      <dgm:prSet presAssocID="{14E3FFF3-35A0-4FA6-B4B4-362A26EB4CE1}" presName="textA" presStyleLbl="revTx" presStyleIdx="0" presStyleCnt="3" custScaleX="118541">
        <dgm:presLayoutVars>
          <dgm:bulletEnabled val="1"/>
        </dgm:presLayoutVars>
      </dgm:prSet>
      <dgm:spPr/>
    </dgm:pt>
    <dgm:pt modelId="{7B025C4C-7C8C-4387-9494-A5F75AAC9164}" type="pres">
      <dgm:prSet presAssocID="{14E3FFF3-35A0-4FA6-B4B4-362A26EB4CE1}" presName="circleA" presStyleLbl="node1" presStyleIdx="0" presStyleCnt="3"/>
      <dgm:spPr/>
    </dgm:pt>
    <dgm:pt modelId="{7C8A811B-7C05-47AB-BED4-42FFE59572F2}" type="pres">
      <dgm:prSet presAssocID="{14E3FFF3-35A0-4FA6-B4B4-362A26EB4CE1}" presName="spaceA" presStyleCnt="0"/>
      <dgm:spPr/>
    </dgm:pt>
    <dgm:pt modelId="{4304EF0F-6E18-40B0-8D44-41CC2654D88F}" type="pres">
      <dgm:prSet presAssocID="{31E9249A-7A82-43B8-BE94-A181C882F078}" presName="space" presStyleCnt="0"/>
      <dgm:spPr/>
    </dgm:pt>
    <dgm:pt modelId="{D5516273-131A-4022-9F36-3FEEFEF867EB}" type="pres">
      <dgm:prSet presAssocID="{E17750B0-A60F-40B6-9771-094AE5FC08D4}" presName="compositeB" presStyleCnt="0"/>
      <dgm:spPr/>
    </dgm:pt>
    <dgm:pt modelId="{8B7D110E-E224-46D6-8967-44FF1981170E}" type="pres">
      <dgm:prSet presAssocID="{E17750B0-A60F-40B6-9771-094AE5FC08D4}" presName="textB" presStyleLbl="revTx" presStyleIdx="1" presStyleCnt="3" custScaleX="179294">
        <dgm:presLayoutVars>
          <dgm:bulletEnabled val="1"/>
        </dgm:presLayoutVars>
      </dgm:prSet>
      <dgm:spPr/>
    </dgm:pt>
    <dgm:pt modelId="{89729628-6E6D-40EC-BC04-2A2131228376}" type="pres">
      <dgm:prSet presAssocID="{E17750B0-A60F-40B6-9771-094AE5FC08D4}" presName="circleB" presStyleLbl="node1" presStyleIdx="1" presStyleCnt="3"/>
      <dgm:spPr/>
    </dgm:pt>
    <dgm:pt modelId="{3CD1F2C8-E619-412D-BBD8-56BD026BBA32}" type="pres">
      <dgm:prSet presAssocID="{E17750B0-A60F-40B6-9771-094AE5FC08D4}" presName="spaceB" presStyleCnt="0"/>
      <dgm:spPr/>
    </dgm:pt>
    <dgm:pt modelId="{59073B0E-3D2E-4781-8BD7-542200108274}" type="pres">
      <dgm:prSet presAssocID="{6E54948D-DA4E-4041-B775-84957C36029D}" presName="space" presStyleCnt="0"/>
      <dgm:spPr/>
    </dgm:pt>
    <dgm:pt modelId="{F3CEF3FF-0315-4F0E-8FB4-12056B36B810}" type="pres">
      <dgm:prSet presAssocID="{67C263A6-173B-4016-BADD-C27EF8293901}" presName="compositeA" presStyleCnt="0"/>
      <dgm:spPr/>
    </dgm:pt>
    <dgm:pt modelId="{FFB26624-6C53-4DA1-A8BB-AD9C140645C6}" type="pres">
      <dgm:prSet presAssocID="{67C263A6-173B-4016-BADD-C27EF8293901}" presName="textA" presStyleLbl="revTx" presStyleIdx="2" presStyleCnt="3">
        <dgm:presLayoutVars>
          <dgm:bulletEnabled val="1"/>
        </dgm:presLayoutVars>
      </dgm:prSet>
      <dgm:spPr/>
    </dgm:pt>
    <dgm:pt modelId="{1C3162B0-282E-462F-A823-EE43D215FCEA}" type="pres">
      <dgm:prSet presAssocID="{67C263A6-173B-4016-BADD-C27EF8293901}" presName="circleA" presStyleLbl="node1" presStyleIdx="2" presStyleCnt="3"/>
      <dgm:spPr/>
    </dgm:pt>
    <dgm:pt modelId="{E8B69286-3289-4CBA-9621-ECF65423F177}" type="pres">
      <dgm:prSet presAssocID="{67C263A6-173B-4016-BADD-C27EF8293901}" presName="spaceA" presStyleCnt="0"/>
      <dgm:spPr/>
    </dgm:pt>
  </dgm:ptLst>
  <dgm:cxnLst>
    <dgm:cxn modelId="{D53D3B12-9A17-466C-BCFE-9C3FCA248FD8}" srcId="{9F73519D-EE71-4D1D-A1CF-1BCD9AD10AD7}" destId="{14E3FFF3-35A0-4FA6-B4B4-362A26EB4CE1}" srcOrd="0" destOrd="0" parTransId="{A876BBAF-B4EE-4A24-B49E-DACBF3CAD68B}" sibTransId="{31E9249A-7A82-43B8-BE94-A181C882F078}"/>
    <dgm:cxn modelId="{85C7BD77-C65B-4FD8-96B7-141217AC462E}" type="presOf" srcId="{14E3FFF3-35A0-4FA6-B4B4-362A26EB4CE1}" destId="{F5FCA620-BFCE-4E01-B64F-94BD888536CF}" srcOrd="0" destOrd="0" presId="urn:microsoft.com/office/officeart/2005/8/layout/hProcess11"/>
    <dgm:cxn modelId="{33E66081-5745-46BA-AAC5-4A1247F28208}" type="presOf" srcId="{E17750B0-A60F-40B6-9771-094AE5FC08D4}" destId="{8B7D110E-E224-46D6-8967-44FF1981170E}" srcOrd="0" destOrd="0" presId="urn:microsoft.com/office/officeart/2005/8/layout/hProcess11"/>
    <dgm:cxn modelId="{53F52EBB-FCF2-44FB-93C6-B9B4C016CD04}" type="presOf" srcId="{9F73519D-EE71-4D1D-A1CF-1BCD9AD10AD7}" destId="{DA51E6C2-658D-4AB0-8CA2-D90124862A60}" srcOrd="0" destOrd="0" presId="urn:microsoft.com/office/officeart/2005/8/layout/hProcess11"/>
    <dgm:cxn modelId="{23854EC3-59D0-4F6F-8C50-07319A88606B}" srcId="{9F73519D-EE71-4D1D-A1CF-1BCD9AD10AD7}" destId="{E17750B0-A60F-40B6-9771-094AE5FC08D4}" srcOrd="1" destOrd="0" parTransId="{9D1BE61E-A670-4E87-855A-EC2B501E7CAD}" sibTransId="{6E54948D-DA4E-4041-B775-84957C36029D}"/>
    <dgm:cxn modelId="{D2D6B2D8-7531-4F30-A302-153D03E35180}" type="presOf" srcId="{67C263A6-173B-4016-BADD-C27EF8293901}" destId="{FFB26624-6C53-4DA1-A8BB-AD9C140645C6}" srcOrd="0" destOrd="0" presId="urn:microsoft.com/office/officeart/2005/8/layout/hProcess11"/>
    <dgm:cxn modelId="{D8EEAEE8-1F35-4407-BB07-5938A475EA4C}" srcId="{9F73519D-EE71-4D1D-A1CF-1BCD9AD10AD7}" destId="{67C263A6-173B-4016-BADD-C27EF8293901}" srcOrd="2" destOrd="0" parTransId="{BBF187BF-59B3-4316-AF4B-2C6F18C2F03A}" sibTransId="{5E7992FC-8184-4D62-888B-961A24A19A0F}"/>
    <dgm:cxn modelId="{CC0087FB-F5E5-4581-9D75-C44F39EF38C5}" type="presParOf" srcId="{DA51E6C2-658D-4AB0-8CA2-D90124862A60}" destId="{F66B6A7B-B488-4C32-B64A-0668D463B6DB}" srcOrd="0" destOrd="0" presId="urn:microsoft.com/office/officeart/2005/8/layout/hProcess11"/>
    <dgm:cxn modelId="{CE3A649A-E6F3-4B44-B5D9-A505C5D378B9}" type="presParOf" srcId="{DA51E6C2-658D-4AB0-8CA2-D90124862A60}" destId="{3DD5F650-BB91-4B99-9546-CB5CD350CB99}" srcOrd="1" destOrd="0" presId="urn:microsoft.com/office/officeart/2005/8/layout/hProcess11"/>
    <dgm:cxn modelId="{84F54ADC-48DA-44C7-A901-A4DEFE0670B9}" type="presParOf" srcId="{3DD5F650-BB91-4B99-9546-CB5CD350CB99}" destId="{2938FC71-2FCC-45C9-9061-EF799B107BFE}" srcOrd="0" destOrd="0" presId="urn:microsoft.com/office/officeart/2005/8/layout/hProcess11"/>
    <dgm:cxn modelId="{C6CCFA0B-E956-45EB-A849-AEADACBB437C}" type="presParOf" srcId="{2938FC71-2FCC-45C9-9061-EF799B107BFE}" destId="{F5FCA620-BFCE-4E01-B64F-94BD888536CF}" srcOrd="0" destOrd="0" presId="urn:microsoft.com/office/officeart/2005/8/layout/hProcess11"/>
    <dgm:cxn modelId="{5067AFB6-9552-44AE-A733-17A360790CAC}" type="presParOf" srcId="{2938FC71-2FCC-45C9-9061-EF799B107BFE}" destId="{7B025C4C-7C8C-4387-9494-A5F75AAC9164}" srcOrd="1" destOrd="0" presId="urn:microsoft.com/office/officeart/2005/8/layout/hProcess11"/>
    <dgm:cxn modelId="{E15D9E26-CD27-484F-BC57-67915D9C4053}" type="presParOf" srcId="{2938FC71-2FCC-45C9-9061-EF799B107BFE}" destId="{7C8A811B-7C05-47AB-BED4-42FFE59572F2}" srcOrd="2" destOrd="0" presId="urn:microsoft.com/office/officeart/2005/8/layout/hProcess11"/>
    <dgm:cxn modelId="{661D992C-859F-4539-8E37-F750C4C6F503}" type="presParOf" srcId="{3DD5F650-BB91-4B99-9546-CB5CD350CB99}" destId="{4304EF0F-6E18-40B0-8D44-41CC2654D88F}" srcOrd="1" destOrd="0" presId="urn:microsoft.com/office/officeart/2005/8/layout/hProcess11"/>
    <dgm:cxn modelId="{AD907E2B-A509-4249-AF0E-A93D8A711E81}" type="presParOf" srcId="{3DD5F650-BB91-4B99-9546-CB5CD350CB99}" destId="{D5516273-131A-4022-9F36-3FEEFEF867EB}" srcOrd="2" destOrd="0" presId="urn:microsoft.com/office/officeart/2005/8/layout/hProcess11"/>
    <dgm:cxn modelId="{9C16FF36-D890-40EF-9557-9335F0E14B55}" type="presParOf" srcId="{D5516273-131A-4022-9F36-3FEEFEF867EB}" destId="{8B7D110E-E224-46D6-8967-44FF1981170E}" srcOrd="0" destOrd="0" presId="urn:microsoft.com/office/officeart/2005/8/layout/hProcess11"/>
    <dgm:cxn modelId="{4BC54CA6-E77B-4FC8-8EE4-013283C3F34E}" type="presParOf" srcId="{D5516273-131A-4022-9F36-3FEEFEF867EB}" destId="{89729628-6E6D-40EC-BC04-2A2131228376}" srcOrd="1" destOrd="0" presId="urn:microsoft.com/office/officeart/2005/8/layout/hProcess11"/>
    <dgm:cxn modelId="{DC08FE2F-A10C-41F2-B53C-F021C0E03CAE}" type="presParOf" srcId="{D5516273-131A-4022-9F36-3FEEFEF867EB}" destId="{3CD1F2C8-E619-412D-BBD8-56BD026BBA32}" srcOrd="2" destOrd="0" presId="urn:microsoft.com/office/officeart/2005/8/layout/hProcess11"/>
    <dgm:cxn modelId="{1BD7D4AD-B489-4ABC-A43E-D02199F8B2A7}" type="presParOf" srcId="{3DD5F650-BB91-4B99-9546-CB5CD350CB99}" destId="{59073B0E-3D2E-4781-8BD7-542200108274}" srcOrd="3" destOrd="0" presId="urn:microsoft.com/office/officeart/2005/8/layout/hProcess11"/>
    <dgm:cxn modelId="{B5502797-048D-4B6F-94C4-9A017C68437A}" type="presParOf" srcId="{3DD5F650-BB91-4B99-9546-CB5CD350CB99}" destId="{F3CEF3FF-0315-4F0E-8FB4-12056B36B810}" srcOrd="4" destOrd="0" presId="urn:microsoft.com/office/officeart/2005/8/layout/hProcess11"/>
    <dgm:cxn modelId="{048FED3E-A5EC-4B3D-AF37-62F3D5115781}" type="presParOf" srcId="{F3CEF3FF-0315-4F0E-8FB4-12056B36B810}" destId="{FFB26624-6C53-4DA1-A8BB-AD9C140645C6}" srcOrd="0" destOrd="0" presId="urn:microsoft.com/office/officeart/2005/8/layout/hProcess11"/>
    <dgm:cxn modelId="{5A8CD26A-113A-403C-8E99-E632C104169A}" type="presParOf" srcId="{F3CEF3FF-0315-4F0E-8FB4-12056B36B810}" destId="{1C3162B0-282E-462F-A823-EE43D215FCEA}" srcOrd="1" destOrd="0" presId="urn:microsoft.com/office/officeart/2005/8/layout/hProcess11"/>
    <dgm:cxn modelId="{D7F3AB91-AB4D-4CD0-8FAE-D87D8B2D1B72}" type="presParOf" srcId="{F3CEF3FF-0315-4F0E-8FB4-12056B36B810}" destId="{E8B69286-3289-4CBA-9621-ECF65423F17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30B08-7520-409C-B719-733DDC30E860}" type="doc">
      <dgm:prSet loTypeId="urn:microsoft.com/office/officeart/2005/8/layout/vProcess5" loCatId="process" qsTypeId="urn:microsoft.com/office/officeart/2005/8/quickstyle/simple3" qsCatId="simple" csTypeId="urn:microsoft.com/office/officeart/2005/8/colors/accent0_1" csCatId="mainScheme" phldr="1"/>
      <dgm:spPr/>
      <dgm:t>
        <a:bodyPr/>
        <a:lstStyle/>
        <a:p>
          <a:endParaRPr lang="en-GB"/>
        </a:p>
      </dgm:t>
    </dgm:pt>
    <dgm:pt modelId="{95F697AE-B9B5-494C-8853-E09A3D5A7EBB}">
      <dgm:prSet phldrT="[Text]"/>
      <dgm:spPr/>
      <dgm:t>
        <a:bodyPr/>
        <a:lstStyle/>
        <a:p>
          <a:r>
            <a:rPr lang="en-GB" dirty="0"/>
            <a:t>Planning</a:t>
          </a:r>
        </a:p>
      </dgm:t>
    </dgm:pt>
    <dgm:pt modelId="{28B7CE19-B1F0-439D-89B5-7E243F89F9A9}" type="parTrans" cxnId="{702A8092-2FB2-42D0-993A-C8B53524E9EA}">
      <dgm:prSet/>
      <dgm:spPr/>
      <dgm:t>
        <a:bodyPr/>
        <a:lstStyle/>
        <a:p>
          <a:endParaRPr lang="en-GB"/>
        </a:p>
      </dgm:t>
    </dgm:pt>
    <dgm:pt modelId="{3BE7ED2A-4785-4060-9E0A-9B3C76B35C4F}" type="sibTrans" cxnId="{702A8092-2FB2-42D0-993A-C8B53524E9EA}">
      <dgm:prSet>
        <dgm:style>
          <a:lnRef idx="3">
            <a:schemeClr val="lt1"/>
          </a:lnRef>
          <a:fillRef idx="1">
            <a:schemeClr val="accent3"/>
          </a:fillRef>
          <a:effectRef idx="1">
            <a:schemeClr val="accent3"/>
          </a:effectRef>
          <a:fontRef idx="minor">
            <a:schemeClr val="lt1"/>
          </a:fontRef>
        </dgm:style>
      </dgm:prSet>
      <dgm:spPr/>
      <dgm:t>
        <a:bodyPr/>
        <a:lstStyle/>
        <a:p>
          <a:endParaRPr lang="en-GB" dirty="0"/>
        </a:p>
      </dgm:t>
    </dgm:pt>
    <dgm:pt modelId="{D9CC24C4-5E1B-4734-AA07-1A0F7F0B363F}">
      <dgm:prSet phldrT="[Text]"/>
      <dgm:spPr/>
      <dgm:t>
        <a:bodyPr/>
        <a:lstStyle/>
        <a:p>
          <a:r>
            <a:rPr lang="en-GB" dirty="0"/>
            <a:t>Analysis</a:t>
          </a:r>
        </a:p>
      </dgm:t>
    </dgm:pt>
    <dgm:pt modelId="{0CD32EDC-AFC9-4796-B1C8-74608D7230C2}" type="parTrans" cxnId="{F113AFAF-0D80-44B2-B26C-7B51BE36D8BB}">
      <dgm:prSet/>
      <dgm:spPr/>
      <dgm:t>
        <a:bodyPr/>
        <a:lstStyle/>
        <a:p>
          <a:endParaRPr lang="en-GB"/>
        </a:p>
      </dgm:t>
    </dgm:pt>
    <dgm:pt modelId="{AFEF7E44-6C9B-42B3-91AD-CDC64C579973}" type="sibTrans" cxnId="{F113AFAF-0D80-44B2-B26C-7B51BE36D8BB}">
      <dgm:prSet>
        <dgm:style>
          <a:lnRef idx="3">
            <a:schemeClr val="lt1"/>
          </a:lnRef>
          <a:fillRef idx="1">
            <a:schemeClr val="accent3"/>
          </a:fillRef>
          <a:effectRef idx="1">
            <a:schemeClr val="accent3"/>
          </a:effectRef>
          <a:fontRef idx="minor">
            <a:schemeClr val="lt1"/>
          </a:fontRef>
        </dgm:style>
      </dgm:prSet>
      <dgm:spPr/>
      <dgm:t>
        <a:bodyPr/>
        <a:lstStyle/>
        <a:p>
          <a:endParaRPr lang="en-GB" dirty="0"/>
        </a:p>
      </dgm:t>
    </dgm:pt>
    <dgm:pt modelId="{EC9A5CB4-F601-4080-B9DC-D2789129A16F}">
      <dgm:prSet phldrT="[Text]"/>
      <dgm:spPr/>
      <dgm:t>
        <a:bodyPr/>
        <a:lstStyle/>
        <a:p>
          <a:r>
            <a:rPr lang="en-GB" dirty="0"/>
            <a:t>Design</a:t>
          </a:r>
        </a:p>
      </dgm:t>
    </dgm:pt>
    <dgm:pt modelId="{BEAAF27C-B71E-4892-9ED3-B7DCDFB09687}" type="parTrans" cxnId="{B31AE0A3-14CD-475F-A1DA-16461AE2F1A1}">
      <dgm:prSet/>
      <dgm:spPr/>
      <dgm:t>
        <a:bodyPr/>
        <a:lstStyle/>
        <a:p>
          <a:endParaRPr lang="en-GB"/>
        </a:p>
      </dgm:t>
    </dgm:pt>
    <dgm:pt modelId="{B2676430-7719-4DF4-9570-1CF7F088A57B}" type="sibTrans" cxnId="{B31AE0A3-14CD-475F-A1DA-16461AE2F1A1}">
      <dgm:prSet>
        <dgm:style>
          <a:lnRef idx="3">
            <a:schemeClr val="lt1"/>
          </a:lnRef>
          <a:fillRef idx="1">
            <a:schemeClr val="accent3"/>
          </a:fillRef>
          <a:effectRef idx="1">
            <a:schemeClr val="accent3"/>
          </a:effectRef>
          <a:fontRef idx="minor">
            <a:schemeClr val="lt1"/>
          </a:fontRef>
        </dgm:style>
      </dgm:prSet>
      <dgm:spPr/>
      <dgm:t>
        <a:bodyPr/>
        <a:lstStyle/>
        <a:p>
          <a:endParaRPr lang="en-GB" dirty="0"/>
        </a:p>
      </dgm:t>
    </dgm:pt>
    <dgm:pt modelId="{92373728-0C81-4AA7-8F56-96050E7FC55E}">
      <dgm:prSet phldrT="[Text]"/>
      <dgm:spPr/>
      <dgm:t>
        <a:bodyPr/>
        <a:lstStyle/>
        <a:p>
          <a:r>
            <a:rPr lang="en-GB" dirty="0"/>
            <a:t>Implementation</a:t>
          </a:r>
        </a:p>
      </dgm:t>
    </dgm:pt>
    <dgm:pt modelId="{C6EFBAEB-C45D-4853-8137-CE758E30587A}" type="parTrans" cxnId="{C68F1990-A4DA-474E-9698-122BB0E55E70}">
      <dgm:prSet/>
      <dgm:spPr/>
      <dgm:t>
        <a:bodyPr/>
        <a:lstStyle/>
        <a:p>
          <a:endParaRPr lang="en-GB"/>
        </a:p>
      </dgm:t>
    </dgm:pt>
    <dgm:pt modelId="{8880AE41-18B9-441A-AC91-F9B6000D74B1}" type="sibTrans" cxnId="{C68F1990-A4DA-474E-9698-122BB0E55E70}">
      <dgm:prSet>
        <dgm:style>
          <a:lnRef idx="3">
            <a:schemeClr val="lt1"/>
          </a:lnRef>
          <a:fillRef idx="1">
            <a:schemeClr val="accent3"/>
          </a:fillRef>
          <a:effectRef idx="1">
            <a:schemeClr val="accent3"/>
          </a:effectRef>
          <a:fontRef idx="minor">
            <a:schemeClr val="lt1"/>
          </a:fontRef>
        </dgm:style>
      </dgm:prSet>
      <dgm:spPr/>
      <dgm:t>
        <a:bodyPr/>
        <a:lstStyle/>
        <a:p>
          <a:endParaRPr lang="en-GB" dirty="0"/>
        </a:p>
      </dgm:t>
    </dgm:pt>
    <dgm:pt modelId="{8AD085F2-2566-43E3-B062-6F77FA650079}">
      <dgm:prSet phldrT="[Text]"/>
      <dgm:spPr/>
      <dgm:t>
        <a:bodyPr/>
        <a:lstStyle/>
        <a:p>
          <a:r>
            <a:rPr lang="en-GB" dirty="0"/>
            <a:t>Maintenance</a:t>
          </a:r>
        </a:p>
      </dgm:t>
    </dgm:pt>
    <dgm:pt modelId="{78EBF7B5-BFEF-49FF-A0BA-744A636FFB82}" type="parTrans" cxnId="{FBA41C1A-75B1-403E-B3CE-6ACF0D6D2AFF}">
      <dgm:prSet/>
      <dgm:spPr/>
      <dgm:t>
        <a:bodyPr/>
        <a:lstStyle/>
        <a:p>
          <a:endParaRPr lang="en-GB"/>
        </a:p>
      </dgm:t>
    </dgm:pt>
    <dgm:pt modelId="{9CCC7A79-A535-41B8-AB38-79AB7EE2484C}" type="sibTrans" cxnId="{FBA41C1A-75B1-403E-B3CE-6ACF0D6D2AFF}">
      <dgm:prSet/>
      <dgm:spPr/>
      <dgm:t>
        <a:bodyPr/>
        <a:lstStyle/>
        <a:p>
          <a:endParaRPr lang="en-GB"/>
        </a:p>
      </dgm:t>
    </dgm:pt>
    <dgm:pt modelId="{2B2E11EE-CF4E-41C1-AC42-E1559DAE806E}" type="pres">
      <dgm:prSet presAssocID="{BF630B08-7520-409C-B719-733DDC30E860}" presName="outerComposite" presStyleCnt="0">
        <dgm:presLayoutVars>
          <dgm:chMax val="5"/>
          <dgm:dir/>
          <dgm:resizeHandles val="exact"/>
        </dgm:presLayoutVars>
      </dgm:prSet>
      <dgm:spPr/>
    </dgm:pt>
    <dgm:pt modelId="{8F976D95-9044-40E5-85F6-B07CB626B7F1}" type="pres">
      <dgm:prSet presAssocID="{BF630B08-7520-409C-B719-733DDC30E860}" presName="dummyMaxCanvas" presStyleCnt="0">
        <dgm:presLayoutVars/>
      </dgm:prSet>
      <dgm:spPr/>
    </dgm:pt>
    <dgm:pt modelId="{02CA0FDE-F462-47DE-9900-C7B737BC323A}" type="pres">
      <dgm:prSet presAssocID="{BF630B08-7520-409C-B719-733DDC30E860}" presName="FiveNodes_1" presStyleLbl="node1" presStyleIdx="0" presStyleCnt="5">
        <dgm:presLayoutVars>
          <dgm:bulletEnabled val="1"/>
        </dgm:presLayoutVars>
      </dgm:prSet>
      <dgm:spPr/>
    </dgm:pt>
    <dgm:pt modelId="{C414FC8F-69DB-4182-AD5D-98EC19B80BFD}" type="pres">
      <dgm:prSet presAssocID="{BF630B08-7520-409C-B719-733DDC30E860}" presName="FiveNodes_2" presStyleLbl="node1" presStyleIdx="1" presStyleCnt="5">
        <dgm:presLayoutVars>
          <dgm:bulletEnabled val="1"/>
        </dgm:presLayoutVars>
      </dgm:prSet>
      <dgm:spPr/>
    </dgm:pt>
    <dgm:pt modelId="{E7C8F14F-5D2B-4C2D-A83C-FDAB8E8325FE}" type="pres">
      <dgm:prSet presAssocID="{BF630B08-7520-409C-B719-733DDC30E860}" presName="FiveNodes_3" presStyleLbl="node1" presStyleIdx="2" presStyleCnt="5">
        <dgm:presLayoutVars>
          <dgm:bulletEnabled val="1"/>
        </dgm:presLayoutVars>
      </dgm:prSet>
      <dgm:spPr/>
    </dgm:pt>
    <dgm:pt modelId="{30B89DB7-784B-4A61-8D21-6FBFF454F7A6}" type="pres">
      <dgm:prSet presAssocID="{BF630B08-7520-409C-B719-733DDC30E860}" presName="FiveNodes_4" presStyleLbl="node1" presStyleIdx="3" presStyleCnt="5">
        <dgm:presLayoutVars>
          <dgm:bulletEnabled val="1"/>
        </dgm:presLayoutVars>
      </dgm:prSet>
      <dgm:spPr/>
    </dgm:pt>
    <dgm:pt modelId="{D91749F4-F93B-4C7C-A186-43FD3FB2D0E7}" type="pres">
      <dgm:prSet presAssocID="{BF630B08-7520-409C-B719-733DDC30E860}" presName="FiveNodes_5" presStyleLbl="node1" presStyleIdx="4" presStyleCnt="5">
        <dgm:presLayoutVars>
          <dgm:bulletEnabled val="1"/>
        </dgm:presLayoutVars>
      </dgm:prSet>
      <dgm:spPr/>
    </dgm:pt>
    <dgm:pt modelId="{C0DD768C-BB23-413A-BF6D-4AC8DFE98DE8}" type="pres">
      <dgm:prSet presAssocID="{BF630B08-7520-409C-B719-733DDC30E860}" presName="FiveConn_1-2" presStyleLbl="fgAccFollowNode1" presStyleIdx="0" presStyleCnt="4">
        <dgm:presLayoutVars>
          <dgm:bulletEnabled val="1"/>
        </dgm:presLayoutVars>
      </dgm:prSet>
      <dgm:spPr/>
    </dgm:pt>
    <dgm:pt modelId="{8BBA1DD7-C940-4BA9-85E1-616816CB708F}" type="pres">
      <dgm:prSet presAssocID="{BF630B08-7520-409C-B719-733DDC30E860}" presName="FiveConn_2-3" presStyleLbl="fgAccFollowNode1" presStyleIdx="1" presStyleCnt="4">
        <dgm:presLayoutVars>
          <dgm:bulletEnabled val="1"/>
        </dgm:presLayoutVars>
      </dgm:prSet>
      <dgm:spPr/>
    </dgm:pt>
    <dgm:pt modelId="{C22ABD19-B306-4B56-A1D0-40427351081A}" type="pres">
      <dgm:prSet presAssocID="{BF630B08-7520-409C-B719-733DDC30E860}" presName="FiveConn_3-4" presStyleLbl="fgAccFollowNode1" presStyleIdx="2" presStyleCnt="4">
        <dgm:presLayoutVars>
          <dgm:bulletEnabled val="1"/>
        </dgm:presLayoutVars>
      </dgm:prSet>
      <dgm:spPr/>
    </dgm:pt>
    <dgm:pt modelId="{2A202A3C-91C9-4D45-A86D-7DB7D478727D}" type="pres">
      <dgm:prSet presAssocID="{BF630B08-7520-409C-B719-733DDC30E860}" presName="FiveConn_4-5" presStyleLbl="fgAccFollowNode1" presStyleIdx="3" presStyleCnt="4">
        <dgm:presLayoutVars>
          <dgm:bulletEnabled val="1"/>
        </dgm:presLayoutVars>
      </dgm:prSet>
      <dgm:spPr/>
    </dgm:pt>
    <dgm:pt modelId="{4F8F0E96-8198-47D3-9D0F-8DBC8C84459F}" type="pres">
      <dgm:prSet presAssocID="{BF630B08-7520-409C-B719-733DDC30E860}" presName="FiveNodes_1_text" presStyleLbl="node1" presStyleIdx="4" presStyleCnt="5">
        <dgm:presLayoutVars>
          <dgm:bulletEnabled val="1"/>
        </dgm:presLayoutVars>
      </dgm:prSet>
      <dgm:spPr/>
    </dgm:pt>
    <dgm:pt modelId="{5221C4AF-2235-439B-A6AA-018B3FBC19C7}" type="pres">
      <dgm:prSet presAssocID="{BF630B08-7520-409C-B719-733DDC30E860}" presName="FiveNodes_2_text" presStyleLbl="node1" presStyleIdx="4" presStyleCnt="5">
        <dgm:presLayoutVars>
          <dgm:bulletEnabled val="1"/>
        </dgm:presLayoutVars>
      </dgm:prSet>
      <dgm:spPr/>
    </dgm:pt>
    <dgm:pt modelId="{3AF58DDE-8021-42CB-ABEC-2FD7DBF2A6D0}" type="pres">
      <dgm:prSet presAssocID="{BF630B08-7520-409C-B719-733DDC30E860}" presName="FiveNodes_3_text" presStyleLbl="node1" presStyleIdx="4" presStyleCnt="5">
        <dgm:presLayoutVars>
          <dgm:bulletEnabled val="1"/>
        </dgm:presLayoutVars>
      </dgm:prSet>
      <dgm:spPr/>
    </dgm:pt>
    <dgm:pt modelId="{9388867F-2486-43E2-875F-1D5140BBF6F7}" type="pres">
      <dgm:prSet presAssocID="{BF630B08-7520-409C-B719-733DDC30E860}" presName="FiveNodes_4_text" presStyleLbl="node1" presStyleIdx="4" presStyleCnt="5">
        <dgm:presLayoutVars>
          <dgm:bulletEnabled val="1"/>
        </dgm:presLayoutVars>
      </dgm:prSet>
      <dgm:spPr/>
    </dgm:pt>
    <dgm:pt modelId="{F99666A0-03FB-4B88-9C47-0E01069DBFE7}" type="pres">
      <dgm:prSet presAssocID="{BF630B08-7520-409C-B719-733DDC30E860}" presName="FiveNodes_5_text" presStyleLbl="node1" presStyleIdx="4" presStyleCnt="5">
        <dgm:presLayoutVars>
          <dgm:bulletEnabled val="1"/>
        </dgm:presLayoutVars>
      </dgm:prSet>
      <dgm:spPr/>
    </dgm:pt>
  </dgm:ptLst>
  <dgm:cxnLst>
    <dgm:cxn modelId="{FBA41C1A-75B1-403E-B3CE-6ACF0D6D2AFF}" srcId="{BF630B08-7520-409C-B719-733DDC30E860}" destId="{8AD085F2-2566-43E3-B062-6F77FA650079}" srcOrd="4" destOrd="0" parTransId="{78EBF7B5-BFEF-49FF-A0BA-744A636FFB82}" sibTransId="{9CCC7A79-A535-41B8-AB38-79AB7EE2484C}"/>
    <dgm:cxn modelId="{3C467823-1A6D-45AF-B326-6A6947B5A67D}" type="presOf" srcId="{D9CC24C4-5E1B-4734-AA07-1A0F7F0B363F}" destId="{5221C4AF-2235-439B-A6AA-018B3FBC19C7}" srcOrd="1" destOrd="0" presId="urn:microsoft.com/office/officeart/2005/8/layout/vProcess5"/>
    <dgm:cxn modelId="{D2E67B23-8E78-40EE-8D94-E125C7318F0A}" type="presOf" srcId="{EC9A5CB4-F601-4080-B9DC-D2789129A16F}" destId="{3AF58DDE-8021-42CB-ABEC-2FD7DBF2A6D0}" srcOrd="1" destOrd="0" presId="urn:microsoft.com/office/officeart/2005/8/layout/vProcess5"/>
    <dgm:cxn modelId="{ACA82A25-6B80-4C13-8C72-05309D4F8E3E}" type="presOf" srcId="{8AD085F2-2566-43E3-B062-6F77FA650079}" destId="{F99666A0-03FB-4B88-9C47-0E01069DBFE7}" srcOrd="1" destOrd="0" presId="urn:microsoft.com/office/officeart/2005/8/layout/vProcess5"/>
    <dgm:cxn modelId="{999B0E6F-563A-4A5B-9323-0D8F90B9713E}" type="presOf" srcId="{AFEF7E44-6C9B-42B3-91AD-CDC64C579973}" destId="{8BBA1DD7-C940-4BA9-85E1-616816CB708F}" srcOrd="0" destOrd="0" presId="urn:microsoft.com/office/officeart/2005/8/layout/vProcess5"/>
    <dgm:cxn modelId="{3DAFC573-8872-4CC8-B900-6F5951992DD2}" type="presOf" srcId="{B2676430-7719-4DF4-9570-1CF7F088A57B}" destId="{C22ABD19-B306-4B56-A1D0-40427351081A}" srcOrd="0" destOrd="0" presId="urn:microsoft.com/office/officeart/2005/8/layout/vProcess5"/>
    <dgm:cxn modelId="{8F704374-AED5-4FB4-9EA2-61EFE649C2A7}" type="presOf" srcId="{95F697AE-B9B5-494C-8853-E09A3D5A7EBB}" destId="{4F8F0E96-8198-47D3-9D0F-8DBC8C84459F}" srcOrd="1" destOrd="0" presId="urn:microsoft.com/office/officeart/2005/8/layout/vProcess5"/>
    <dgm:cxn modelId="{6DE69757-95FF-4C7A-AC09-839CDE8CD7A5}" type="presOf" srcId="{92373728-0C81-4AA7-8F56-96050E7FC55E}" destId="{30B89DB7-784B-4A61-8D21-6FBFF454F7A6}" srcOrd="0" destOrd="0" presId="urn:microsoft.com/office/officeart/2005/8/layout/vProcess5"/>
    <dgm:cxn modelId="{C6AD8181-8653-4CF6-84A3-C0A515CE4ED2}" type="presOf" srcId="{D9CC24C4-5E1B-4734-AA07-1A0F7F0B363F}" destId="{C414FC8F-69DB-4182-AD5D-98EC19B80BFD}" srcOrd="0" destOrd="0" presId="urn:microsoft.com/office/officeart/2005/8/layout/vProcess5"/>
    <dgm:cxn modelId="{2E429F87-63EA-45F6-B7E9-DF19A57BD012}" type="presOf" srcId="{3BE7ED2A-4785-4060-9E0A-9B3C76B35C4F}" destId="{C0DD768C-BB23-413A-BF6D-4AC8DFE98DE8}" srcOrd="0" destOrd="0" presId="urn:microsoft.com/office/officeart/2005/8/layout/vProcess5"/>
    <dgm:cxn modelId="{C68F1990-A4DA-474E-9698-122BB0E55E70}" srcId="{BF630B08-7520-409C-B719-733DDC30E860}" destId="{92373728-0C81-4AA7-8F56-96050E7FC55E}" srcOrd="3" destOrd="0" parTransId="{C6EFBAEB-C45D-4853-8137-CE758E30587A}" sibTransId="{8880AE41-18B9-441A-AC91-F9B6000D74B1}"/>
    <dgm:cxn modelId="{702A8092-2FB2-42D0-993A-C8B53524E9EA}" srcId="{BF630B08-7520-409C-B719-733DDC30E860}" destId="{95F697AE-B9B5-494C-8853-E09A3D5A7EBB}" srcOrd="0" destOrd="0" parTransId="{28B7CE19-B1F0-439D-89B5-7E243F89F9A9}" sibTransId="{3BE7ED2A-4785-4060-9E0A-9B3C76B35C4F}"/>
    <dgm:cxn modelId="{B31AE0A3-14CD-475F-A1DA-16461AE2F1A1}" srcId="{BF630B08-7520-409C-B719-733DDC30E860}" destId="{EC9A5CB4-F601-4080-B9DC-D2789129A16F}" srcOrd="2" destOrd="0" parTransId="{BEAAF27C-B71E-4892-9ED3-B7DCDFB09687}" sibTransId="{B2676430-7719-4DF4-9570-1CF7F088A57B}"/>
    <dgm:cxn modelId="{8A5379A7-9466-4C06-B951-5924806E16BE}" type="presOf" srcId="{EC9A5CB4-F601-4080-B9DC-D2789129A16F}" destId="{E7C8F14F-5D2B-4C2D-A83C-FDAB8E8325FE}" srcOrd="0" destOrd="0" presId="urn:microsoft.com/office/officeart/2005/8/layout/vProcess5"/>
    <dgm:cxn modelId="{F113AFAF-0D80-44B2-B26C-7B51BE36D8BB}" srcId="{BF630B08-7520-409C-B719-733DDC30E860}" destId="{D9CC24C4-5E1B-4734-AA07-1A0F7F0B363F}" srcOrd="1" destOrd="0" parTransId="{0CD32EDC-AFC9-4796-B1C8-74608D7230C2}" sibTransId="{AFEF7E44-6C9B-42B3-91AD-CDC64C579973}"/>
    <dgm:cxn modelId="{C95E51BC-5E6A-4A80-99DA-CF3A471FAC8E}" type="presOf" srcId="{92373728-0C81-4AA7-8F56-96050E7FC55E}" destId="{9388867F-2486-43E2-875F-1D5140BBF6F7}" srcOrd="1" destOrd="0" presId="urn:microsoft.com/office/officeart/2005/8/layout/vProcess5"/>
    <dgm:cxn modelId="{6F9F30BD-8B0C-444A-B6E2-01982C45A025}" type="presOf" srcId="{BF630B08-7520-409C-B719-733DDC30E860}" destId="{2B2E11EE-CF4E-41C1-AC42-E1559DAE806E}" srcOrd="0" destOrd="0" presId="urn:microsoft.com/office/officeart/2005/8/layout/vProcess5"/>
    <dgm:cxn modelId="{563491CB-44C7-473B-A5B1-C23F35846FC7}" type="presOf" srcId="{8AD085F2-2566-43E3-B062-6F77FA650079}" destId="{D91749F4-F93B-4C7C-A186-43FD3FB2D0E7}" srcOrd="0" destOrd="0" presId="urn:microsoft.com/office/officeart/2005/8/layout/vProcess5"/>
    <dgm:cxn modelId="{97D54FDC-4E16-4977-BA61-EAEA5DE7D2B1}" type="presOf" srcId="{95F697AE-B9B5-494C-8853-E09A3D5A7EBB}" destId="{02CA0FDE-F462-47DE-9900-C7B737BC323A}" srcOrd="0" destOrd="0" presId="urn:microsoft.com/office/officeart/2005/8/layout/vProcess5"/>
    <dgm:cxn modelId="{DB7E92EF-E173-4EBE-A89D-F16BE31A92CD}" type="presOf" srcId="{8880AE41-18B9-441A-AC91-F9B6000D74B1}" destId="{2A202A3C-91C9-4D45-A86D-7DB7D478727D}" srcOrd="0" destOrd="0" presId="urn:microsoft.com/office/officeart/2005/8/layout/vProcess5"/>
    <dgm:cxn modelId="{5D88A79C-743F-4DD6-8766-CDF1F718C19E}" type="presParOf" srcId="{2B2E11EE-CF4E-41C1-AC42-E1559DAE806E}" destId="{8F976D95-9044-40E5-85F6-B07CB626B7F1}" srcOrd="0" destOrd="0" presId="urn:microsoft.com/office/officeart/2005/8/layout/vProcess5"/>
    <dgm:cxn modelId="{B243DDFB-20FF-44BC-81FF-A28428BC80A8}" type="presParOf" srcId="{2B2E11EE-CF4E-41C1-AC42-E1559DAE806E}" destId="{02CA0FDE-F462-47DE-9900-C7B737BC323A}" srcOrd="1" destOrd="0" presId="urn:microsoft.com/office/officeart/2005/8/layout/vProcess5"/>
    <dgm:cxn modelId="{EE089BAC-703B-4390-B96B-FABAC2FE92B0}" type="presParOf" srcId="{2B2E11EE-CF4E-41C1-AC42-E1559DAE806E}" destId="{C414FC8F-69DB-4182-AD5D-98EC19B80BFD}" srcOrd="2" destOrd="0" presId="urn:microsoft.com/office/officeart/2005/8/layout/vProcess5"/>
    <dgm:cxn modelId="{065C4B8A-9E53-4F91-83A4-DD979E1A2BB9}" type="presParOf" srcId="{2B2E11EE-CF4E-41C1-AC42-E1559DAE806E}" destId="{E7C8F14F-5D2B-4C2D-A83C-FDAB8E8325FE}" srcOrd="3" destOrd="0" presId="urn:microsoft.com/office/officeart/2005/8/layout/vProcess5"/>
    <dgm:cxn modelId="{8F6545AE-A114-4B5F-8EFC-4C056FA6A078}" type="presParOf" srcId="{2B2E11EE-CF4E-41C1-AC42-E1559DAE806E}" destId="{30B89DB7-784B-4A61-8D21-6FBFF454F7A6}" srcOrd="4" destOrd="0" presId="urn:microsoft.com/office/officeart/2005/8/layout/vProcess5"/>
    <dgm:cxn modelId="{F471E5FC-4073-43CF-BA76-AEB9C5F367B0}" type="presParOf" srcId="{2B2E11EE-CF4E-41C1-AC42-E1559DAE806E}" destId="{D91749F4-F93B-4C7C-A186-43FD3FB2D0E7}" srcOrd="5" destOrd="0" presId="urn:microsoft.com/office/officeart/2005/8/layout/vProcess5"/>
    <dgm:cxn modelId="{BD1A1DF2-8F9D-49C4-AB74-CFF359FD6659}" type="presParOf" srcId="{2B2E11EE-CF4E-41C1-AC42-E1559DAE806E}" destId="{C0DD768C-BB23-413A-BF6D-4AC8DFE98DE8}" srcOrd="6" destOrd="0" presId="urn:microsoft.com/office/officeart/2005/8/layout/vProcess5"/>
    <dgm:cxn modelId="{A8F586B7-9643-47D5-A968-4CA7BAB55695}" type="presParOf" srcId="{2B2E11EE-CF4E-41C1-AC42-E1559DAE806E}" destId="{8BBA1DD7-C940-4BA9-85E1-616816CB708F}" srcOrd="7" destOrd="0" presId="urn:microsoft.com/office/officeart/2005/8/layout/vProcess5"/>
    <dgm:cxn modelId="{BC815CA1-00B2-4ED3-BD74-83E91C96565D}" type="presParOf" srcId="{2B2E11EE-CF4E-41C1-AC42-E1559DAE806E}" destId="{C22ABD19-B306-4B56-A1D0-40427351081A}" srcOrd="8" destOrd="0" presId="urn:microsoft.com/office/officeart/2005/8/layout/vProcess5"/>
    <dgm:cxn modelId="{75DC1A2F-6211-4928-AF6A-2E1A479BB01D}" type="presParOf" srcId="{2B2E11EE-CF4E-41C1-AC42-E1559DAE806E}" destId="{2A202A3C-91C9-4D45-A86D-7DB7D478727D}" srcOrd="9" destOrd="0" presId="urn:microsoft.com/office/officeart/2005/8/layout/vProcess5"/>
    <dgm:cxn modelId="{57EBE1F5-09C0-4658-B97C-46C30DDB0A3D}" type="presParOf" srcId="{2B2E11EE-CF4E-41C1-AC42-E1559DAE806E}" destId="{4F8F0E96-8198-47D3-9D0F-8DBC8C84459F}" srcOrd="10" destOrd="0" presId="urn:microsoft.com/office/officeart/2005/8/layout/vProcess5"/>
    <dgm:cxn modelId="{0420508A-D1D3-4730-B494-1637C40CD4D7}" type="presParOf" srcId="{2B2E11EE-CF4E-41C1-AC42-E1559DAE806E}" destId="{5221C4AF-2235-439B-A6AA-018B3FBC19C7}" srcOrd="11" destOrd="0" presId="urn:microsoft.com/office/officeart/2005/8/layout/vProcess5"/>
    <dgm:cxn modelId="{59428E0F-00BE-4F1D-BF62-C7442FAF8BBE}" type="presParOf" srcId="{2B2E11EE-CF4E-41C1-AC42-E1559DAE806E}" destId="{3AF58DDE-8021-42CB-ABEC-2FD7DBF2A6D0}" srcOrd="12" destOrd="0" presId="urn:microsoft.com/office/officeart/2005/8/layout/vProcess5"/>
    <dgm:cxn modelId="{8ED14E9A-7582-469A-8A5C-02221AAD8BD5}" type="presParOf" srcId="{2B2E11EE-CF4E-41C1-AC42-E1559DAE806E}" destId="{9388867F-2486-43E2-875F-1D5140BBF6F7}" srcOrd="13" destOrd="0" presId="urn:microsoft.com/office/officeart/2005/8/layout/vProcess5"/>
    <dgm:cxn modelId="{27558B85-3861-40AB-A2A8-B80268DBFFB0}" type="presParOf" srcId="{2B2E11EE-CF4E-41C1-AC42-E1559DAE806E}" destId="{F99666A0-03FB-4B88-9C47-0E01069DBFE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295A10-6499-4B5E-B566-4C0DE347FEAF}" type="doc">
      <dgm:prSet loTypeId="urn:microsoft.com/office/officeart/2005/8/layout/pyramid4" loCatId="pyramid" qsTypeId="urn:microsoft.com/office/officeart/2005/8/quickstyle/simple1" qsCatId="simple" csTypeId="urn:microsoft.com/office/officeart/2005/8/colors/accent0_1" csCatId="mainScheme" phldr="1"/>
      <dgm:spPr/>
      <dgm:t>
        <a:bodyPr/>
        <a:lstStyle/>
        <a:p>
          <a:endParaRPr lang="en-US"/>
        </a:p>
      </dgm:t>
    </dgm:pt>
    <dgm:pt modelId="{CA23BC36-2F15-4036-891A-1036F0058189}">
      <dgm:prSet phldrT="[Text]"/>
      <dgm:spPr/>
      <dgm:t>
        <a:bodyPr/>
        <a:lstStyle/>
        <a:p>
          <a:r>
            <a:rPr lang="en-US" dirty="0"/>
            <a:t>User Alienation</a:t>
          </a:r>
        </a:p>
      </dgm:t>
    </dgm:pt>
    <dgm:pt modelId="{9C3942E4-DCD8-4870-806F-0FF3DB4985C4}" type="parTrans" cxnId="{7B559C03-AB6C-4891-8CEC-F17D9836F494}">
      <dgm:prSet/>
      <dgm:spPr/>
      <dgm:t>
        <a:bodyPr/>
        <a:lstStyle/>
        <a:p>
          <a:endParaRPr lang="en-US"/>
        </a:p>
      </dgm:t>
    </dgm:pt>
    <dgm:pt modelId="{1C9CD76D-B548-47A4-BF6F-C020D8A7EC9D}" type="sibTrans" cxnId="{7B559C03-AB6C-4891-8CEC-F17D9836F494}">
      <dgm:prSet/>
      <dgm:spPr/>
      <dgm:t>
        <a:bodyPr/>
        <a:lstStyle/>
        <a:p>
          <a:endParaRPr lang="en-US"/>
        </a:p>
      </dgm:t>
    </dgm:pt>
    <dgm:pt modelId="{28169E8A-5C9D-47BC-858F-D59811BEDBE5}">
      <dgm:prSet phldrT="[Text]"/>
      <dgm:spPr/>
      <dgm:t>
        <a:bodyPr/>
        <a:lstStyle/>
        <a:p>
          <a:r>
            <a:rPr lang="en-US" dirty="0"/>
            <a:t>Big Upfront Design</a:t>
          </a:r>
        </a:p>
      </dgm:t>
    </dgm:pt>
    <dgm:pt modelId="{45A0909A-DABC-4166-ABF2-B015173095EF}" type="parTrans" cxnId="{76AF0C4C-EAB2-4484-AE78-CC2995F1AE5C}">
      <dgm:prSet/>
      <dgm:spPr/>
      <dgm:t>
        <a:bodyPr/>
        <a:lstStyle/>
        <a:p>
          <a:endParaRPr lang="en-US"/>
        </a:p>
      </dgm:t>
    </dgm:pt>
    <dgm:pt modelId="{CABDE502-2D9A-4767-ADE2-568A1D44E49F}" type="sibTrans" cxnId="{76AF0C4C-EAB2-4484-AE78-CC2995F1AE5C}">
      <dgm:prSet/>
      <dgm:spPr/>
      <dgm:t>
        <a:bodyPr/>
        <a:lstStyle/>
        <a:p>
          <a:endParaRPr lang="en-US"/>
        </a:p>
      </dgm:t>
    </dgm:pt>
    <dgm:pt modelId="{AF8F9C9B-A6F4-45D5-A089-AD2914EA2F26}">
      <dgm:prSet phldrT="[Text]"/>
      <dgm:spPr/>
      <dgm:t>
        <a:bodyPr/>
        <a:lstStyle/>
        <a:p>
          <a:r>
            <a:rPr lang="en-US" dirty="0"/>
            <a:t>Role clarity</a:t>
          </a:r>
        </a:p>
      </dgm:t>
    </dgm:pt>
    <dgm:pt modelId="{68085559-9716-4B6E-8630-00325E8A180C}" type="parTrans" cxnId="{6C222D5C-C1D5-4E8A-804D-4ECFD63FC41A}">
      <dgm:prSet/>
      <dgm:spPr/>
      <dgm:t>
        <a:bodyPr/>
        <a:lstStyle/>
        <a:p>
          <a:endParaRPr lang="en-US"/>
        </a:p>
      </dgm:t>
    </dgm:pt>
    <dgm:pt modelId="{65F49627-7B79-408B-AA3E-DAF74CA7BD65}" type="sibTrans" cxnId="{6C222D5C-C1D5-4E8A-804D-4ECFD63FC41A}">
      <dgm:prSet/>
      <dgm:spPr/>
      <dgm:t>
        <a:bodyPr/>
        <a:lstStyle/>
        <a:p>
          <a:endParaRPr lang="en-US"/>
        </a:p>
      </dgm:t>
    </dgm:pt>
    <dgm:pt modelId="{85FE7CA6-4A0A-433A-824B-55B0B75564C6}">
      <dgm:prSet phldrT="[Text]"/>
      <dgm:spPr/>
      <dgm:t>
        <a:bodyPr/>
        <a:lstStyle/>
        <a:p>
          <a:r>
            <a:rPr lang="en-US" dirty="0"/>
            <a:t>Breakdown of Quad constraints</a:t>
          </a:r>
        </a:p>
      </dgm:t>
    </dgm:pt>
    <dgm:pt modelId="{D8E1AF3E-76F8-462E-9CA1-9F0C3A3913FF}" type="parTrans" cxnId="{E2C45A61-6428-46E3-8B29-26E440E7E9A0}">
      <dgm:prSet/>
      <dgm:spPr/>
      <dgm:t>
        <a:bodyPr/>
        <a:lstStyle/>
        <a:p>
          <a:endParaRPr lang="en-US"/>
        </a:p>
      </dgm:t>
    </dgm:pt>
    <dgm:pt modelId="{789BE850-6D26-4952-B1FE-D980C32B2382}" type="sibTrans" cxnId="{E2C45A61-6428-46E3-8B29-26E440E7E9A0}">
      <dgm:prSet/>
      <dgm:spPr/>
      <dgm:t>
        <a:bodyPr/>
        <a:lstStyle/>
        <a:p>
          <a:endParaRPr lang="en-US"/>
        </a:p>
      </dgm:t>
    </dgm:pt>
    <dgm:pt modelId="{B70614BD-651D-48E9-98B3-4884854AC5C5}" type="pres">
      <dgm:prSet presAssocID="{C0295A10-6499-4B5E-B566-4C0DE347FEAF}" presName="compositeShape" presStyleCnt="0">
        <dgm:presLayoutVars>
          <dgm:chMax val="9"/>
          <dgm:dir/>
          <dgm:resizeHandles val="exact"/>
        </dgm:presLayoutVars>
      </dgm:prSet>
      <dgm:spPr/>
    </dgm:pt>
    <dgm:pt modelId="{2DC4388B-ADBB-43A0-A083-6C99165BE047}" type="pres">
      <dgm:prSet presAssocID="{C0295A10-6499-4B5E-B566-4C0DE347FEAF}" presName="triangle1" presStyleLbl="node1" presStyleIdx="0" presStyleCnt="4">
        <dgm:presLayoutVars>
          <dgm:bulletEnabled val="1"/>
        </dgm:presLayoutVars>
      </dgm:prSet>
      <dgm:spPr/>
    </dgm:pt>
    <dgm:pt modelId="{2E376271-05B1-437D-88D0-EB88741C5ECD}" type="pres">
      <dgm:prSet presAssocID="{C0295A10-6499-4B5E-B566-4C0DE347FEAF}" presName="triangle2" presStyleLbl="node1" presStyleIdx="1" presStyleCnt="4">
        <dgm:presLayoutVars>
          <dgm:bulletEnabled val="1"/>
        </dgm:presLayoutVars>
      </dgm:prSet>
      <dgm:spPr/>
    </dgm:pt>
    <dgm:pt modelId="{53522D67-F8A2-44FA-8789-BF7FE0A4E32F}" type="pres">
      <dgm:prSet presAssocID="{C0295A10-6499-4B5E-B566-4C0DE347FEAF}" presName="triangle3" presStyleLbl="node1" presStyleIdx="2" presStyleCnt="4">
        <dgm:presLayoutVars>
          <dgm:bulletEnabled val="1"/>
        </dgm:presLayoutVars>
      </dgm:prSet>
      <dgm:spPr/>
    </dgm:pt>
    <dgm:pt modelId="{FC0A1B4F-5D9E-43D4-B1BE-9C7DF6A0A5F4}" type="pres">
      <dgm:prSet presAssocID="{C0295A10-6499-4B5E-B566-4C0DE347FEAF}" presName="triangle4" presStyleLbl="node1" presStyleIdx="3" presStyleCnt="4">
        <dgm:presLayoutVars>
          <dgm:bulletEnabled val="1"/>
        </dgm:presLayoutVars>
      </dgm:prSet>
      <dgm:spPr/>
    </dgm:pt>
  </dgm:ptLst>
  <dgm:cxnLst>
    <dgm:cxn modelId="{7B559C03-AB6C-4891-8CEC-F17D9836F494}" srcId="{C0295A10-6499-4B5E-B566-4C0DE347FEAF}" destId="{CA23BC36-2F15-4036-891A-1036F0058189}" srcOrd="0" destOrd="0" parTransId="{9C3942E4-DCD8-4870-806F-0FF3DB4985C4}" sibTransId="{1C9CD76D-B548-47A4-BF6F-C020D8A7EC9D}"/>
    <dgm:cxn modelId="{7A640A1D-956B-4B27-A5DA-6DF050075C7D}" type="presOf" srcId="{CA23BC36-2F15-4036-891A-1036F0058189}" destId="{2DC4388B-ADBB-43A0-A083-6C99165BE047}" srcOrd="0" destOrd="0" presId="urn:microsoft.com/office/officeart/2005/8/layout/pyramid4"/>
    <dgm:cxn modelId="{E7B66F39-2B4D-4008-91DA-866CC76F7BFF}" type="presOf" srcId="{85FE7CA6-4A0A-433A-824B-55B0B75564C6}" destId="{FC0A1B4F-5D9E-43D4-B1BE-9C7DF6A0A5F4}" srcOrd="0" destOrd="0" presId="urn:microsoft.com/office/officeart/2005/8/layout/pyramid4"/>
    <dgm:cxn modelId="{6C222D5C-C1D5-4E8A-804D-4ECFD63FC41A}" srcId="{C0295A10-6499-4B5E-B566-4C0DE347FEAF}" destId="{AF8F9C9B-A6F4-45D5-A089-AD2914EA2F26}" srcOrd="2" destOrd="0" parTransId="{68085559-9716-4B6E-8630-00325E8A180C}" sibTransId="{65F49627-7B79-408B-AA3E-DAF74CA7BD65}"/>
    <dgm:cxn modelId="{81686F61-415D-48BB-AEF4-74AB0AAAD411}" type="presOf" srcId="{C0295A10-6499-4B5E-B566-4C0DE347FEAF}" destId="{B70614BD-651D-48E9-98B3-4884854AC5C5}" srcOrd="0" destOrd="0" presId="urn:microsoft.com/office/officeart/2005/8/layout/pyramid4"/>
    <dgm:cxn modelId="{E2C45A61-6428-46E3-8B29-26E440E7E9A0}" srcId="{C0295A10-6499-4B5E-B566-4C0DE347FEAF}" destId="{85FE7CA6-4A0A-433A-824B-55B0B75564C6}" srcOrd="3" destOrd="0" parTransId="{D8E1AF3E-76F8-462E-9CA1-9F0C3A3913FF}" sibTransId="{789BE850-6D26-4952-B1FE-D980C32B2382}"/>
    <dgm:cxn modelId="{76AF0C4C-EAB2-4484-AE78-CC2995F1AE5C}" srcId="{C0295A10-6499-4B5E-B566-4C0DE347FEAF}" destId="{28169E8A-5C9D-47BC-858F-D59811BEDBE5}" srcOrd="1" destOrd="0" parTransId="{45A0909A-DABC-4166-ABF2-B015173095EF}" sibTransId="{CABDE502-2D9A-4767-ADE2-568A1D44E49F}"/>
    <dgm:cxn modelId="{8D0B3455-BF06-438D-B935-5D1C0A0D4D50}" type="presOf" srcId="{AF8F9C9B-A6F4-45D5-A089-AD2914EA2F26}" destId="{53522D67-F8A2-44FA-8789-BF7FE0A4E32F}" srcOrd="0" destOrd="0" presId="urn:microsoft.com/office/officeart/2005/8/layout/pyramid4"/>
    <dgm:cxn modelId="{C630F481-0CE6-4539-BF0D-E3FF731BDDF8}" type="presOf" srcId="{28169E8A-5C9D-47BC-858F-D59811BEDBE5}" destId="{2E376271-05B1-437D-88D0-EB88741C5ECD}" srcOrd="0" destOrd="0" presId="urn:microsoft.com/office/officeart/2005/8/layout/pyramid4"/>
    <dgm:cxn modelId="{B3351180-0ACB-4BDC-9909-FEE010CCC3F6}" type="presParOf" srcId="{B70614BD-651D-48E9-98B3-4884854AC5C5}" destId="{2DC4388B-ADBB-43A0-A083-6C99165BE047}" srcOrd="0" destOrd="0" presId="urn:microsoft.com/office/officeart/2005/8/layout/pyramid4"/>
    <dgm:cxn modelId="{ADAA4AE2-3B4A-4C9C-8E64-6520D47590A7}" type="presParOf" srcId="{B70614BD-651D-48E9-98B3-4884854AC5C5}" destId="{2E376271-05B1-437D-88D0-EB88741C5ECD}" srcOrd="1" destOrd="0" presId="urn:microsoft.com/office/officeart/2005/8/layout/pyramid4"/>
    <dgm:cxn modelId="{E4CD7B4D-D15A-4FC8-9A90-97D70B7519D6}" type="presParOf" srcId="{B70614BD-651D-48E9-98B3-4884854AC5C5}" destId="{53522D67-F8A2-44FA-8789-BF7FE0A4E32F}" srcOrd="2" destOrd="0" presId="urn:microsoft.com/office/officeart/2005/8/layout/pyramid4"/>
    <dgm:cxn modelId="{19F42458-FDC0-48C9-959B-3B19BE42114C}" type="presParOf" srcId="{B70614BD-651D-48E9-98B3-4884854AC5C5}" destId="{FC0A1B4F-5D9E-43D4-B1BE-9C7DF6A0A5F4}"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47AD84-A2C7-4C97-A2DF-2CE240798AD3}" type="doc">
      <dgm:prSet loTypeId="urn:microsoft.com/office/officeart/2005/8/layout/pyramid4" loCatId="pyramid" qsTypeId="urn:microsoft.com/office/officeart/2005/8/quickstyle/simple1" qsCatId="simple" csTypeId="urn:microsoft.com/office/officeart/2005/8/colors/accent0_1" csCatId="mainScheme" phldr="1"/>
      <dgm:spPr/>
      <dgm:t>
        <a:bodyPr/>
        <a:lstStyle/>
        <a:p>
          <a:endParaRPr lang="en-US"/>
        </a:p>
      </dgm:t>
    </dgm:pt>
    <dgm:pt modelId="{AC3B8D48-6C87-4F04-BBE9-BCF5A1842CB6}">
      <dgm:prSet phldrT="[Text]" custT="1"/>
      <dgm:spPr/>
      <dgm:t>
        <a:bodyPr/>
        <a:lstStyle/>
        <a:p>
          <a:r>
            <a:rPr lang="en-US" sz="1600" dirty="0"/>
            <a:t>Value</a:t>
          </a:r>
        </a:p>
      </dgm:t>
    </dgm:pt>
    <dgm:pt modelId="{24260004-29A4-4C2C-953F-10786DC9281B}" type="parTrans" cxnId="{02426A62-A311-4E5B-A725-F49659F8BAB6}">
      <dgm:prSet/>
      <dgm:spPr/>
      <dgm:t>
        <a:bodyPr/>
        <a:lstStyle/>
        <a:p>
          <a:endParaRPr lang="en-US" sz="1600"/>
        </a:p>
      </dgm:t>
    </dgm:pt>
    <dgm:pt modelId="{D2CD0150-643F-42C6-A406-A883C20798A8}" type="sibTrans" cxnId="{02426A62-A311-4E5B-A725-F49659F8BAB6}">
      <dgm:prSet/>
      <dgm:spPr/>
      <dgm:t>
        <a:bodyPr/>
        <a:lstStyle/>
        <a:p>
          <a:endParaRPr lang="en-US" sz="1600"/>
        </a:p>
      </dgm:t>
    </dgm:pt>
    <dgm:pt modelId="{AFE9EAAB-BEA4-4397-9ED5-B2E4FA20740D}">
      <dgm:prSet phldrT="[Text]" custT="1"/>
      <dgm:spPr/>
      <dgm:t>
        <a:bodyPr/>
        <a:lstStyle/>
        <a:p>
          <a:r>
            <a:rPr lang="en-US" sz="1600" dirty="0"/>
            <a:t>Quality</a:t>
          </a:r>
        </a:p>
      </dgm:t>
    </dgm:pt>
    <dgm:pt modelId="{E4517337-DD84-4B65-B12F-3EC4221E6F2F}" type="parTrans" cxnId="{43FEC07B-2F02-4D2F-942B-7AE02AA76371}">
      <dgm:prSet/>
      <dgm:spPr/>
      <dgm:t>
        <a:bodyPr/>
        <a:lstStyle/>
        <a:p>
          <a:endParaRPr lang="en-US" sz="1600"/>
        </a:p>
      </dgm:t>
    </dgm:pt>
    <dgm:pt modelId="{249CF118-6BCC-4417-B073-BD88138F2D3C}" type="sibTrans" cxnId="{43FEC07B-2F02-4D2F-942B-7AE02AA76371}">
      <dgm:prSet/>
      <dgm:spPr/>
      <dgm:t>
        <a:bodyPr/>
        <a:lstStyle/>
        <a:p>
          <a:endParaRPr lang="en-US" sz="1600"/>
        </a:p>
      </dgm:t>
    </dgm:pt>
    <dgm:pt modelId="{2377BC80-DFDD-4F6F-AB7A-8207D9AD7147}">
      <dgm:prSet phldrT="[Text]" custT="1"/>
      <dgm:spPr/>
      <dgm:t>
        <a:bodyPr/>
        <a:lstStyle/>
        <a:p>
          <a:r>
            <a:rPr lang="en-US" sz="1600" dirty="0"/>
            <a:t>Team</a:t>
          </a:r>
        </a:p>
      </dgm:t>
    </dgm:pt>
    <dgm:pt modelId="{DEAB80F9-754E-4964-91ED-72EC9457E1F6}" type="parTrans" cxnId="{0D29066B-00DA-4252-BCD6-31C8FB32E6A1}">
      <dgm:prSet/>
      <dgm:spPr/>
      <dgm:t>
        <a:bodyPr/>
        <a:lstStyle/>
        <a:p>
          <a:endParaRPr lang="en-US" sz="1600"/>
        </a:p>
      </dgm:t>
    </dgm:pt>
    <dgm:pt modelId="{57E808B7-F81F-4D67-B05E-8CA9060203DE}" type="sibTrans" cxnId="{0D29066B-00DA-4252-BCD6-31C8FB32E6A1}">
      <dgm:prSet/>
      <dgm:spPr/>
      <dgm:t>
        <a:bodyPr/>
        <a:lstStyle/>
        <a:p>
          <a:endParaRPr lang="en-US" sz="1600"/>
        </a:p>
      </dgm:t>
    </dgm:pt>
    <dgm:pt modelId="{7B842B0D-ABB2-4957-A544-FBB7E32AC325}">
      <dgm:prSet phldrT="[Text]" custT="1"/>
      <dgm:spPr/>
      <dgm:t>
        <a:bodyPr/>
        <a:lstStyle/>
        <a:p>
          <a:r>
            <a:rPr lang="en-US" sz="1100" dirty="0"/>
            <a:t>Constraints</a:t>
          </a:r>
        </a:p>
      </dgm:t>
    </dgm:pt>
    <dgm:pt modelId="{EB0AD05E-3CD9-43E4-A09D-D16C116E978B}" type="parTrans" cxnId="{0657A813-340D-48B8-B22A-C3EB005A6FC1}">
      <dgm:prSet/>
      <dgm:spPr/>
      <dgm:t>
        <a:bodyPr/>
        <a:lstStyle/>
        <a:p>
          <a:endParaRPr lang="en-US" sz="1600"/>
        </a:p>
      </dgm:t>
    </dgm:pt>
    <dgm:pt modelId="{CBE98D3C-D415-433F-A597-27E28EA9AFA1}" type="sibTrans" cxnId="{0657A813-340D-48B8-B22A-C3EB005A6FC1}">
      <dgm:prSet/>
      <dgm:spPr/>
      <dgm:t>
        <a:bodyPr/>
        <a:lstStyle/>
        <a:p>
          <a:endParaRPr lang="en-US" sz="1600"/>
        </a:p>
      </dgm:t>
    </dgm:pt>
    <dgm:pt modelId="{5D3AF459-EE0C-4D56-B5F1-2DFA659608C3}" type="pres">
      <dgm:prSet presAssocID="{BE47AD84-A2C7-4C97-A2DF-2CE240798AD3}" presName="compositeShape" presStyleCnt="0">
        <dgm:presLayoutVars>
          <dgm:chMax val="9"/>
          <dgm:dir/>
          <dgm:resizeHandles val="exact"/>
        </dgm:presLayoutVars>
      </dgm:prSet>
      <dgm:spPr/>
    </dgm:pt>
    <dgm:pt modelId="{E731823D-801F-46E2-8034-FC3097C1351C}" type="pres">
      <dgm:prSet presAssocID="{BE47AD84-A2C7-4C97-A2DF-2CE240798AD3}" presName="triangle1" presStyleLbl="node1" presStyleIdx="0" presStyleCnt="4">
        <dgm:presLayoutVars>
          <dgm:bulletEnabled val="1"/>
        </dgm:presLayoutVars>
      </dgm:prSet>
      <dgm:spPr/>
    </dgm:pt>
    <dgm:pt modelId="{B88FA5B2-6E8E-45F5-8A47-C8365CE93E87}" type="pres">
      <dgm:prSet presAssocID="{BE47AD84-A2C7-4C97-A2DF-2CE240798AD3}" presName="triangle2" presStyleLbl="node1" presStyleIdx="1" presStyleCnt="4">
        <dgm:presLayoutVars>
          <dgm:bulletEnabled val="1"/>
        </dgm:presLayoutVars>
      </dgm:prSet>
      <dgm:spPr/>
    </dgm:pt>
    <dgm:pt modelId="{0E855E60-F29C-43C0-8073-E826D088892A}" type="pres">
      <dgm:prSet presAssocID="{BE47AD84-A2C7-4C97-A2DF-2CE240798AD3}" presName="triangle3" presStyleLbl="node1" presStyleIdx="2" presStyleCnt="4">
        <dgm:presLayoutVars>
          <dgm:bulletEnabled val="1"/>
        </dgm:presLayoutVars>
      </dgm:prSet>
      <dgm:spPr/>
    </dgm:pt>
    <dgm:pt modelId="{97F19CCE-6449-4BC3-9069-4687E4D30CD2}" type="pres">
      <dgm:prSet presAssocID="{BE47AD84-A2C7-4C97-A2DF-2CE240798AD3}" presName="triangle4" presStyleLbl="node1" presStyleIdx="3" presStyleCnt="4">
        <dgm:presLayoutVars>
          <dgm:bulletEnabled val="1"/>
        </dgm:presLayoutVars>
      </dgm:prSet>
      <dgm:spPr/>
    </dgm:pt>
  </dgm:ptLst>
  <dgm:cxnLst>
    <dgm:cxn modelId="{0657A813-340D-48B8-B22A-C3EB005A6FC1}" srcId="{BE47AD84-A2C7-4C97-A2DF-2CE240798AD3}" destId="{7B842B0D-ABB2-4957-A544-FBB7E32AC325}" srcOrd="3" destOrd="0" parTransId="{EB0AD05E-3CD9-43E4-A09D-D16C116E978B}" sibTransId="{CBE98D3C-D415-433F-A597-27E28EA9AFA1}"/>
    <dgm:cxn modelId="{5FFE642F-4837-41E5-950C-6D5BA4F9BC95}" type="presOf" srcId="{AFE9EAAB-BEA4-4397-9ED5-B2E4FA20740D}" destId="{B88FA5B2-6E8E-45F5-8A47-C8365CE93E87}" srcOrd="0" destOrd="0" presId="urn:microsoft.com/office/officeart/2005/8/layout/pyramid4"/>
    <dgm:cxn modelId="{EACEBC32-E7A5-41E5-AE4F-8828416D686A}" type="presOf" srcId="{BE47AD84-A2C7-4C97-A2DF-2CE240798AD3}" destId="{5D3AF459-EE0C-4D56-B5F1-2DFA659608C3}" srcOrd="0" destOrd="0" presId="urn:microsoft.com/office/officeart/2005/8/layout/pyramid4"/>
    <dgm:cxn modelId="{02426A62-A311-4E5B-A725-F49659F8BAB6}" srcId="{BE47AD84-A2C7-4C97-A2DF-2CE240798AD3}" destId="{AC3B8D48-6C87-4F04-BBE9-BCF5A1842CB6}" srcOrd="0" destOrd="0" parTransId="{24260004-29A4-4C2C-953F-10786DC9281B}" sibTransId="{D2CD0150-643F-42C6-A406-A883C20798A8}"/>
    <dgm:cxn modelId="{EE2A4746-3D7D-4BE2-9CAD-0A8237335BCE}" type="presOf" srcId="{2377BC80-DFDD-4F6F-AB7A-8207D9AD7147}" destId="{0E855E60-F29C-43C0-8073-E826D088892A}" srcOrd="0" destOrd="0" presId="urn:microsoft.com/office/officeart/2005/8/layout/pyramid4"/>
    <dgm:cxn modelId="{0D29066B-00DA-4252-BCD6-31C8FB32E6A1}" srcId="{BE47AD84-A2C7-4C97-A2DF-2CE240798AD3}" destId="{2377BC80-DFDD-4F6F-AB7A-8207D9AD7147}" srcOrd="2" destOrd="0" parTransId="{DEAB80F9-754E-4964-91ED-72EC9457E1F6}" sibTransId="{57E808B7-F81F-4D67-B05E-8CA9060203DE}"/>
    <dgm:cxn modelId="{68769B4D-F2C0-4102-8C57-CFD5ADA2B977}" type="presOf" srcId="{7B842B0D-ABB2-4957-A544-FBB7E32AC325}" destId="{97F19CCE-6449-4BC3-9069-4687E4D30CD2}" srcOrd="0" destOrd="0" presId="urn:microsoft.com/office/officeart/2005/8/layout/pyramid4"/>
    <dgm:cxn modelId="{43FEC07B-2F02-4D2F-942B-7AE02AA76371}" srcId="{BE47AD84-A2C7-4C97-A2DF-2CE240798AD3}" destId="{AFE9EAAB-BEA4-4397-9ED5-B2E4FA20740D}" srcOrd="1" destOrd="0" parTransId="{E4517337-DD84-4B65-B12F-3EC4221E6F2F}" sibTransId="{249CF118-6BCC-4417-B073-BD88138F2D3C}"/>
    <dgm:cxn modelId="{CF0228E6-15C9-4A2C-8646-2DF35D46B077}" type="presOf" srcId="{AC3B8D48-6C87-4F04-BBE9-BCF5A1842CB6}" destId="{E731823D-801F-46E2-8034-FC3097C1351C}" srcOrd="0" destOrd="0" presId="urn:microsoft.com/office/officeart/2005/8/layout/pyramid4"/>
    <dgm:cxn modelId="{73290979-E342-43CB-84F3-D6D5920037E2}" type="presParOf" srcId="{5D3AF459-EE0C-4D56-B5F1-2DFA659608C3}" destId="{E731823D-801F-46E2-8034-FC3097C1351C}" srcOrd="0" destOrd="0" presId="urn:microsoft.com/office/officeart/2005/8/layout/pyramid4"/>
    <dgm:cxn modelId="{512598BD-D8EF-40C4-849E-878618D05447}" type="presParOf" srcId="{5D3AF459-EE0C-4D56-B5F1-2DFA659608C3}" destId="{B88FA5B2-6E8E-45F5-8A47-C8365CE93E87}" srcOrd="1" destOrd="0" presId="urn:microsoft.com/office/officeart/2005/8/layout/pyramid4"/>
    <dgm:cxn modelId="{93C3B7E9-E17A-4F5A-94D0-3C47418FA274}" type="presParOf" srcId="{5D3AF459-EE0C-4D56-B5F1-2DFA659608C3}" destId="{0E855E60-F29C-43C0-8073-E826D088892A}" srcOrd="2" destOrd="0" presId="urn:microsoft.com/office/officeart/2005/8/layout/pyramid4"/>
    <dgm:cxn modelId="{72214D65-4FEA-4893-95AE-8D65834B23B1}" type="presParOf" srcId="{5D3AF459-EE0C-4D56-B5F1-2DFA659608C3}" destId="{97F19CCE-6449-4BC3-9069-4687E4D30CD2}" srcOrd="3" destOrd="0" presId="urn:microsoft.com/office/officeart/2005/8/layout/pyramid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781B0-5C1E-412E-BEC7-B54E40B63F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CB7BA6-9F33-4A32-B235-424DEC7634C6}">
      <dgm:prSet/>
      <dgm:spPr>
        <a:solidFill>
          <a:schemeClr val="bg2"/>
        </a:solidFill>
      </dgm:spPr>
      <dgm:t>
        <a:bodyPr/>
        <a:lstStyle/>
        <a:p>
          <a:r>
            <a:rPr lang="en-US">
              <a:solidFill>
                <a:schemeClr val="tx1"/>
              </a:solidFill>
            </a:rPr>
            <a:t>Prescriptive</a:t>
          </a:r>
        </a:p>
      </dgm:t>
    </dgm:pt>
    <dgm:pt modelId="{E9569935-73EA-4659-B381-A4FAD6137C65}" type="parTrans" cxnId="{85FFEFA8-1759-4395-BDFC-82043969E855}">
      <dgm:prSet/>
      <dgm:spPr/>
      <dgm:t>
        <a:bodyPr/>
        <a:lstStyle/>
        <a:p>
          <a:endParaRPr lang="en-US">
            <a:solidFill>
              <a:schemeClr val="tx1"/>
            </a:solidFill>
          </a:endParaRPr>
        </a:p>
      </dgm:t>
    </dgm:pt>
    <dgm:pt modelId="{96B2C18B-4B52-4BF8-82A3-6452B1919E2A}" type="sibTrans" cxnId="{85FFEFA8-1759-4395-BDFC-82043969E855}">
      <dgm:prSet/>
      <dgm:spPr/>
      <dgm:t>
        <a:bodyPr/>
        <a:lstStyle/>
        <a:p>
          <a:endParaRPr lang="en-US">
            <a:solidFill>
              <a:schemeClr val="tx1"/>
            </a:solidFill>
          </a:endParaRPr>
        </a:p>
      </dgm:t>
    </dgm:pt>
    <dgm:pt modelId="{40C177F8-EDD9-4398-8DCF-01A3E1181785}">
      <dgm:prSet/>
      <dgm:spPr>
        <a:solidFill>
          <a:schemeClr val="bg2"/>
        </a:solidFill>
      </dgm:spPr>
      <dgm:t>
        <a:bodyPr/>
        <a:lstStyle/>
        <a:p>
          <a:r>
            <a:rPr lang="en-US">
              <a:solidFill>
                <a:schemeClr val="tx1"/>
              </a:solidFill>
            </a:rPr>
            <a:t>Hybrid</a:t>
          </a:r>
        </a:p>
      </dgm:t>
    </dgm:pt>
    <dgm:pt modelId="{F6C89567-66A1-47E2-A9E4-B2209C19A326}" type="parTrans" cxnId="{736DEF8F-2528-4EC2-9656-F8406595AECB}">
      <dgm:prSet/>
      <dgm:spPr/>
      <dgm:t>
        <a:bodyPr/>
        <a:lstStyle/>
        <a:p>
          <a:endParaRPr lang="en-US">
            <a:solidFill>
              <a:schemeClr val="tx1"/>
            </a:solidFill>
          </a:endParaRPr>
        </a:p>
      </dgm:t>
    </dgm:pt>
    <dgm:pt modelId="{4FB66E5B-D237-4EE8-8FAB-A241CD4AF790}" type="sibTrans" cxnId="{736DEF8F-2528-4EC2-9656-F8406595AECB}">
      <dgm:prSet/>
      <dgm:spPr/>
      <dgm:t>
        <a:bodyPr/>
        <a:lstStyle/>
        <a:p>
          <a:endParaRPr lang="en-US">
            <a:solidFill>
              <a:schemeClr val="tx1"/>
            </a:solidFill>
          </a:endParaRPr>
        </a:p>
      </dgm:t>
    </dgm:pt>
    <dgm:pt modelId="{7105D33F-C2DE-43E5-BEAE-6F1E0A799981}">
      <dgm:prSet/>
      <dgm:spPr>
        <a:solidFill>
          <a:schemeClr val="bg2"/>
        </a:solidFill>
      </dgm:spPr>
      <dgm:t>
        <a:bodyPr/>
        <a:lstStyle/>
        <a:p>
          <a:r>
            <a:rPr lang="en-US">
              <a:solidFill>
                <a:schemeClr val="tx1"/>
              </a:solidFill>
            </a:rPr>
            <a:t>Adaptive</a:t>
          </a:r>
        </a:p>
      </dgm:t>
    </dgm:pt>
    <dgm:pt modelId="{4A89C172-871E-474D-86A8-3103163D9DF0}" type="parTrans" cxnId="{2751D74F-4A8D-4771-B1B8-5165FEBEA7F3}">
      <dgm:prSet/>
      <dgm:spPr/>
      <dgm:t>
        <a:bodyPr/>
        <a:lstStyle/>
        <a:p>
          <a:endParaRPr lang="en-US">
            <a:solidFill>
              <a:schemeClr val="tx1"/>
            </a:solidFill>
          </a:endParaRPr>
        </a:p>
      </dgm:t>
    </dgm:pt>
    <dgm:pt modelId="{4A0C3C95-AD38-4712-A85B-E1A98F051DE0}" type="sibTrans" cxnId="{2751D74F-4A8D-4771-B1B8-5165FEBEA7F3}">
      <dgm:prSet/>
      <dgm:spPr/>
      <dgm:t>
        <a:bodyPr/>
        <a:lstStyle/>
        <a:p>
          <a:endParaRPr lang="en-US">
            <a:solidFill>
              <a:schemeClr val="tx1"/>
            </a:solidFill>
          </a:endParaRPr>
        </a:p>
      </dgm:t>
    </dgm:pt>
    <dgm:pt modelId="{BFB24718-A3BA-4941-877F-AA915B714DB4}" type="pres">
      <dgm:prSet presAssocID="{9BA781B0-5C1E-412E-BEC7-B54E40B63FAF}" presName="linear" presStyleCnt="0">
        <dgm:presLayoutVars>
          <dgm:animLvl val="lvl"/>
          <dgm:resizeHandles val="exact"/>
        </dgm:presLayoutVars>
      </dgm:prSet>
      <dgm:spPr/>
    </dgm:pt>
    <dgm:pt modelId="{3B3A7333-2152-4BC6-863C-1819235D1993}" type="pres">
      <dgm:prSet presAssocID="{B4CB7BA6-9F33-4A32-B235-424DEC7634C6}" presName="parentText" presStyleLbl="node1" presStyleIdx="0" presStyleCnt="3">
        <dgm:presLayoutVars>
          <dgm:chMax val="0"/>
          <dgm:bulletEnabled val="1"/>
        </dgm:presLayoutVars>
      </dgm:prSet>
      <dgm:spPr/>
    </dgm:pt>
    <dgm:pt modelId="{DB58355B-30DF-4CD7-815A-E4B4AF2F0770}" type="pres">
      <dgm:prSet presAssocID="{96B2C18B-4B52-4BF8-82A3-6452B1919E2A}" presName="spacer" presStyleCnt="0"/>
      <dgm:spPr/>
    </dgm:pt>
    <dgm:pt modelId="{39AB8630-B9D7-4C0E-BB2B-D162FC597527}" type="pres">
      <dgm:prSet presAssocID="{40C177F8-EDD9-4398-8DCF-01A3E1181785}" presName="parentText" presStyleLbl="node1" presStyleIdx="1" presStyleCnt="3">
        <dgm:presLayoutVars>
          <dgm:chMax val="0"/>
          <dgm:bulletEnabled val="1"/>
        </dgm:presLayoutVars>
      </dgm:prSet>
      <dgm:spPr/>
    </dgm:pt>
    <dgm:pt modelId="{3C738255-115D-4D23-9155-01379A60B29E}" type="pres">
      <dgm:prSet presAssocID="{4FB66E5B-D237-4EE8-8FAB-A241CD4AF790}" presName="spacer" presStyleCnt="0"/>
      <dgm:spPr/>
    </dgm:pt>
    <dgm:pt modelId="{BAD0A6ED-473E-45DF-9B23-5D64D548DC14}" type="pres">
      <dgm:prSet presAssocID="{7105D33F-C2DE-43E5-BEAE-6F1E0A799981}" presName="parentText" presStyleLbl="node1" presStyleIdx="2" presStyleCnt="3">
        <dgm:presLayoutVars>
          <dgm:chMax val="0"/>
          <dgm:bulletEnabled val="1"/>
        </dgm:presLayoutVars>
      </dgm:prSet>
      <dgm:spPr/>
    </dgm:pt>
  </dgm:ptLst>
  <dgm:cxnLst>
    <dgm:cxn modelId="{2751D74F-4A8D-4771-B1B8-5165FEBEA7F3}" srcId="{9BA781B0-5C1E-412E-BEC7-B54E40B63FAF}" destId="{7105D33F-C2DE-43E5-BEAE-6F1E0A799981}" srcOrd="2" destOrd="0" parTransId="{4A89C172-871E-474D-86A8-3103163D9DF0}" sibTransId="{4A0C3C95-AD38-4712-A85B-E1A98F051DE0}"/>
    <dgm:cxn modelId="{736DEF8F-2528-4EC2-9656-F8406595AECB}" srcId="{9BA781B0-5C1E-412E-BEC7-B54E40B63FAF}" destId="{40C177F8-EDD9-4398-8DCF-01A3E1181785}" srcOrd="1" destOrd="0" parTransId="{F6C89567-66A1-47E2-A9E4-B2209C19A326}" sibTransId="{4FB66E5B-D237-4EE8-8FAB-A241CD4AF790}"/>
    <dgm:cxn modelId="{85FFEFA8-1759-4395-BDFC-82043969E855}" srcId="{9BA781B0-5C1E-412E-BEC7-B54E40B63FAF}" destId="{B4CB7BA6-9F33-4A32-B235-424DEC7634C6}" srcOrd="0" destOrd="0" parTransId="{E9569935-73EA-4659-B381-A4FAD6137C65}" sibTransId="{96B2C18B-4B52-4BF8-82A3-6452B1919E2A}"/>
    <dgm:cxn modelId="{F7C21FB5-2888-4EDB-8F3C-2D75DE8C8EBE}" type="presOf" srcId="{9BA781B0-5C1E-412E-BEC7-B54E40B63FAF}" destId="{BFB24718-A3BA-4941-877F-AA915B714DB4}" srcOrd="0" destOrd="0" presId="urn:microsoft.com/office/officeart/2005/8/layout/vList2"/>
    <dgm:cxn modelId="{C44872B5-8493-40A4-8993-91AB8DE4F0B2}" type="presOf" srcId="{40C177F8-EDD9-4398-8DCF-01A3E1181785}" destId="{39AB8630-B9D7-4C0E-BB2B-D162FC597527}" srcOrd="0" destOrd="0" presId="urn:microsoft.com/office/officeart/2005/8/layout/vList2"/>
    <dgm:cxn modelId="{2FDC6CB9-9C6F-46DA-96B8-DE8919C93460}" type="presOf" srcId="{B4CB7BA6-9F33-4A32-B235-424DEC7634C6}" destId="{3B3A7333-2152-4BC6-863C-1819235D1993}" srcOrd="0" destOrd="0" presId="urn:microsoft.com/office/officeart/2005/8/layout/vList2"/>
    <dgm:cxn modelId="{8A705BCD-8490-4DB1-89F2-5A95B231B3E5}" type="presOf" srcId="{7105D33F-C2DE-43E5-BEAE-6F1E0A799981}" destId="{BAD0A6ED-473E-45DF-9B23-5D64D548DC14}" srcOrd="0" destOrd="0" presId="urn:microsoft.com/office/officeart/2005/8/layout/vList2"/>
    <dgm:cxn modelId="{B52974D1-EF8E-4A71-81D7-E9BD5DB4CA56}" type="presParOf" srcId="{BFB24718-A3BA-4941-877F-AA915B714DB4}" destId="{3B3A7333-2152-4BC6-863C-1819235D1993}" srcOrd="0" destOrd="0" presId="urn:microsoft.com/office/officeart/2005/8/layout/vList2"/>
    <dgm:cxn modelId="{77EE781D-891A-4308-AA0B-D678FE3DDFDC}" type="presParOf" srcId="{BFB24718-A3BA-4941-877F-AA915B714DB4}" destId="{DB58355B-30DF-4CD7-815A-E4B4AF2F0770}" srcOrd="1" destOrd="0" presId="urn:microsoft.com/office/officeart/2005/8/layout/vList2"/>
    <dgm:cxn modelId="{2B084EEA-223B-4D34-86CD-210E3595BEC3}" type="presParOf" srcId="{BFB24718-A3BA-4941-877F-AA915B714DB4}" destId="{39AB8630-B9D7-4C0E-BB2B-D162FC597527}" srcOrd="2" destOrd="0" presId="urn:microsoft.com/office/officeart/2005/8/layout/vList2"/>
    <dgm:cxn modelId="{41466371-22E5-4CBB-913E-FFE8DE7F7913}" type="presParOf" srcId="{BFB24718-A3BA-4941-877F-AA915B714DB4}" destId="{3C738255-115D-4D23-9155-01379A60B29E}" srcOrd="3" destOrd="0" presId="urn:microsoft.com/office/officeart/2005/8/layout/vList2"/>
    <dgm:cxn modelId="{C9BA5EB5-E09B-4D18-A4C3-C9FC366760C8}" type="presParOf" srcId="{BFB24718-A3BA-4941-877F-AA915B714DB4}" destId="{BAD0A6ED-473E-45DF-9B23-5D64D548DC1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43BA2D-B7A9-45E5-98C5-6C761A8F6E87}" type="doc">
      <dgm:prSet loTypeId="urn:microsoft.com/office/officeart/2005/8/layout/venn2" loCatId="relationship" qsTypeId="urn:microsoft.com/office/officeart/2005/8/quickstyle/simple1" qsCatId="simple" csTypeId="urn:microsoft.com/office/officeart/2005/8/colors/accent1_1" csCatId="accent1"/>
      <dgm:spPr/>
      <dgm:t>
        <a:bodyPr/>
        <a:lstStyle/>
        <a:p>
          <a:endParaRPr lang="en-US"/>
        </a:p>
      </dgm:t>
    </dgm:pt>
    <dgm:pt modelId="{330313D0-1E10-462C-8370-A23AE5DFB2DC}">
      <dgm:prSet custT="1"/>
      <dgm:spPr/>
      <dgm:t>
        <a:bodyPr/>
        <a:lstStyle/>
        <a:p>
          <a:r>
            <a:rPr lang="en-US" sz="1200"/>
            <a:t>Scope</a:t>
          </a:r>
        </a:p>
      </dgm:t>
    </dgm:pt>
    <dgm:pt modelId="{2EC0E00F-B570-471B-A314-199E2CA7D621}" type="parTrans" cxnId="{7F4130E4-BFF1-42FE-A324-34CB75735760}">
      <dgm:prSet/>
      <dgm:spPr/>
      <dgm:t>
        <a:bodyPr/>
        <a:lstStyle/>
        <a:p>
          <a:endParaRPr lang="en-US" sz="1200"/>
        </a:p>
      </dgm:t>
    </dgm:pt>
    <dgm:pt modelId="{ACB060C6-554E-43D1-BC92-A96F96336397}" type="sibTrans" cxnId="{7F4130E4-BFF1-42FE-A324-34CB75735760}">
      <dgm:prSet/>
      <dgm:spPr/>
      <dgm:t>
        <a:bodyPr/>
        <a:lstStyle/>
        <a:p>
          <a:endParaRPr lang="en-US" sz="1200"/>
        </a:p>
      </dgm:t>
    </dgm:pt>
    <dgm:pt modelId="{D4DF5ADC-1A8E-4F3E-8CAE-57A8A9224C1C}">
      <dgm:prSet custT="1"/>
      <dgm:spPr/>
      <dgm:t>
        <a:bodyPr/>
        <a:lstStyle/>
        <a:p>
          <a:r>
            <a:rPr lang="en-US" sz="1200"/>
            <a:t>Schedule</a:t>
          </a:r>
        </a:p>
      </dgm:t>
    </dgm:pt>
    <dgm:pt modelId="{901425C5-B55A-4C9A-96AA-A392C331CF6A}" type="parTrans" cxnId="{13EA17B2-11FB-47B1-BEBD-8D81CA92F786}">
      <dgm:prSet/>
      <dgm:spPr/>
      <dgm:t>
        <a:bodyPr/>
        <a:lstStyle/>
        <a:p>
          <a:endParaRPr lang="en-US" sz="1200"/>
        </a:p>
      </dgm:t>
    </dgm:pt>
    <dgm:pt modelId="{7F133F4F-E8D1-4788-B029-E9AEA9AEB40A}" type="sibTrans" cxnId="{13EA17B2-11FB-47B1-BEBD-8D81CA92F786}">
      <dgm:prSet/>
      <dgm:spPr/>
      <dgm:t>
        <a:bodyPr/>
        <a:lstStyle/>
        <a:p>
          <a:endParaRPr lang="en-US" sz="1200"/>
        </a:p>
      </dgm:t>
    </dgm:pt>
    <dgm:pt modelId="{0A278E11-87D4-4F86-A697-F22D46D0DA83}">
      <dgm:prSet custT="1"/>
      <dgm:spPr/>
      <dgm:t>
        <a:bodyPr/>
        <a:lstStyle/>
        <a:p>
          <a:r>
            <a:rPr lang="en-US" sz="1200"/>
            <a:t>Cost</a:t>
          </a:r>
        </a:p>
      </dgm:t>
    </dgm:pt>
    <dgm:pt modelId="{BE5CCC09-835C-41FB-8C46-B160A22C544B}" type="parTrans" cxnId="{E2887E45-81CA-4330-AFC4-0D7F05F228E0}">
      <dgm:prSet/>
      <dgm:spPr/>
      <dgm:t>
        <a:bodyPr/>
        <a:lstStyle/>
        <a:p>
          <a:endParaRPr lang="en-US" sz="1200"/>
        </a:p>
      </dgm:t>
    </dgm:pt>
    <dgm:pt modelId="{8AFE6D7E-67E3-42FD-97D9-A56157301BCF}" type="sibTrans" cxnId="{E2887E45-81CA-4330-AFC4-0D7F05F228E0}">
      <dgm:prSet/>
      <dgm:spPr/>
      <dgm:t>
        <a:bodyPr/>
        <a:lstStyle/>
        <a:p>
          <a:endParaRPr lang="en-US" sz="1200"/>
        </a:p>
      </dgm:t>
    </dgm:pt>
    <dgm:pt modelId="{C47ED9BF-1980-47D0-BE8A-8394613E5982}">
      <dgm:prSet custT="1"/>
      <dgm:spPr/>
      <dgm:t>
        <a:bodyPr/>
        <a:lstStyle/>
        <a:p>
          <a:r>
            <a:rPr lang="en-US" sz="1200"/>
            <a:t>Quality</a:t>
          </a:r>
        </a:p>
      </dgm:t>
    </dgm:pt>
    <dgm:pt modelId="{37EDD7DF-0A53-4C2B-B720-A747F105CAB1}" type="parTrans" cxnId="{30E4354F-9EE2-405A-9773-9E864C34A32C}">
      <dgm:prSet/>
      <dgm:spPr/>
      <dgm:t>
        <a:bodyPr/>
        <a:lstStyle/>
        <a:p>
          <a:endParaRPr lang="en-US" sz="1200"/>
        </a:p>
      </dgm:t>
    </dgm:pt>
    <dgm:pt modelId="{75ADC17D-2831-42B8-A0FD-CAD70365FABA}" type="sibTrans" cxnId="{30E4354F-9EE2-405A-9773-9E864C34A32C}">
      <dgm:prSet/>
      <dgm:spPr/>
      <dgm:t>
        <a:bodyPr/>
        <a:lstStyle/>
        <a:p>
          <a:endParaRPr lang="en-US" sz="1200"/>
        </a:p>
      </dgm:t>
    </dgm:pt>
    <dgm:pt modelId="{3CF133F3-D5A8-48CD-A251-53D7D2ABAE51}">
      <dgm:prSet custT="1"/>
      <dgm:spPr/>
      <dgm:t>
        <a:bodyPr/>
        <a:lstStyle/>
        <a:p>
          <a:r>
            <a:rPr lang="en-US" sz="1200"/>
            <a:t>Risk</a:t>
          </a:r>
        </a:p>
      </dgm:t>
    </dgm:pt>
    <dgm:pt modelId="{F739CDFB-8B5B-465B-9D1E-488C8BA0EB19}" type="parTrans" cxnId="{7CAEFAA6-F113-45E7-9044-FAAC56BB438C}">
      <dgm:prSet/>
      <dgm:spPr/>
      <dgm:t>
        <a:bodyPr/>
        <a:lstStyle/>
        <a:p>
          <a:endParaRPr lang="en-US" sz="1200"/>
        </a:p>
      </dgm:t>
    </dgm:pt>
    <dgm:pt modelId="{47A079DA-674D-4CF7-B606-F5579001B4BE}" type="sibTrans" cxnId="{7CAEFAA6-F113-45E7-9044-FAAC56BB438C}">
      <dgm:prSet/>
      <dgm:spPr/>
      <dgm:t>
        <a:bodyPr/>
        <a:lstStyle/>
        <a:p>
          <a:endParaRPr lang="en-US" sz="1200"/>
        </a:p>
      </dgm:t>
    </dgm:pt>
    <dgm:pt modelId="{365F6384-DB4A-4D69-97C9-CE332BE538EF}" type="pres">
      <dgm:prSet presAssocID="{DC43BA2D-B7A9-45E5-98C5-6C761A8F6E87}" presName="Name0" presStyleCnt="0">
        <dgm:presLayoutVars>
          <dgm:chMax val="7"/>
          <dgm:resizeHandles val="exact"/>
        </dgm:presLayoutVars>
      </dgm:prSet>
      <dgm:spPr/>
    </dgm:pt>
    <dgm:pt modelId="{A0312112-4382-449A-881D-2E9C283F6F39}" type="pres">
      <dgm:prSet presAssocID="{DC43BA2D-B7A9-45E5-98C5-6C761A8F6E87}" presName="comp1" presStyleCnt="0"/>
      <dgm:spPr/>
    </dgm:pt>
    <dgm:pt modelId="{54C34C7E-76C5-49DE-9689-E3A768E36939}" type="pres">
      <dgm:prSet presAssocID="{DC43BA2D-B7A9-45E5-98C5-6C761A8F6E87}" presName="circle1" presStyleLbl="node1" presStyleIdx="0" presStyleCnt="5"/>
      <dgm:spPr/>
    </dgm:pt>
    <dgm:pt modelId="{6B7D0313-6154-4E0D-80C9-C48292F8610B}" type="pres">
      <dgm:prSet presAssocID="{DC43BA2D-B7A9-45E5-98C5-6C761A8F6E87}" presName="c1text" presStyleLbl="node1" presStyleIdx="0" presStyleCnt="5">
        <dgm:presLayoutVars>
          <dgm:bulletEnabled val="1"/>
        </dgm:presLayoutVars>
      </dgm:prSet>
      <dgm:spPr/>
    </dgm:pt>
    <dgm:pt modelId="{7621802E-681B-4D25-9A99-20158ACF5B74}" type="pres">
      <dgm:prSet presAssocID="{DC43BA2D-B7A9-45E5-98C5-6C761A8F6E87}" presName="comp2" presStyleCnt="0"/>
      <dgm:spPr/>
    </dgm:pt>
    <dgm:pt modelId="{0B4E7DFC-3541-46CB-9E82-E65E85D1CD3B}" type="pres">
      <dgm:prSet presAssocID="{DC43BA2D-B7A9-45E5-98C5-6C761A8F6E87}" presName="circle2" presStyleLbl="node1" presStyleIdx="1" presStyleCnt="5"/>
      <dgm:spPr/>
    </dgm:pt>
    <dgm:pt modelId="{BB226741-79ED-442D-8B56-E1FA7DD1C4AB}" type="pres">
      <dgm:prSet presAssocID="{DC43BA2D-B7A9-45E5-98C5-6C761A8F6E87}" presName="c2text" presStyleLbl="node1" presStyleIdx="1" presStyleCnt="5">
        <dgm:presLayoutVars>
          <dgm:bulletEnabled val="1"/>
        </dgm:presLayoutVars>
      </dgm:prSet>
      <dgm:spPr/>
    </dgm:pt>
    <dgm:pt modelId="{FBD66A93-F2E6-4EBC-8D7F-52D172A129A7}" type="pres">
      <dgm:prSet presAssocID="{DC43BA2D-B7A9-45E5-98C5-6C761A8F6E87}" presName="comp3" presStyleCnt="0"/>
      <dgm:spPr/>
    </dgm:pt>
    <dgm:pt modelId="{2EC95BA1-8E18-4F5D-B8E6-6FA6DB039E50}" type="pres">
      <dgm:prSet presAssocID="{DC43BA2D-B7A9-45E5-98C5-6C761A8F6E87}" presName="circle3" presStyleLbl="node1" presStyleIdx="2" presStyleCnt="5"/>
      <dgm:spPr/>
    </dgm:pt>
    <dgm:pt modelId="{0137F8D7-ABC3-4D2B-B0A4-CA9BC2B14BB7}" type="pres">
      <dgm:prSet presAssocID="{DC43BA2D-B7A9-45E5-98C5-6C761A8F6E87}" presName="c3text" presStyleLbl="node1" presStyleIdx="2" presStyleCnt="5">
        <dgm:presLayoutVars>
          <dgm:bulletEnabled val="1"/>
        </dgm:presLayoutVars>
      </dgm:prSet>
      <dgm:spPr/>
    </dgm:pt>
    <dgm:pt modelId="{46171CC1-F950-42C7-98D8-211A8331184D}" type="pres">
      <dgm:prSet presAssocID="{DC43BA2D-B7A9-45E5-98C5-6C761A8F6E87}" presName="comp4" presStyleCnt="0"/>
      <dgm:spPr/>
    </dgm:pt>
    <dgm:pt modelId="{D883EC63-EDD3-472C-8841-FE019B7A8267}" type="pres">
      <dgm:prSet presAssocID="{DC43BA2D-B7A9-45E5-98C5-6C761A8F6E87}" presName="circle4" presStyleLbl="node1" presStyleIdx="3" presStyleCnt="5"/>
      <dgm:spPr/>
    </dgm:pt>
    <dgm:pt modelId="{AD46EB98-88E4-46B4-9C9E-0B898628317A}" type="pres">
      <dgm:prSet presAssocID="{DC43BA2D-B7A9-45E5-98C5-6C761A8F6E87}" presName="c4text" presStyleLbl="node1" presStyleIdx="3" presStyleCnt="5">
        <dgm:presLayoutVars>
          <dgm:bulletEnabled val="1"/>
        </dgm:presLayoutVars>
      </dgm:prSet>
      <dgm:spPr/>
    </dgm:pt>
    <dgm:pt modelId="{22EE59D3-C954-4D08-9906-3D02282492A7}" type="pres">
      <dgm:prSet presAssocID="{DC43BA2D-B7A9-45E5-98C5-6C761A8F6E87}" presName="comp5" presStyleCnt="0"/>
      <dgm:spPr/>
    </dgm:pt>
    <dgm:pt modelId="{F72E1B85-FA01-4606-9356-A8D85EA48A3D}" type="pres">
      <dgm:prSet presAssocID="{DC43BA2D-B7A9-45E5-98C5-6C761A8F6E87}" presName="circle5" presStyleLbl="node1" presStyleIdx="4" presStyleCnt="5"/>
      <dgm:spPr/>
    </dgm:pt>
    <dgm:pt modelId="{E56815A9-ABF1-4B89-900C-EF55FEE21E42}" type="pres">
      <dgm:prSet presAssocID="{DC43BA2D-B7A9-45E5-98C5-6C761A8F6E87}" presName="c5text" presStyleLbl="node1" presStyleIdx="4" presStyleCnt="5">
        <dgm:presLayoutVars>
          <dgm:bulletEnabled val="1"/>
        </dgm:presLayoutVars>
      </dgm:prSet>
      <dgm:spPr/>
    </dgm:pt>
  </dgm:ptLst>
  <dgm:cxnLst>
    <dgm:cxn modelId="{9340E60F-DDF4-413A-9BD6-0D32C1D2BC0C}" type="presOf" srcId="{C47ED9BF-1980-47D0-BE8A-8394613E5982}" destId="{AD46EB98-88E4-46B4-9C9E-0B898628317A}" srcOrd="1" destOrd="0" presId="urn:microsoft.com/office/officeart/2005/8/layout/venn2"/>
    <dgm:cxn modelId="{AE347E13-6FC3-44E4-ACA5-866DD86661F0}" type="presOf" srcId="{3CF133F3-D5A8-48CD-A251-53D7D2ABAE51}" destId="{E56815A9-ABF1-4B89-900C-EF55FEE21E42}" srcOrd="1" destOrd="0" presId="urn:microsoft.com/office/officeart/2005/8/layout/venn2"/>
    <dgm:cxn modelId="{A901DB3C-809A-455E-81E1-D2B514303C55}" type="presOf" srcId="{D4DF5ADC-1A8E-4F3E-8CAE-57A8A9224C1C}" destId="{BB226741-79ED-442D-8B56-E1FA7DD1C4AB}" srcOrd="1" destOrd="0" presId="urn:microsoft.com/office/officeart/2005/8/layout/venn2"/>
    <dgm:cxn modelId="{1C06795D-3B49-41DA-AE83-4CE9BC65C9E1}" type="presOf" srcId="{C47ED9BF-1980-47D0-BE8A-8394613E5982}" destId="{D883EC63-EDD3-472C-8841-FE019B7A8267}" srcOrd="0" destOrd="0" presId="urn:microsoft.com/office/officeart/2005/8/layout/venn2"/>
    <dgm:cxn modelId="{AF7B6760-5137-4BDA-8C45-82F293D28E2C}" type="presOf" srcId="{DC43BA2D-B7A9-45E5-98C5-6C761A8F6E87}" destId="{365F6384-DB4A-4D69-97C9-CE332BE538EF}" srcOrd="0" destOrd="0" presId="urn:microsoft.com/office/officeart/2005/8/layout/venn2"/>
    <dgm:cxn modelId="{A8802245-DB3C-4924-A4BC-8FF8DB78F64D}" type="presOf" srcId="{0A278E11-87D4-4F86-A697-F22D46D0DA83}" destId="{0137F8D7-ABC3-4D2B-B0A4-CA9BC2B14BB7}" srcOrd="1" destOrd="0" presId="urn:microsoft.com/office/officeart/2005/8/layout/venn2"/>
    <dgm:cxn modelId="{E2887E45-81CA-4330-AFC4-0D7F05F228E0}" srcId="{DC43BA2D-B7A9-45E5-98C5-6C761A8F6E87}" destId="{0A278E11-87D4-4F86-A697-F22D46D0DA83}" srcOrd="2" destOrd="0" parTransId="{BE5CCC09-835C-41FB-8C46-B160A22C544B}" sibTransId="{8AFE6D7E-67E3-42FD-97D9-A56157301BCF}"/>
    <dgm:cxn modelId="{30E4354F-9EE2-405A-9773-9E864C34A32C}" srcId="{DC43BA2D-B7A9-45E5-98C5-6C761A8F6E87}" destId="{C47ED9BF-1980-47D0-BE8A-8394613E5982}" srcOrd="3" destOrd="0" parTransId="{37EDD7DF-0A53-4C2B-B720-A747F105CAB1}" sibTransId="{75ADC17D-2831-42B8-A0FD-CAD70365FABA}"/>
    <dgm:cxn modelId="{8674E38B-0E2E-48F5-B66C-F9BC7CECADB5}" type="presOf" srcId="{D4DF5ADC-1A8E-4F3E-8CAE-57A8A9224C1C}" destId="{0B4E7DFC-3541-46CB-9E82-E65E85D1CD3B}" srcOrd="0" destOrd="0" presId="urn:microsoft.com/office/officeart/2005/8/layout/venn2"/>
    <dgm:cxn modelId="{06B8AA97-6C1E-4AE5-B351-0474B77B11B4}" type="presOf" srcId="{330313D0-1E10-462C-8370-A23AE5DFB2DC}" destId="{6B7D0313-6154-4E0D-80C9-C48292F8610B}" srcOrd="1" destOrd="0" presId="urn:microsoft.com/office/officeart/2005/8/layout/venn2"/>
    <dgm:cxn modelId="{7CAEFAA6-F113-45E7-9044-FAAC56BB438C}" srcId="{DC43BA2D-B7A9-45E5-98C5-6C761A8F6E87}" destId="{3CF133F3-D5A8-48CD-A251-53D7D2ABAE51}" srcOrd="4" destOrd="0" parTransId="{F739CDFB-8B5B-465B-9D1E-488C8BA0EB19}" sibTransId="{47A079DA-674D-4CF7-B606-F5579001B4BE}"/>
    <dgm:cxn modelId="{66C680AD-F321-41F1-875C-F39C56393D55}" type="presOf" srcId="{0A278E11-87D4-4F86-A697-F22D46D0DA83}" destId="{2EC95BA1-8E18-4F5D-B8E6-6FA6DB039E50}" srcOrd="0" destOrd="0" presId="urn:microsoft.com/office/officeart/2005/8/layout/venn2"/>
    <dgm:cxn modelId="{13EA17B2-11FB-47B1-BEBD-8D81CA92F786}" srcId="{DC43BA2D-B7A9-45E5-98C5-6C761A8F6E87}" destId="{D4DF5ADC-1A8E-4F3E-8CAE-57A8A9224C1C}" srcOrd="1" destOrd="0" parTransId="{901425C5-B55A-4C9A-96AA-A392C331CF6A}" sibTransId="{7F133F4F-E8D1-4788-B029-E9AEA9AEB40A}"/>
    <dgm:cxn modelId="{6F68D4C0-269E-4FBE-AA51-366AE385230C}" type="presOf" srcId="{3CF133F3-D5A8-48CD-A251-53D7D2ABAE51}" destId="{F72E1B85-FA01-4606-9356-A8D85EA48A3D}" srcOrd="0" destOrd="0" presId="urn:microsoft.com/office/officeart/2005/8/layout/venn2"/>
    <dgm:cxn modelId="{7F4130E4-BFF1-42FE-A324-34CB75735760}" srcId="{DC43BA2D-B7A9-45E5-98C5-6C761A8F6E87}" destId="{330313D0-1E10-462C-8370-A23AE5DFB2DC}" srcOrd="0" destOrd="0" parTransId="{2EC0E00F-B570-471B-A314-199E2CA7D621}" sibTransId="{ACB060C6-554E-43D1-BC92-A96F96336397}"/>
    <dgm:cxn modelId="{489F41E8-B6D5-4FC7-BB97-B5953FE4B30D}" type="presOf" srcId="{330313D0-1E10-462C-8370-A23AE5DFB2DC}" destId="{54C34C7E-76C5-49DE-9689-E3A768E36939}" srcOrd="0" destOrd="0" presId="urn:microsoft.com/office/officeart/2005/8/layout/venn2"/>
    <dgm:cxn modelId="{B63F5F60-CB68-464D-B5F1-F0FC138CE6D4}" type="presParOf" srcId="{365F6384-DB4A-4D69-97C9-CE332BE538EF}" destId="{A0312112-4382-449A-881D-2E9C283F6F39}" srcOrd="0" destOrd="0" presId="urn:microsoft.com/office/officeart/2005/8/layout/venn2"/>
    <dgm:cxn modelId="{9CE05FA0-3161-4E67-8E4B-72774C21EE85}" type="presParOf" srcId="{A0312112-4382-449A-881D-2E9C283F6F39}" destId="{54C34C7E-76C5-49DE-9689-E3A768E36939}" srcOrd="0" destOrd="0" presId="urn:microsoft.com/office/officeart/2005/8/layout/venn2"/>
    <dgm:cxn modelId="{E5599F1E-23A9-414E-AC9D-521A6DDA3221}" type="presParOf" srcId="{A0312112-4382-449A-881D-2E9C283F6F39}" destId="{6B7D0313-6154-4E0D-80C9-C48292F8610B}" srcOrd="1" destOrd="0" presId="urn:microsoft.com/office/officeart/2005/8/layout/venn2"/>
    <dgm:cxn modelId="{960FA22F-62F6-4F83-94D5-6F9D7E4601F9}" type="presParOf" srcId="{365F6384-DB4A-4D69-97C9-CE332BE538EF}" destId="{7621802E-681B-4D25-9A99-20158ACF5B74}" srcOrd="1" destOrd="0" presId="urn:microsoft.com/office/officeart/2005/8/layout/venn2"/>
    <dgm:cxn modelId="{E4BD4DE0-1A1E-463C-B9F3-FCE055FA90D9}" type="presParOf" srcId="{7621802E-681B-4D25-9A99-20158ACF5B74}" destId="{0B4E7DFC-3541-46CB-9E82-E65E85D1CD3B}" srcOrd="0" destOrd="0" presId="urn:microsoft.com/office/officeart/2005/8/layout/venn2"/>
    <dgm:cxn modelId="{0072AFE9-60A1-40BF-80D8-47A50DB6F5B3}" type="presParOf" srcId="{7621802E-681B-4D25-9A99-20158ACF5B74}" destId="{BB226741-79ED-442D-8B56-E1FA7DD1C4AB}" srcOrd="1" destOrd="0" presId="urn:microsoft.com/office/officeart/2005/8/layout/venn2"/>
    <dgm:cxn modelId="{641DF80F-A1E6-42B8-8153-3502583A85E7}" type="presParOf" srcId="{365F6384-DB4A-4D69-97C9-CE332BE538EF}" destId="{FBD66A93-F2E6-4EBC-8D7F-52D172A129A7}" srcOrd="2" destOrd="0" presId="urn:microsoft.com/office/officeart/2005/8/layout/venn2"/>
    <dgm:cxn modelId="{A4C40E1E-275B-42B3-B5B0-FBC7FF80CD7C}" type="presParOf" srcId="{FBD66A93-F2E6-4EBC-8D7F-52D172A129A7}" destId="{2EC95BA1-8E18-4F5D-B8E6-6FA6DB039E50}" srcOrd="0" destOrd="0" presId="urn:microsoft.com/office/officeart/2005/8/layout/venn2"/>
    <dgm:cxn modelId="{3F0DAF8A-7929-4B85-A6E0-6B445C010626}" type="presParOf" srcId="{FBD66A93-F2E6-4EBC-8D7F-52D172A129A7}" destId="{0137F8D7-ABC3-4D2B-B0A4-CA9BC2B14BB7}" srcOrd="1" destOrd="0" presId="urn:microsoft.com/office/officeart/2005/8/layout/venn2"/>
    <dgm:cxn modelId="{AFDC6DB3-D4C6-4AAA-939B-F6A9E5BDBD2C}" type="presParOf" srcId="{365F6384-DB4A-4D69-97C9-CE332BE538EF}" destId="{46171CC1-F950-42C7-98D8-211A8331184D}" srcOrd="3" destOrd="0" presId="urn:microsoft.com/office/officeart/2005/8/layout/venn2"/>
    <dgm:cxn modelId="{95E5DE8C-B01C-42A6-87C3-6C7776E93684}" type="presParOf" srcId="{46171CC1-F950-42C7-98D8-211A8331184D}" destId="{D883EC63-EDD3-472C-8841-FE019B7A8267}" srcOrd="0" destOrd="0" presId="urn:microsoft.com/office/officeart/2005/8/layout/venn2"/>
    <dgm:cxn modelId="{66377D38-86E9-4ED7-B120-53F1CA581E45}" type="presParOf" srcId="{46171CC1-F950-42C7-98D8-211A8331184D}" destId="{AD46EB98-88E4-46B4-9C9E-0B898628317A}" srcOrd="1" destOrd="0" presId="urn:microsoft.com/office/officeart/2005/8/layout/venn2"/>
    <dgm:cxn modelId="{BA34F777-E50F-4236-9A8B-A9B188BB756A}" type="presParOf" srcId="{365F6384-DB4A-4D69-97C9-CE332BE538EF}" destId="{22EE59D3-C954-4D08-9906-3D02282492A7}" srcOrd="4" destOrd="0" presId="urn:microsoft.com/office/officeart/2005/8/layout/venn2"/>
    <dgm:cxn modelId="{41638BBA-5145-44D9-B43A-8E92F6BBFE6A}" type="presParOf" srcId="{22EE59D3-C954-4D08-9906-3D02282492A7}" destId="{F72E1B85-FA01-4606-9356-A8D85EA48A3D}" srcOrd="0" destOrd="0" presId="urn:microsoft.com/office/officeart/2005/8/layout/venn2"/>
    <dgm:cxn modelId="{D91537FB-E756-4A5E-A5B4-7BDC28F22184}" type="presParOf" srcId="{22EE59D3-C954-4D08-9906-3D02282492A7}" destId="{E56815A9-ABF1-4B89-900C-EF55FEE21E4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322D17-AE82-4812-8F07-A5251B595BDE}"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en-US"/>
        </a:p>
      </dgm:t>
    </dgm:pt>
    <dgm:pt modelId="{7F0D3CD1-DF97-4DA9-B3CE-FA5F8348FD59}">
      <dgm:prSet/>
      <dgm:spPr/>
      <dgm:t>
        <a:bodyPr/>
        <a:lstStyle/>
        <a:p>
          <a:r>
            <a:rPr lang="en-US"/>
            <a:t>Communication</a:t>
          </a:r>
        </a:p>
      </dgm:t>
    </dgm:pt>
    <dgm:pt modelId="{173189D4-142C-4D6C-82C9-AD8D2B146E8F}" type="parTrans" cxnId="{97567A3E-29D5-4025-8BD5-4CFAFE4E567F}">
      <dgm:prSet/>
      <dgm:spPr/>
      <dgm:t>
        <a:bodyPr/>
        <a:lstStyle/>
        <a:p>
          <a:endParaRPr lang="en-US"/>
        </a:p>
      </dgm:t>
    </dgm:pt>
    <dgm:pt modelId="{F4C6D93F-083D-4A2A-94F3-19011C0829FF}" type="sibTrans" cxnId="{97567A3E-29D5-4025-8BD5-4CFAFE4E567F}">
      <dgm:prSet/>
      <dgm:spPr/>
      <dgm:t>
        <a:bodyPr/>
        <a:lstStyle/>
        <a:p>
          <a:endParaRPr lang="en-US"/>
        </a:p>
      </dgm:t>
    </dgm:pt>
    <dgm:pt modelId="{1AD08A71-FE8B-4A97-9C75-15877C1B2550}">
      <dgm:prSet/>
      <dgm:spPr/>
      <dgm:t>
        <a:bodyPr/>
        <a:lstStyle/>
        <a:p>
          <a:r>
            <a:rPr lang="en-US"/>
            <a:t>Resources</a:t>
          </a:r>
        </a:p>
      </dgm:t>
    </dgm:pt>
    <dgm:pt modelId="{6490EEB3-C84D-493F-AD02-6F3584528221}" type="parTrans" cxnId="{756F47C1-0643-4BC2-8D8B-28C5207E24FB}">
      <dgm:prSet/>
      <dgm:spPr/>
      <dgm:t>
        <a:bodyPr/>
        <a:lstStyle/>
        <a:p>
          <a:endParaRPr lang="en-US"/>
        </a:p>
      </dgm:t>
    </dgm:pt>
    <dgm:pt modelId="{9D2885B2-AB4D-4AA3-A9F5-ED5B50B086FE}" type="sibTrans" cxnId="{756F47C1-0643-4BC2-8D8B-28C5207E24FB}">
      <dgm:prSet/>
      <dgm:spPr/>
      <dgm:t>
        <a:bodyPr/>
        <a:lstStyle/>
        <a:p>
          <a:endParaRPr lang="en-US"/>
        </a:p>
      </dgm:t>
    </dgm:pt>
    <dgm:pt modelId="{227A037D-0567-44AD-8ADD-3BF95D1CC033}">
      <dgm:prSet/>
      <dgm:spPr/>
      <dgm:t>
        <a:bodyPr/>
        <a:lstStyle/>
        <a:p>
          <a:r>
            <a:rPr lang="en-US"/>
            <a:t>Stakeholders</a:t>
          </a:r>
        </a:p>
      </dgm:t>
    </dgm:pt>
    <dgm:pt modelId="{15A4B528-E207-4E83-8EC1-8425D69B2001}" type="parTrans" cxnId="{89F55BBA-D574-447B-B2C0-2583B1B53358}">
      <dgm:prSet/>
      <dgm:spPr/>
      <dgm:t>
        <a:bodyPr/>
        <a:lstStyle/>
        <a:p>
          <a:endParaRPr lang="en-US"/>
        </a:p>
      </dgm:t>
    </dgm:pt>
    <dgm:pt modelId="{F95EFD57-00EB-425C-8E0F-3AF06258571A}" type="sibTrans" cxnId="{89F55BBA-D574-447B-B2C0-2583B1B53358}">
      <dgm:prSet/>
      <dgm:spPr/>
      <dgm:t>
        <a:bodyPr/>
        <a:lstStyle/>
        <a:p>
          <a:endParaRPr lang="en-US"/>
        </a:p>
      </dgm:t>
    </dgm:pt>
    <dgm:pt modelId="{C3B8620E-B535-4C69-AC49-5F24A48B093D}">
      <dgm:prSet/>
      <dgm:spPr/>
      <dgm:t>
        <a:bodyPr/>
        <a:lstStyle/>
        <a:p>
          <a:r>
            <a:rPr lang="en-US"/>
            <a:t>Procurement</a:t>
          </a:r>
        </a:p>
      </dgm:t>
    </dgm:pt>
    <dgm:pt modelId="{58EACAB3-F33F-4181-81FB-40C6387F2EFA}" type="parTrans" cxnId="{C5464427-9D10-4DA1-BFE5-55160488CF7B}">
      <dgm:prSet/>
      <dgm:spPr/>
      <dgm:t>
        <a:bodyPr/>
        <a:lstStyle/>
        <a:p>
          <a:endParaRPr lang="en-US"/>
        </a:p>
      </dgm:t>
    </dgm:pt>
    <dgm:pt modelId="{C2B1B321-5AE6-4EB9-98CE-01919D0C7AA5}" type="sibTrans" cxnId="{C5464427-9D10-4DA1-BFE5-55160488CF7B}">
      <dgm:prSet/>
      <dgm:spPr/>
      <dgm:t>
        <a:bodyPr/>
        <a:lstStyle/>
        <a:p>
          <a:endParaRPr lang="en-US"/>
        </a:p>
      </dgm:t>
    </dgm:pt>
    <dgm:pt modelId="{24EAD2F5-6D6D-4B55-8FCB-B9B7ADE386A1}" type="pres">
      <dgm:prSet presAssocID="{0C322D17-AE82-4812-8F07-A5251B595BDE}" presName="Name0" presStyleCnt="0">
        <dgm:presLayoutVars>
          <dgm:dir/>
          <dgm:resizeHandles val="exact"/>
        </dgm:presLayoutVars>
      </dgm:prSet>
      <dgm:spPr/>
    </dgm:pt>
    <dgm:pt modelId="{F91F6058-0A96-4D8E-BEE6-BA1782D37F6D}" type="pres">
      <dgm:prSet presAssocID="{7F0D3CD1-DF97-4DA9-B3CE-FA5F8348FD59}" presName="parTxOnly" presStyleLbl="node1" presStyleIdx="0" presStyleCnt="4">
        <dgm:presLayoutVars>
          <dgm:bulletEnabled val="1"/>
        </dgm:presLayoutVars>
      </dgm:prSet>
      <dgm:spPr/>
    </dgm:pt>
    <dgm:pt modelId="{C1CF6311-9F1A-415F-8D25-2E3F98DC0C82}" type="pres">
      <dgm:prSet presAssocID="{F4C6D93F-083D-4A2A-94F3-19011C0829FF}" presName="parSpace" presStyleCnt="0"/>
      <dgm:spPr/>
    </dgm:pt>
    <dgm:pt modelId="{36BC0C96-D8E6-4FD5-91F2-9361AD991254}" type="pres">
      <dgm:prSet presAssocID="{1AD08A71-FE8B-4A97-9C75-15877C1B2550}" presName="parTxOnly" presStyleLbl="node1" presStyleIdx="1" presStyleCnt="4">
        <dgm:presLayoutVars>
          <dgm:bulletEnabled val="1"/>
        </dgm:presLayoutVars>
      </dgm:prSet>
      <dgm:spPr/>
    </dgm:pt>
    <dgm:pt modelId="{39F1F93A-79D8-4D43-BEE5-AF4F175E79A8}" type="pres">
      <dgm:prSet presAssocID="{9D2885B2-AB4D-4AA3-A9F5-ED5B50B086FE}" presName="parSpace" presStyleCnt="0"/>
      <dgm:spPr/>
    </dgm:pt>
    <dgm:pt modelId="{FF99AF9D-CA18-4473-A126-C7C8880040E0}" type="pres">
      <dgm:prSet presAssocID="{227A037D-0567-44AD-8ADD-3BF95D1CC033}" presName="parTxOnly" presStyleLbl="node1" presStyleIdx="2" presStyleCnt="4">
        <dgm:presLayoutVars>
          <dgm:bulletEnabled val="1"/>
        </dgm:presLayoutVars>
      </dgm:prSet>
      <dgm:spPr/>
    </dgm:pt>
    <dgm:pt modelId="{8A18E7A1-7B2F-4AF2-AF74-60B11C8A1C24}" type="pres">
      <dgm:prSet presAssocID="{F95EFD57-00EB-425C-8E0F-3AF06258571A}" presName="parSpace" presStyleCnt="0"/>
      <dgm:spPr/>
    </dgm:pt>
    <dgm:pt modelId="{8DED1CC3-D234-4ECE-871E-699CD970189B}" type="pres">
      <dgm:prSet presAssocID="{C3B8620E-B535-4C69-AC49-5F24A48B093D}" presName="parTxOnly" presStyleLbl="node1" presStyleIdx="3" presStyleCnt="4">
        <dgm:presLayoutVars>
          <dgm:bulletEnabled val="1"/>
        </dgm:presLayoutVars>
      </dgm:prSet>
      <dgm:spPr/>
    </dgm:pt>
  </dgm:ptLst>
  <dgm:cxnLst>
    <dgm:cxn modelId="{C5464427-9D10-4DA1-BFE5-55160488CF7B}" srcId="{0C322D17-AE82-4812-8F07-A5251B595BDE}" destId="{C3B8620E-B535-4C69-AC49-5F24A48B093D}" srcOrd="3" destOrd="0" parTransId="{58EACAB3-F33F-4181-81FB-40C6387F2EFA}" sibTransId="{C2B1B321-5AE6-4EB9-98CE-01919D0C7AA5}"/>
    <dgm:cxn modelId="{97567A3E-29D5-4025-8BD5-4CFAFE4E567F}" srcId="{0C322D17-AE82-4812-8F07-A5251B595BDE}" destId="{7F0D3CD1-DF97-4DA9-B3CE-FA5F8348FD59}" srcOrd="0" destOrd="0" parTransId="{173189D4-142C-4D6C-82C9-AD8D2B146E8F}" sibTransId="{F4C6D93F-083D-4A2A-94F3-19011C0829FF}"/>
    <dgm:cxn modelId="{D847165C-45E2-47EF-BBD2-117F9F4FC1EC}" type="presOf" srcId="{0C322D17-AE82-4812-8F07-A5251B595BDE}" destId="{24EAD2F5-6D6D-4B55-8FCB-B9B7ADE386A1}" srcOrd="0" destOrd="0" presId="urn:microsoft.com/office/officeart/2005/8/layout/hChevron3"/>
    <dgm:cxn modelId="{3474259C-9D33-4B30-B5B6-9797AF8357B5}" type="presOf" srcId="{7F0D3CD1-DF97-4DA9-B3CE-FA5F8348FD59}" destId="{F91F6058-0A96-4D8E-BEE6-BA1782D37F6D}" srcOrd="0" destOrd="0" presId="urn:microsoft.com/office/officeart/2005/8/layout/hChevron3"/>
    <dgm:cxn modelId="{D29939B5-F662-4A11-9925-DA197CDC226E}" type="presOf" srcId="{227A037D-0567-44AD-8ADD-3BF95D1CC033}" destId="{FF99AF9D-CA18-4473-A126-C7C8880040E0}" srcOrd="0" destOrd="0" presId="urn:microsoft.com/office/officeart/2005/8/layout/hChevron3"/>
    <dgm:cxn modelId="{89F55BBA-D574-447B-B2C0-2583B1B53358}" srcId="{0C322D17-AE82-4812-8F07-A5251B595BDE}" destId="{227A037D-0567-44AD-8ADD-3BF95D1CC033}" srcOrd="2" destOrd="0" parTransId="{15A4B528-E207-4E83-8EC1-8425D69B2001}" sibTransId="{F95EFD57-00EB-425C-8E0F-3AF06258571A}"/>
    <dgm:cxn modelId="{756F47C1-0643-4BC2-8D8B-28C5207E24FB}" srcId="{0C322D17-AE82-4812-8F07-A5251B595BDE}" destId="{1AD08A71-FE8B-4A97-9C75-15877C1B2550}" srcOrd="1" destOrd="0" parTransId="{6490EEB3-C84D-493F-AD02-6F3584528221}" sibTransId="{9D2885B2-AB4D-4AA3-A9F5-ED5B50B086FE}"/>
    <dgm:cxn modelId="{A653B8CE-7797-4E2C-80AF-54769BF54640}" type="presOf" srcId="{1AD08A71-FE8B-4A97-9C75-15877C1B2550}" destId="{36BC0C96-D8E6-4FD5-91F2-9361AD991254}" srcOrd="0" destOrd="0" presId="urn:microsoft.com/office/officeart/2005/8/layout/hChevron3"/>
    <dgm:cxn modelId="{4D3491E0-117B-45BE-A823-6841AC02C170}" type="presOf" srcId="{C3B8620E-B535-4C69-AC49-5F24A48B093D}" destId="{8DED1CC3-D234-4ECE-871E-699CD970189B}" srcOrd="0" destOrd="0" presId="urn:microsoft.com/office/officeart/2005/8/layout/hChevron3"/>
    <dgm:cxn modelId="{D9A4053D-A887-4FE2-A6CE-EF1443A4A41A}" type="presParOf" srcId="{24EAD2F5-6D6D-4B55-8FCB-B9B7ADE386A1}" destId="{F91F6058-0A96-4D8E-BEE6-BA1782D37F6D}" srcOrd="0" destOrd="0" presId="urn:microsoft.com/office/officeart/2005/8/layout/hChevron3"/>
    <dgm:cxn modelId="{9CC2930D-82E8-4634-B9FE-08016AC47E1B}" type="presParOf" srcId="{24EAD2F5-6D6D-4B55-8FCB-B9B7ADE386A1}" destId="{C1CF6311-9F1A-415F-8D25-2E3F98DC0C82}" srcOrd="1" destOrd="0" presId="urn:microsoft.com/office/officeart/2005/8/layout/hChevron3"/>
    <dgm:cxn modelId="{F80A058D-4816-4BEC-8362-91C59B20A312}" type="presParOf" srcId="{24EAD2F5-6D6D-4B55-8FCB-B9B7ADE386A1}" destId="{36BC0C96-D8E6-4FD5-91F2-9361AD991254}" srcOrd="2" destOrd="0" presId="urn:microsoft.com/office/officeart/2005/8/layout/hChevron3"/>
    <dgm:cxn modelId="{3D06B2AF-A3FB-4482-B54D-721268421409}" type="presParOf" srcId="{24EAD2F5-6D6D-4B55-8FCB-B9B7ADE386A1}" destId="{39F1F93A-79D8-4D43-BEE5-AF4F175E79A8}" srcOrd="3" destOrd="0" presId="urn:microsoft.com/office/officeart/2005/8/layout/hChevron3"/>
    <dgm:cxn modelId="{1389148A-C3B8-4F7E-8390-CBCF8A743C7C}" type="presParOf" srcId="{24EAD2F5-6D6D-4B55-8FCB-B9B7ADE386A1}" destId="{FF99AF9D-CA18-4473-A126-C7C8880040E0}" srcOrd="4" destOrd="0" presId="urn:microsoft.com/office/officeart/2005/8/layout/hChevron3"/>
    <dgm:cxn modelId="{E6E15E07-6766-4560-BBEF-B8805B56B8E1}" type="presParOf" srcId="{24EAD2F5-6D6D-4B55-8FCB-B9B7ADE386A1}" destId="{8A18E7A1-7B2F-4AF2-AF74-60B11C8A1C24}" srcOrd="5" destOrd="0" presId="urn:microsoft.com/office/officeart/2005/8/layout/hChevron3"/>
    <dgm:cxn modelId="{6506B7DD-82BD-41C2-82EA-029E78DAE235}" type="presParOf" srcId="{24EAD2F5-6D6D-4B55-8FCB-B9B7ADE386A1}" destId="{8DED1CC3-D234-4ECE-871E-699CD970189B}"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4C1866-074A-4BEF-99DD-7E4D3CBA2829}"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en-US"/>
        </a:p>
      </dgm:t>
    </dgm:pt>
    <dgm:pt modelId="{973D6C8B-ECF9-4D68-8415-7B26D3469B84}">
      <dgm:prSet/>
      <dgm:spPr/>
      <dgm:t>
        <a:bodyPr/>
        <a:lstStyle/>
        <a:p>
          <a:r>
            <a:rPr lang="en-US" b="0" i="0" dirty="0"/>
            <a:t>Idea</a:t>
          </a:r>
          <a:endParaRPr lang="en-US" dirty="0"/>
        </a:p>
      </dgm:t>
    </dgm:pt>
    <dgm:pt modelId="{234B956C-0BB3-4C61-B9E4-61C8D12E8B48}" type="parTrans" cxnId="{7C9D206A-3DEA-4F3A-9E60-568B8CBE0372}">
      <dgm:prSet/>
      <dgm:spPr/>
      <dgm:t>
        <a:bodyPr/>
        <a:lstStyle/>
        <a:p>
          <a:endParaRPr lang="en-US"/>
        </a:p>
      </dgm:t>
    </dgm:pt>
    <dgm:pt modelId="{E867E816-3550-46CB-AA06-67FE7B712FDD}" type="sibTrans" cxnId="{7C9D206A-3DEA-4F3A-9E60-568B8CBE0372}">
      <dgm:prSet/>
      <dgm:spPr/>
      <dgm:t>
        <a:bodyPr/>
        <a:lstStyle/>
        <a:p>
          <a:endParaRPr lang="en-US"/>
        </a:p>
      </dgm:t>
    </dgm:pt>
    <dgm:pt modelId="{07DCDEE5-13E4-462D-B835-F7CBE3B43226}">
      <dgm:prSet/>
      <dgm:spPr/>
      <dgm:t>
        <a:bodyPr/>
        <a:lstStyle/>
        <a:p>
          <a:r>
            <a:rPr lang="en-US" b="0" i="0" dirty="0"/>
            <a:t>Epic 1</a:t>
          </a:r>
          <a:endParaRPr lang="en-US" dirty="0"/>
        </a:p>
      </dgm:t>
    </dgm:pt>
    <dgm:pt modelId="{B1469590-E2DD-41C2-9254-E44D50258B26}" type="parTrans" cxnId="{35ECC0FE-CC8D-47A3-8B05-B90C5C20A3AB}">
      <dgm:prSet/>
      <dgm:spPr/>
      <dgm:t>
        <a:bodyPr/>
        <a:lstStyle/>
        <a:p>
          <a:endParaRPr lang="en-US"/>
        </a:p>
      </dgm:t>
    </dgm:pt>
    <dgm:pt modelId="{53E4CC45-8C8E-44F3-8FF6-1F762820743A}" type="sibTrans" cxnId="{35ECC0FE-CC8D-47A3-8B05-B90C5C20A3AB}">
      <dgm:prSet/>
      <dgm:spPr/>
      <dgm:t>
        <a:bodyPr/>
        <a:lstStyle/>
        <a:p>
          <a:endParaRPr lang="en-US"/>
        </a:p>
      </dgm:t>
    </dgm:pt>
    <dgm:pt modelId="{1DBAEC4A-A5F9-43EB-BFF9-E76EBFEEFEBB}">
      <dgm:prSet/>
      <dgm:spPr/>
      <dgm:t>
        <a:bodyPr/>
        <a:lstStyle/>
        <a:p>
          <a:r>
            <a:rPr lang="en-US" b="0" i="0" dirty="0"/>
            <a:t>Theme C</a:t>
          </a:r>
          <a:endParaRPr lang="en-US" dirty="0"/>
        </a:p>
      </dgm:t>
    </dgm:pt>
    <dgm:pt modelId="{E70A0BC4-C43D-4566-B0D3-B0AF80B3FC2F}" type="parTrans" cxnId="{55C8A891-AEE3-49F9-9615-A2606C90D5EE}">
      <dgm:prSet/>
      <dgm:spPr/>
      <dgm:t>
        <a:bodyPr/>
        <a:lstStyle/>
        <a:p>
          <a:endParaRPr lang="en-US"/>
        </a:p>
      </dgm:t>
    </dgm:pt>
    <dgm:pt modelId="{B4286796-A912-4667-A833-AD9464812F06}" type="sibTrans" cxnId="{55C8A891-AEE3-49F9-9615-A2606C90D5EE}">
      <dgm:prSet/>
      <dgm:spPr/>
      <dgm:t>
        <a:bodyPr/>
        <a:lstStyle/>
        <a:p>
          <a:endParaRPr lang="en-US"/>
        </a:p>
      </dgm:t>
    </dgm:pt>
    <dgm:pt modelId="{B20BEE07-E2FE-4F0E-B299-3BEFC2FE6F23}">
      <dgm:prSet/>
      <dgm:spPr/>
      <dgm:t>
        <a:bodyPr/>
        <a:lstStyle/>
        <a:p>
          <a:r>
            <a:rPr lang="en-US" b="0" i="0" dirty="0"/>
            <a:t>Feature I</a:t>
          </a:r>
          <a:endParaRPr lang="en-US" dirty="0"/>
        </a:p>
      </dgm:t>
    </dgm:pt>
    <dgm:pt modelId="{F9DFDA5C-AC27-45A2-A8BE-5E74EFC40ECA}" type="parTrans" cxnId="{DFAD8CA5-78CA-4381-9CB4-D7EBC9889E2B}">
      <dgm:prSet/>
      <dgm:spPr/>
      <dgm:t>
        <a:bodyPr/>
        <a:lstStyle/>
        <a:p>
          <a:endParaRPr lang="en-US"/>
        </a:p>
      </dgm:t>
    </dgm:pt>
    <dgm:pt modelId="{70CAAB89-5739-4599-8290-85AF5B0EB47C}" type="sibTrans" cxnId="{DFAD8CA5-78CA-4381-9CB4-D7EBC9889E2B}">
      <dgm:prSet/>
      <dgm:spPr/>
      <dgm:t>
        <a:bodyPr/>
        <a:lstStyle/>
        <a:p>
          <a:endParaRPr lang="en-US"/>
        </a:p>
      </dgm:t>
    </dgm:pt>
    <dgm:pt modelId="{56A23C29-BEB2-46CB-883B-3691F5343B0D}">
      <dgm:prSet/>
      <dgm:spPr/>
      <dgm:t>
        <a:bodyPr/>
        <a:lstStyle/>
        <a:p>
          <a:r>
            <a:rPr lang="en-US" b="0" i="0" dirty="0"/>
            <a:t>Need a</a:t>
          </a:r>
          <a:endParaRPr lang="en-US" dirty="0"/>
        </a:p>
      </dgm:t>
    </dgm:pt>
    <dgm:pt modelId="{7D830ABB-BCD8-4278-B595-C75EC68FA880}" type="parTrans" cxnId="{21583EA6-21C3-41E1-A50E-C065015573E9}">
      <dgm:prSet/>
      <dgm:spPr/>
      <dgm:t>
        <a:bodyPr/>
        <a:lstStyle/>
        <a:p>
          <a:endParaRPr lang="en-US"/>
        </a:p>
      </dgm:t>
    </dgm:pt>
    <dgm:pt modelId="{A8EE09FF-E9DA-461E-A019-968E3A294014}" type="sibTrans" cxnId="{21583EA6-21C3-41E1-A50E-C065015573E9}">
      <dgm:prSet/>
      <dgm:spPr/>
      <dgm:t>
        <a:bodyPr/>
        <a:lstStyle/>
        <a:p>
          <a:endParaRPr lang="en-US"/>
        </a:p>
      </dgm:t>
    </dgm:pt>
    <dgm:pt modelId="{B85BB844-74F7-4423-8419-5F7E7E4BA703}">
      <dgm:prSet phldrT="[Text]"/>
      <dgm:spPr/>
      <dgm:t>
        <a:bodyPr/>
        <a:lstStyle/>
        <a:p>
          <a:r>
            <a:rPr lang="en-US" dirty="0"/>
            <a:t>Epic 2</a:t>
          </a:r>
        </a:p>
      </dgm:t>
    </dgm:pt>
    <dgm:pt modelId="{746CF9BE-DC08-4FB4-847F-4946649E38F2}" type="parTrans" cxnId="{3790F037-B8B9-4A70-99B5-A84FFDECCF17}">
      <dgm:prSet/>
      <dgm:spPr/>
      <dgm:t>
        <a:bodyPr/>
        <a:lstStyle/>
        <a:p>
          <a:endParaRPr lang="en-US"/>
        </a:p>
      </dgm:t>
    </dgm:pt>
    <dgm:pt modelId="{C5DE7421-7A27-4810-BA07-FEF1116DFA50}" type="sibTrans" cxnId="{3790F037-B8B9-4A70-99B5-A84FFDECCF17}">
      <dgm:prSet/>
      <dgm:spPr/>
      <dgm:t>
        <a:bodyPr/>
        <a:lstStyle/>
        <a:p>
          <a:endParaRPr lang="en-US"/>
        </a:p>
      </dgm:t>
    </dgm:pt>
    <dgm:pt modelId="{F6E1B4F2-FA39-4EE4-AF4C-5BFCDC828FE5}">
      <dgm:prSet phldrT="[Text]"/>
      <dgm:spPr/>
      <dgm:t>
        <a:bodyPr/>
        <a:lstStyle/>
        <a:p>
          <a:r>
            <a:rPr lang="en-US" dirty="0"/>
            <a:t>Theme D</a:t>
          </a:r>
        </a:p>
      </dgm:t>
    </dgm:pt>
    <dgm:pt modelId="{241701A6-C779-4AB4-96B9-E2BCE069A56B}" type="parTrans" cxnId="{1D0963DA-EEDE-457E-BF10-C286085BEAF7}">
      <dgm:prSet/>
      <dgm:spPr/>
      <dgm:t>
        <a:bodyPr/>
        <a:lstStyle/>
        <a:p>
          <a:endParaRPr lang="en-US"/>
        </a:p>
      </dgm:t>
    </dgm:pt>
    <dgm:pt modelId="{E8C131CC-6B39-43E3-A3F8-A2C9CEB53503}" type="sibTrans" cxnId="{1D0963DA-EEDE-457E-BF10-C286085BEAF7}">
      <dgm:prSet/>
      <dgm:spPr/>
      <dgm:t>
        <a:bodyPr/>
        <a:lstStyle/>
        <a:p>
          <a:endParaRPr lang="en-US"/>
        </a:p>
      </dgm:t>
    </dgm:pt>
    <dgm:pt modelId="{E04CB87B-7693-4F04-96DE-922D64207DCD}">
      <dgm:prSet phldrT="[Text]"/>
      <dgm:spPr/>
      <dgm:t>
        <a:bodyPr/>
        <a:lstStyle/>
        <a:p>
          <a:r>
            <a:rPr lang="en-US" dirty="0"/>
            <a:t>Theme  A</a:t>
          </a:r>
        </a:p>
      </dgm:t>
    </dgm:pt>
    <dgm:pt modelId="{EA806DD9-A978-4267-8EA9-C1871D86B228}" type="parTrans" cxnId="{1CFC778A-2FD5-4506-9DE6-B21456A574ED}">
      <dgm:prSet/>
      <dgm:spPr/>
      <dgm:t>
        <a:bodyPr/>
        <a:lstStyle/>
        <a:p>
          <a:endParaRPr lang="en-US"/>
        </a:p>
      </dgm:t>
    </dgm:pt>
    <dgm:pt modelId="{7BD51CBA-2B36-44C7-9A3D-8A3DF2473274}" type="sibTrans" cxnId="{1CFC778A-2FD5-4506-9DE6-B21456A574ED}">
      <dgm:prSet/>
      <dgm:spPr/>
      <dgm:t>
        <a:bodyPr/>
        <a:lstStyle/>
        <a:p>
          <a:endParaRPr lang="en-US"/>
        </a:p>
      </dgm:t>
    </dgm:pt>
    <dgm:pt modelId="{872D821F-9CD4-45C6-A7E4-21666AB86E6A}">
      <dgm:prSet phldrT="[Text]"/>
      <dgm:spPr/>
      <dgm:t>
        <a:bodyPr/>
        <a:lstStyle/>
        <a:p>
          <a:r>
            <a:rPr lang="en-US" dirty="0"/>
            <a:t>Theme B</a:t>
          </a:r>
        </a:p>
      </dgm:t>
    </dgm:pt>
    <dgm:pt modelId="{4A28C2E6-AE7A-498B-85A8-DA7F37A3C864}" type="parTrans" cxnId="{5546E3E3-96D0-4FCD-994D-90393CF5DF4D}">
      <dgm:prSet/>
      <dgm:spPr/>
      <dgm:t>
        <a:bodyPr/>
        <a:lstStyle/>
        <a:p>
          <a:endParaRPr lang="en-US"/>
        </a:p>
      </dgm:t>
    </dgm:pt>
    <dgm:pt modelId="{BE0DE1CD-636E-4A92-BCA6-6B3813660FF0}" type="sibTrans" cxnId="{5546E3E3-96D0-4FCD-994D-90393CF5DF4D}">
      <dgm:prSet/>
      <dgm:spPr/>
      <dgm:t>
        <a:bodyPr/>
        <a:lstStyle/>
        <a:p>
          <a:endParaRPr lang="en-US"/>
        </a:p>
      </dgm:t>
    </dgm:pt>
    <dgm:pt modelId="{EFDCD443-FB5B-4992-9542-EA82E5F06E6B}">
      <dgm:prSet phldrT="[Text]"/>
      <dgm:spPr/>
      <dgm:t>
        <a:bodyPr/>
        <a:lstStyle/>
        <a:p>
          <a:r>
            <a:rPr lang="en-US" dirty="0"/>
            <a:t>Feature II</a:t>
          </a:r>
        </a:p>
      </dgm:t>
    </dgm:pt>
    <dgm:pt modelId="{FFA8EC0B-CE31-468D-951C-045BBD378753}" type="parTrans" cxnId="{A926E9E7-3B70-4647-A784-D02212DEB0DD}">
      <dgm:prSet/>
      <dgm:spPr/>
      <dgm:t>
        <a:bodyPr/>
        <a:lstStyle/>
        <a:p>
          <a:endParaRPr lang="en-US"/>
        </a:p>
      </dgm:t>
    </dgm:pt>
    <dgm:pt modelId="{7B503623-D223-45CD-A0DB-639DAFFB6170}" type="sibTrans" cxnId="{A926E9E7-3B70-4647-A784-D02212DEB0DD}">
      <dgm:prSet/>
      <dgm:spPr/>
      <dgm:t>
        <a:bodyPr/>
        <a:lstStyle/>
        <a:p>
          <a:endParaRPr lang="en-US"/>
        </a:p>
      </dgm:t>
    </dgm:pt>
    <dgm:pt modelId="{BAC33290-8E83-4A26-9891-72E2CFE3457A}">
      <dgm:prSet phldrT="[Text]"/>
      <dgm:spPr/>
      <dgm:t>
        <a:bodyPr/>
        <a:lstStyle/>
        <a:p>
          <a:r>
            <a:rPr lang="en-US" dirty="0"/>
            <a:t>Need b</a:t>
          </a:r>
        </a:p>
      </dgm:t>
    </dgm:pt>
    <dgm:pt modelId="{A9D0F071-16BA-46A2-9D4E-4147EEFF8E78}" type="parTrans" cxnId="{30223A02-79E3-4192-A494-EA5A63500585}">
      <dgm:prSet/>
      <dgm:spPr/>
      <dgm:t>
        <a:bodyPr/>
        <a:lstStyle/>
        <a:p>
          <a:endParaRPr lang="en-US"/>
        </a:p>
      </dgm:t>
    </dgm:pt>
    <dgm:pt modelId="{64E15CD0-9BE3-457C-97C1-6082DF2065FD}" type="sibTrans" cxnId="{30223A02-79E3-4192-A494-EA5A63500585}">
      <dgm:prSet/>
      <dgm:spPr/>
      <dgm:t>
        <a:bodyPr/>
        <a:lstStyle/>
        <a:p>
          <a:endParaRPr lang="en-US"/>
        </a:p>
      </dgm:t>
    </dgm:pt>
    <dgm:pt modelId="{B31AE0A4-CF54-4193-8B8C-30757A45A7E6}">
      <dgm:prSet phldrT="[Text]"/>
      <dgm:spPr/>
      <dgm:t>
        <a:bodyPr/>
        <a:lstStyle/>
        <a:p>
          <a:r>
            <a:rPr lang="en-US" dirty="0"/>
            <a:t>Need c</a:t>
          </a:r>
        </a:p>
      </dgm:t>
    </dgm:pt>
    <dgm:pt modelId="{892CB5F2-29EE-44D8-B6DE-3C5E03AD940C}" type="parTrans" cxnId="{F4209661-C003-4EEA-8A12-B12D92FB31A3}">
      <dgm:prSet/>
      <dgm:spPr/>
      <dgm:t>
        <a:bodyPr/>
        <a:lstStyle/>
        <a:p>
          <a:endParaRPr lang="en-US"/>
        </a:p>
      </dgm:t>
    </dgm:pt>
    <dgm:pt modelId="{9D077DE0-71EE-4665-BD13-44EB65BCD8A7}" type="sibTrans" cxnId="{F4209661-C003-4EEA-8A12-B12D92FB31A3}">
      <dgm:prSet/>
      <dgm:spPr/>
      <dgm:t>
        <a:bodyPr/>
        <a:lstStyle/>
        <a:p>
          <a:endParaRPr lang="en-US"/>
        </a:p>
      </dgm:t>
    </dgm:pt>
    <dgm:pt modelId="{9948CA29-7001-4FFF-B64B-FCB95FADAFC8}" type="pres">
      <dgm:prSet presAssocID="{CD4C1866-074A-4BEF-99DD-7E4D3CBA2829}" presName="mainComposite" presStyleCnt="0">
        <dgm:presLayoutVars>
          <dgm:chPref val="1"/>
          <dgm:dir/>
          <dgm:animOne val="branch"/>
          <dgm:animLvl val="lvl"/>
          <dgm:resizeHandles val="exact"/>
        </dgm:presLayoutVars>
      </dgm:prSet>
      <dgm:spPr/>
    </dgm:pt>
    <dgm:pt modelId="{6EC1591B-FDD5-4619-8E29-F45597A737FA}" type="pres">
      <dgm:prSet presAssocID="{CD4C1866-074A-4BEF-99DD-7E4D3CBA2829}" presName="hierFlow" presStyleCnt="0"/>
      <dgm:spPr/>
    </dgm:pt>
    <dgm:pt modelId="{C0BF809D-74ED-4D38-94A3-1C366E70EA79}" type="pres">
      <dgm:prSet presAssocID="{CD4C1866-074A-4BEF-99DD-7E4D3CBA2829}" presName="hierChild1" presStyleCnt="0">
        <dgm:presLayoutVars>
          <dgm:chPref val="1"/>
          <dgm:animOne val="branch"/>
          <dgm:animLvl val="lvl"/>
        </dgm:presLayoutVars>
      </dgm:prSet>
      <dgm:spPr/>
    </dgm:pt>
    <dgm:pt modelId="{C7A1DFF5-3326-4412-B9F3-025D0C48819C}" type="pres">
      <dgm:prSet presAssocID="{973D6C8B-ECF9-4D68-8415-7B26D3469B84}" presName="Name17" presStyleCnt="0"/>
      <dgm:spPr/>
    </dgm:pt>
    <dgm:pt modelId="{32A36250-797C-430D-9E9C-C1EE157ABF18}" type="pres">
      <dgm:prSet presAssocID="{973D6C8B-ECF9-4D68-8415-7B26D3469B84}" presName="level1Shape" presStyleLbl="node0" presStyleIdx="0" presStyleCnt="1">
        <dgm:presLayoutVars>
          <dgm:chPref val="3"/>
        </dgm:presLayoutVars>
      </dgm:prSet>
      <dgm:spPr/>
    </dgm:pt>
    <dgm:pt modelId="{53BE9490-C3BF-4CD9-B1AF-356E4D25F98D}" type="pres">
      <dgm:prSet presAssocID="{973D6C8B-ECF9-4D68-8415-7B26D3469B84}" presName="hierChild2" presStyleCnt="0"/>
      <dgm:spPr/>
    </dgm:pt>
    <dgm:pt modelId="{FA29CCD4-A819-4306-9240-D5473C71D06A}" type="pres">
      <dgm:prSet presAssocID="{B1469590-E2DD-41C2-9254-E44D50258B26}" presName="Name25" presStyleLbl="parChTrans1D2" presStyleIdx="0" presStyleCnt="2"/>
      <dgm:spPr/>
    </dgm:pt>
    <dgm:pt modelId="{1B17689C-2EBF-4968-8DBE-BD4E2F2DDFA3}" type="pres">
      <dgm:prSet presAssocID="{B1469590-E2DD-41C2-9254-E44D50258B26}" presName="connTx" presStyleLbl="parChTrans1D2" presStyleIdx="0" presStyleCnt="2"/>
      <dgm:spPr/>
    </dgm:pt>
    <dgm:pt modelId="{DB562E28-D978-4E73-8C59-371170ADEC61}" type="pres">
      <dgm:prSet presAssocID="{07DCDEE5-13E4-462D-B835-F7CBE3B43226}" presName="Name30" presStyleCnt="0"/>
      <dgm:spPr/>
    </dgm:pt>
    <dgm:pt modelId="{75722DE9-FB12-478F-BFDB-827DEF49787E}" type="pres">
      <dgm:prSet presAssocID="{07DCDEE5-13E4-462D-B835-F7CBE3B43226}" presName="level2Shape" presStyleLbl="node2" presStyleIdx="0" presStyleCnt="2"/>
      <dgm:spPr/>
    </dgm:pt>
    <dgm:pt modelId="{CD84C61A-190D-4FAD-9DDC-3C4DC8632049}" type="pres">
      <dgm:prSet presAssocID="{07DCDEE5-13E4-462D-B835-F7CBE3B43226}" presName="hierChild3" presStyleCnt="0"/>
      <dgm:spPr/>
    </dgm:pt>
    <dgm:pt modelId="{A702C910-EB15-4BF1-B3AF-8D4A7E4468F6}" type="pres">
      <dgm:prSet presAssocID="{EA806DD9-A978-4267-8EA9-C1871D86B228}" presName="Name25" presStyleLbl="parChTrans1D3" presStyleIdx="0" presStyleCnt="4"/>
      <dgm:spPr/>
    </dgm:pt>
    <dgm:pt modelId="{5591BE4D-483C-4E11-8D40-F87FA0F50000}" type="pres">
      <dgm:prSet presAssocID="{EA806DD9-A978-4267-8EA9-C1871D86B228}" presName="connTx" presStyleLbl="parChTrans1D3" presStyleIdx="0" presStyleCnt="4"/>
      <dgm:spPr/>
    </dgm:pt>
    <dgm:pt modelId="{9A14D0A3-DBAE-48C1-979B-6761145EA30D}" type="pres">
      <dgm:prSet presAssocID="{E04CB87B-7693-4F04-96DE-922D64207DCD}" presName="Name30" presStyleCnt="0"/>
      <dgm:spPr/>
    </dgm:pt>
    <dgm:pt modelId="{65EE7463-E372-46B2-BF36-D2B14D176D21}" type="pres">
      <dgm:prSet presAssocID="{E04CB87B-7693-4F04-96DE-922D64207DCD}" presName="level2Shape" presStyleLbl="node3" presStyleIdx="0" presStyleCnt="4"/>
      <dgm:spPr/>
    </dgm:pt>
    <dgm:pt modelId="{7FE600C2-98E6-4A0A-9354-46681BDC00F7}" type="pres">
      <dgm:prSet presAssocID="{E04CB87B-7693-4F04-96DE-922D64207DCD}" presName="hierChild3" presStyleCnt="0"/>
      <dgm:spPr/>
    </dgm:pt>
    <dgm:pt modelId="{226AB5B8-D6C6-49E5-AFD6-11AFA41133E9}" type="pres">
      <dgm:prSet presAssocID="{4A28C2E6-AE7A-498B-85A8-DA7F37A3C864}" presName="Name25" presStyleLbl="parChTrans1D3" presStyleIdx="1" presStyleCnt="4"/>
      <dgm:spPr/>
    </dgm:pt>
    <dgm:pt modelId="{2E132D8C-FE76-4DDC-BE34-39FF37178C17}" type="pres">
      <dgm:prSet presAssocID="{4A28C2E6-AE7A-498B-85A8-DA7F37A3C864}" presName="connTx" presStyleLbl="parChTrans1D3" presStyleIdx="1" presStyleCnt="4"/>
      <dgm:spPr/>
    </dgm:pt>
    <dgm:pt modelId="{C96923BA-9B67-43BE-8DB9-97D79B524AFE}" type="pres">
      <dgm:prSet presAssocID="{872D821F-9CD4-45C6-A7E4-21666AB86E6A}" presName="Name30" presStyleCnt="0"/>
      <dgm:spPr/>
    </dgm:pt>
    <dgm:pt modelId="{0931F26E-D16D-4A24-BE84-90FF721F12F8}" type="pres">
      <dgm:prSet presAssocID="{872D821F-9CD4-45C6-A7E4-21666AB86E6A}" presName="level2Shape" presStyleLbl="node3" presStyleIdx="1" presStyleCnt="4"/>
      <dgm:spPr/>
    </dgm:pt>
    <dgm:pt modelId="{4952A8AA-2605-4726-873E-388ECCB98552}" type="pres">
      <dgm:prSet presAssocID="{872D821F-9CD4-45C6-A7E4-21666AB86E6A}" presName="hierChild3" presStyleCnt="0"/>
      <dgm:spPr/>
    </dgm:pt>
    <dgm:pt modelId="{1B0AD6F8-918B-483D-9599-E26CD3D4AC5F}" type="pres">
      <dgm:prSet presAssocID="{746CF9BE-DC08-4FB4-847F-4946649E38F2}" presName="Name25" presStyleLbl="parChTrans1D2" presStyleIdx="1" presStyleCnt="2"/>
      <dgm:spPr/>
    </dgm:pt>
    <dgm:pt modelId="{5201EC82-AD0E-4C12-B687-E82E3A899B99}" type="pres">
      <dgm:prSet presAssocID="{746CF9BE-DC08-4FB4-847F-4946649E38F2}" presName="connTx" presStyleLbl="parChTrans1D2" presStyleIdx="1" presStyleCnt="2"/>
      <dgm:spPr/>
    </dgm:pt>
    <dgm:pt modelId="{3FFB9593-2535-45C2-A030-9C33A724B44E}" type="pres">
      <dgm:prSet presAssocID="{B85BB844-74F7-4423-8419-5F7E7E4BA703}" presName="Name30" presStyleCnt="0"/>
      <dgm:spPr/>
    </dgm:pt>
    <dgm:pt modelId="{32B93AED-B51A-48A0-965B-526BC2BC2190}" type="pres">
      <dgm:prSet presAssocID="{B85BB844-74F7-4423-8419-5F7E7E4BA703}" presName="level2Shape" presStyleLbl="node2" presStyleIdx="1" presStyleCnt="2"/>
      <dgm:spPr/>
    </dgm:pt>
    <dgm:pt modelId="{4466C8F0-5B84-4B7A-8A94-B2D17BD6B842}" type="pres">
      <dgm:prSet presAssocID="{B85BB844-74F7-4423-8419-5F7E7E4BA703}" presName="hierChild3" presStyleCnt="0"/>
      <dgm:spPr/>
    </dgm:pt>
    <dgm:pt modelId="{B0D33A76-3A7A-4B95-BEC3-04E48A6DD2F1}" type="pres">
      <dgm:prSet presAssocID="{E70A0BC4-C43D-4566-B0D3-B0AF80B3FC2F}" presName="Name25" presStyleLbl="parChTrans1D3" presStyleIdx="2" presStyleCnt="4"/>
      <dgm:spPr/>
    </dgm:pt>
    <dgm:pt modelId="{A18E37F4-AF6B-46B7-B370-8BD65CD94F33}" type="pres">
      <dgm:prSet presAssocID="{E70A0BC4-C43D-4566-B0D3-B0AF80B3FC2F}" presName="connTx" presStyleLbl="parChTrans1D3" presStyleIdx="2" presStyleCnt="4"/>
      <dgm:spPr/>
    </dgm:pt>
    <dgm:pt modelId="{4B638EFC-D663-480A-AA50-512F55F62FB0}" type="pres">
      <dgm:prSet presAssocID="{1DBAEC4A-A5F9-43EB-BFF9-E76EBFEEFEBB}" presName="Name30" presStyleCnt="0"/>
      <dgm:spPr/>
    </dgm:pt>
    <dgm:pt modelId="{02281BDC-76CE-4CB0-9515-9EAAFADA1544}" type="pres">
      <dgm:prSet presAssocID="{1DBAEC4A-A5F9-43EB-BFF9-E76EBFEEFEBB}" presName="level2Shape" presStyleLbl="node3" presStyleIdx="2" presStyleCnt="4"/>
      <dgm:spPr/>
    </dgm:pt>
    <dgm:pt modelId="{DEEAFE21-DB8C-4191-8290-1BBB4021188D}" type="pres">
      <dgm:prSet presAssocID="{1DBAEC4A-A5F9-43EB-BFF9-E76EBFEEFEBB}" presName="hierChild3" presStyleCnt="0"/>
      <dgm:spPr/>
    </dgm:pt>
    <dgm:pt modelId="{47490566-8810-4DE9-8754-A002C949A3EB}" type="pres">
      <dgm:prSet presAssocID="{241701A6-C779-4AB4-96B9-E2BCE069A56B}" presName="Name25" presStyleLbl="parChTrans1D3" presStyleIdx="3" presStyleCnt="4"/>
      <dgm:spPr/>
    </dgm:pt>
    <dgm:pt modelId="{A4EB166F-2391-41C3-A439-6606BAC2365F}" type="pres">
      <dgm:prSet presAssocID="{241701A6-C779-4AB4-96B9-E2BCE069A56B}" presName="connTx" presStyleLbl="parChTrans1D3" presStyleIdx="3" presStyleCnt="4"/>
      <dgm:spPr/>
    </dgm:pt>
    <dgm:pt modelId="{7348FF87-3A59-497C-9770-2E2563D94FD2}" type="pres">
      <dgm:prSet presAssocID="{F6E1B4F2-FA39-4EE4-AF4C-5BFCDC828FE5}" presName="Name30" presStyleCnt="0"/>
      <dgm:spPr/>
    </dgm:pt>
    <dgm:pt modelId="{3837791F-A8EB-45F2-A656-82FAC1FC1BAA}" type="pres">
      <dgm:prSet presAssocID="{F6E1B4F2-FA39-4EE4-AF4C-5BFCDC828FE5}" presName="level2Shape" presStyleLbl="node3" presStyleIdx="3" presStyleCnt="4"/>
      <dgm:spPr/>
    </dgm:pt>
    <dgm:pt modelId="{23AC947E-9BF8-4032-B2C1-9F720A712D51}" type="pres">
      <dgm:prSet presAssocID="{F6E1B4F2-FA39-4EE4-AF4C-5BFCDC828FE5}" presName="hierChild3" presStyleCnt="0"/>
      <dgm:spPr/>
    </dgm:pt>
    <dgm:pt modelId="{2555EA42-D889-4BAE-A1F3-BAE9595A6030}" type="pres">
      <dgm:prSet presAssocID="{F9DFDA5C-AC27-45A2-A8BE-5E74EFC40ECA}" presName="Name25" presStyleLbl="parChTrans1D4" presStyleIdx="0" presStyleCnt="5"/>
      <dgm:spPr/>
    </dgm:pt>
    <dgm:pt modelId="{49F30AFE-3947-468B-95D9-FCB77F96FE14}" type="pres">
      <dgm:prSet presAssocID="{F9DFDA5C-AC27-45A2-A8BE-5E74EFC40ECA}" presName="connTx" presStyleLbl="parChTrans1D4" presStyleIdx="0" presStyleCnt="5"/>
      <dgm:spPr/>
    </dgm:pt>
    <dgm:pt modelId="{A5653A28-3BA9-4E6D-BDAC-97DCF818AAA0}" type="pres">
      <dgm:prSet presAssocID="{B20BEE07-E2FE-4F0E-B299-3BEFC2FE6F23}" presName="Name30" presStyleCnt="0"/>
      <dgm:spPr/>
    </dgm:pt>
    <dgm:pt modelId="{5A375837-E097-4ED5-8DFA-B68DBE2DACF2}" type="pres">
      <dgm:prSet presAssocID="{B20BEE07-E2FE-4F0E-B299-3BEFC2FE6F23}" presName="level2Shape" presStyleLbl="node4" presStyleIdx="0" presStyleCnt="5"/>
      <dgm:spPr/>
    </dgm:pt>
    <dgm:pt modelId="{B4D39923-5847-4D06-B5EC-67177937C82C}" type="pres">
      <dgm:prSet presAssocID="{B20BEE07-E2FE-4F0E-B299-3BEFC2FE6F23}" presName="hierChild3" presStyleCnt="0"/>
      <dgm:spPr/>
    </dgm:pt>
    <dgm:pt modelId="{B78FA5B2-481C-4BDA-8135-7B3F8C7ACF4C}" type="pres">
      <dgm:prSet presAssocID="{FFA8EC0B-CE31-468D-951C-045BBD378753}" presName="Name25" presStyleLbl="parChTrans1D4" presStyleIdx="1" presStyleCnt="5"/>
      <dgm:spPr/>
    </dgm:pt>
    <dgm:pt modelId="{C4374A78-DC87-43B7-94DE-8995354D5743}" type="pres">
      <dgm:prSet presAssocID="{FFA8EC0B-CE31-468D-951C-045BBD378753}" presName="connTx" presStyleLbl="parChTrans1D4" presStyleIdx="1" presStyleCnt="5"/>
      <dgm:spPr/>
    </dgm:pt>
    <dgm:pt modelId="{86057F8D-EFC4-47F4-BEA8-C995F870EED4}" type="pres">
      <dgm:prSet presAssocID="{EFDCD443-FB5B-4992-9542-EA82E5F06E6B}" presName="Name30" presStyleCnt="0"/>
      <dgm:spPr/>
    </dgm:pt>
    <dgm:pt modelId="{AB5DCA5A-F77A-4687-BFDF-F65E3DF08045}" type="pres">
      <dgm:prSet presAssocID="{EFDCD443-FB5B-4992-9542-EA82E5F06E6B}" presName="level2Shape" presStyleLbl="node4" presStyleIdx="1" presStyleCnt="5"/>
      <dgm:spPr/>
    </dgm:pt>
    <dgm:pt modelId="{DCBDE0DB-9757-4077-B325-44926C2A19E4}" type="pres">
      <dgm:prSet presAssocID="{EFDCD443-FB5B-4992-9542-EA82E5F06E6B}" presName="hierChild3" presStyleCnt="0"/>
      <dgm:spPr/>
    </dgm:pt>
    <dgm:pt modelId="{9867DBB4-EA28-4900-87CB-528DA62AAE7A}" type="pres">
      <dgm:prSet presAssocID="{7D830ABB-BCD8-4278-B595-C75EC68FA880}" presName="Name25" presStyleLbl="parChTrans1D4" presStyleIdx="2" presStyleCnt="5"/>
      <dgm:spPr/>
    </dgm:pt>
    <dgm:pt modelId="{6B9622AF-58FE-4870-92DD-8F172B3F61E2}" type="pres">
      <dgm:prSet presAssocID="{7D830ABB-BCD8-4278-B595-C75EC68FA880}" presName="connTx" presStyleLbl="parChTrans1D4" presStyleIdx="2" presStyleCnt="5"/>
      <dgm:spPr/>
    </dgm:pt>
    <dgm:pt modelId="{E0E5FEFD-ABEE-4BB0-8735-DE12A5CF63EC}" type="pres">
      <dgm:prSet presAssocID="{56A23C29-BEB2-46CB-883B-3691F5343B0D}" presName="Name30" presStyleCnt="0"/>
      <dgm:spPr/>
    </dgm:pt>
    <dgm:pt modelId="{BFADA3D2-B1D6-4D3D-9ABD-8F8A0EF50E71}" type="pres">
      <dgm:prSet presAssocID="{56A23C29-BEB2-46CB-883B-3691F5343B0D}" presName="level2Shape" presStyleLbl="node4" presStyleIdx="2" presStyleCnt="5"/>
      <dgm:spPr/>
    </dgm:pt>
    <dgm:pt modelId="{C13AC132-096D-49F7-9759-BBFD78F4B4BD}" type="pres">
      <dgm:prSet presAssocID="{56A23C29-BEB2-46CB-883B-3691F5343B0D}" presName="hierChild3" presStyleCnt="0"/>
      <dgm:spPr/>
    </dgm:pt>
    <dgm:pt modelId="{361EBDA8-9E64-4CF9-9288-4207F81594BA}" type="pres">
      <dgm:prSet presAssocID="{A9D0F071-16BA-46A2-9D4E-4147EEFF8E78}" presName="Name25" presStyleLbl="parChTrans1D4" presStyleIdx="3" presStyleCnt="5"/>
      <dgm:spPr/>
    </dgm:pt>
    <dgm:pt modelId="{3900D0B6-C854-42DE-9820-B472432E69D9}" type="pres">
      <dgm:prSet presAssocID="{A9D0F071-16BA-46A2-9D4E-4147EEFF8E78}" presName="connTx" presStyleLbl="parChTrans1D4" presStyleIdx="3" presStyleCnt="5"/>
      <dgm:spPr/>
    </dgm:pt>
    <dgm:pt modelId="{3ECBCB97-0EF9-41D9-AF91-E401D2678BA4}" type="pres">
      <dgm:prSet presAssocID="{BAC33290-8E83-4A26-9891-72E2CFE3457A}" presName="Name30" presStyleCnt="0"/>
      <dgm:spPr/>
    </dgm:pt>
    <dgm:pt modelId="{A568358C-A43A-4F25-A10C-35ECA2F66124}" type="pres">
      <dgm:prSet presAssocID="{BAC33290-8E83-4A26-9891-72E2CFE3457A}" presName="level2Shape" presStyleLbl="node4" presStyleIdx="3" presStyleCnt="5"/>
      <dgm:spPr/>
    </dgm:pt>
    <dgm:pt modelId="{57032585-7927-4263-8C89-F1DD12514488}" type="pres">
      <dgm:prSet presAssocID="{BAC33290-8E83-4A26-9891-72E2CFE3457A}" presName="hierChild3" presStyleCnt="0"/>
      <dgm:spPr/>
    </dgm:pt>
    <dgm:pt modelId="{A564D660-1D16-4261-9813-1FBF5AEA518B}" type="pres">
      <dgm:prSet presAssocID="{892CB5F2-29EE-44D8-B6DE-3C5E03AD940C}" presName="Name25" presStyleLbl="parChTrans1D4" presStyleIdx="4" presStyleCnt="5"/>
      <dgm:spPr/>
    </dgm:pt>
    <dgm:pt modelId="{0EA5D134-2459-46BE-B3E4-B293FC9827D6}" type="pres">
      <dgm:prSet presAssocID="{892CB5F2-29EE-44D8-B6DE-3C5E03AD940C}" presName="connTx" presStyleLbl="parChTrans1D4" presStyleIdx="4" presStyleCnt="5"/>
      <dgm:spPr/>
    </dgm:pt>
    <dgm:pt modelId="{67E01BF3-D116-44D5-B1F7-75B36E49CDCA}" type="pres">
      <dgm:prSet presAssocID="{B31AE0A4-CF54-4193-8B8C-30757A45A7E6}" presName="Name30" presStyleCnt="0"/>
      <dgm:spPr/>
    </dgm:pt>
    <dgm:pt modelId="{3CBF28F1-B017-43C7-819D-29B4BA428F9B}" type="pres">
      <dgm:prSet presAssocID="{B31AE0A4-CF54-4193-8B8C-30757A45A7E6}" presName="level2Shape" presStyleLbl="node4" presStyleIdx="4" presStyleCnt="5"/>
      <dgm:spPr/>
    </dgm:pt>
    <dgm:pt modelId="{DF534E5B-B61E-44AD-B006-7C9749547C23}" type="pres">
      <dgm:prSet presAssocID="{B31AE0A4-CF54-4193-8B8C-30757A45A7E6}" presName="hierChild3" presStyleCnt="0"/>
      <dgm:spPr/>
    </dgm:pt>
    <dgm:pt modelId="{74D00A56-A473-484B-9240-18E9A3FA9DD9}" type="pres">
      <dgm:prSet presAssocID="{CD4C1866-074A-4BEF-99DD-7E4D3CBA2829}" presName="bgShapesFlow" presStyleCnt="0"/>
      <dgm:spPr/>
    </dgm:pt>
  </dgm:ptLst>
  <dgm:cxnLst>
    <dgm:cxn modelId="{30223A02-79E3-4192-A494-EA5A63500585}" srcId="{EFDCD443-FB5B-4992-9542-EA82E5F06E6B}" destId="{BAC33290-8E83-4A26-9891-72E2CFE3457A}" srcOrd="1" destOrd="0" parTransId="{A9D0F071-16BA-46A2-9D4E-4147EEFF8E78}" sibTransId="{64E15CD0-9BE3-457C-97C1-6082DF2065FD}"/>
    <dgm:cxn modelId="{39AFE304-18A8-49CA-BBA0-A9EAEE90425A}" type="presOf" srcId="{EFDCD443-FB5B-4992-9542-EA82E5F06E6B}" destId="{AB5DCA5A-F77A-4687-BFDF-F65E3DF08045}" srcOrd="0" destOrd="0" presId="urn:microsoft.com/office/officeart/2005/8/layout/hierarchy5"/>
    <dgm:cxn modelId="{B2B09506-A699-4A15-B786-E37BD49C3100}" type="presOf" srcId="{241701A6-C779-4AB4-96B9-E2BCE069A56B}" destId="{A4EB166F-2391-41C3-A439-6606BAC2365F}" srcOrd="1" destOrd="0" presId="urn:microsoft.com/office/officeart/2005/8/layout/hierarchy5"/>
    <dgm:cxn modelId="{8E263B08-5557-4D09-9740-C92B40FF8462}" type="presOf" srcId="{BAC33290-8E83-4A26-9891-72E2CFE3457A}" destId="{A568358C-A43A-4F25-A10C-35ECA2F66124}" srcOrd="0" destOrd="0" presId="urn:microsoft.com/office/officeart/2005/8/layout/hierarchy5"/>
    <dgm:cxn modelId="{EE396108-8293-495C-8C80-42C024A5AC5F}" type="presOf" srcId="{892CB5F2-29EE-44D8-B6DE-3C5E03AD940C}" destId="{A564D660-1D16-4261-9813-1FBF5AEA518B}" srcOrd="0" destOrd="0" presId="urn:microsoft.com/office/officeart/2005/8/layout/hierarchy5"/>
    <dgm:cxn modelId="{FB133D0C-AAEA-43D6-AE13-2052D6D2065A}" type="presOf" srcId="{4A28C2E6-AE7A-498B-85A8-DA7F37A3C864}" destId="{2E132D8C-FE76-4DDC-BE34-39FF37178C17}" srcOrd="1" destOrd="0" presId="urn:microsoft.com/office/officeart/2005/8/layout/hierarchy5"/>
    <dgm:cxn modelId="{67A4650E-E549-420C-980A-5C2D8DC3ACDB}" type="presOf" srcId="{E70A0BC4-C43D-4566-B0D3-B0AF80B3FC2F}" destId="{B0D33A76-3A7A-4B95-BEC3-04E48A6DD2F1}" srcOrd="0" destOrd="0" presId="urn:microsoft.com/office/officeart/2005/8/layout/hierarchy5"/>
    <dgm:cxn modelId="{18E23F15-FA36-4884-9DA0-FBE669346866}" type="presOf" srcId="{746CF9BE-DC08-4FB4-847F-4946649E38F2}" destId="{1B0AD6F8-918B-483D-9599-E26CD3D4AC5F}" srcOrd="0" destOrd="0" presId="urn:microsoft.com/office/officeart/2005/8/layout/hierarchy5"/>
    <dgm:cxn modelId="{1E592F1C-D410-4E3A-8BA4-7F066F6AA60B}" type="presOf" srcId="{4A28C2E6-AE7A-498B-85A8-DA7F37A3C864}" destId="{226AB5B8-D6C6-49E5-AFD6-11AFA41133E9}" srcOrd="0" destOrd="0" presId="urn:microsoft.com/office/officeart/2005/8/layout/hierarchy5"/>
    <dgm:cxn modelId="{B2C86C25-F943-41E5-B092-DB421DFE3F83}" type="presOf" srcId="{746CF9BE-DC08-4FB4-847F-4946649E38F2}" destId="{5201EC82-AD0E-4C12-B687-E82E3A899B99}" srcOrd="1" destOrd="0" presId="urn:microsoft.com/office/officeart/2005/8/layout/hierarchy5"/>
    <dgm:cxn modelId="{80108C2B-32DD-4B67-93DA-6039FEB87072}" type="presOf" srcId="{CD4C1866-074A-4BEF-99DD-7E4D3CBA2829}" destId="{9948CA29-7001-4FFF-B64B-FCB95FADAFC8}" srcOrd="0" destOrd="0" presId="urn:microsoft.com/office/officeart/2005/8/layout/hierarchy5"/>
    <dgm:cxn modelId="{55C59437-EB7A-4CB1-BB1B-6B0A7C0466D4}" type="presOf" srcId="{7D830ABB-BCD8-4278-B595-C75EC68FA880}" destId="{6B9622AF-58FE-4870-92DD-8F172B3F61E2}" srcOrd="1" destOrd="0" presId="urn:microsoft.com/office/officeart/2005/8/layout/hierarchy5"/>
    <dgm:cxn modelId="{3790F037-B8B9-4A70-99B5-A84FFDECCF17}" srcId="{973D6C8B-ECF9-4D68-8415-7B26D3469B84}" destId="{B85BB844-74F7-4423-8419-5F7E7E4BA703}" srcOrd="1" destOrd="0" parTransId="{746CF9BE-DC08-4FB4-847F-4946649E38F2}" sibTransId="{C5DE7421-7A27-4810-BA07-FEF1116DFA50}"/>
    <dgm:cxn modelId="{D383D85B-6285-42E6-8CC3-A4ABBFC05DA9}" type="presOf" srcId="{A9D0F071-16BA-46A2-9D4E-4147EEFF8E78}" destId="{361EBDA8-9E64-4CF9-9288-4207F81594BA}" srcOrd="0" destOrd="0" presId="urn:microsoft.com/office/officeart/2005/8/layout/hierarchy5"/>
    <dgm:cxn modelId="{F4209661-C003-4EEA-8A12-B12D92FB31A3}" srcId="{EFDCD443-FB5B-4992-9542-EA82E5F06E6B}" destId="{B31AE0A4-CF54-4193-8B8C-30757A45A7E6}" srcOrd="2" destOrd="0" parTransId="{892CB5F2-29EE-44D8-B6DE-3C5E03AD940C}" sibTransId="{9D077DE0-71EE-4665-BD13-44EB65BCD8A7}"/>
    <dgm:cxn modelId="{9FC6B368-6B2E-4E57-959C-8DB8D413854F}" type="presOf" srcId="{FFA8EC0B-CE31-468D-951C-045BBD378753}" destId="{C4374A78-DC87-43B7-94DE-8995354D5743}" srcOrd="1" destOrd="0" presId="urn:microsoft.com/office/officeart/2005/8/layout/hierarchy5"/>
    <dgm:cxn modelId="{5DF8BB68-D5D0-45B5-BC2D-F94F3C183E9D}" type="presOf" srcId="{EA806DD9-A978-4267-8EA9-C1871D86B228}" destId="{A702C910-EB15-4BF1-B3AF-8D4A7E4468F6}" srcOrd="0" destOrd="0" presId="urn:microsoft.com/office/officeart/2005/8/layout/hierarchy5"/>
    <dgm:cxn modelId="{7C9D206A-3DEA-4F3A-9E60-568B8CBE0372}" srcId="{CD4C1866-074A-4BEF-99DD-7E4D3CBA2829}" destId="{973D6C8B-ECF9-4D68-8415-7B26D3469B84}" srcOrd="0" destOrd="0" parTransId="{234B956C-0BB3-4C61-B9E4-61C8D12E8B48}" sibTransId="{E867E816-3550-46CB-AA06-67FE7B712FDD}"/>
    <dgm:cxn modelId="{DD7F2D6E-A06F-47BB-84D0-8E2BF7905FB6}" type="presOf" srcId="{EA806DD9-A978-4267-8EA9-C1871D86B228}" destId="{5591BE4D-483C-4E11-8D40-F87FA0F50000}" srcOrd="1" destOrd="0" presId="urn:microsoft.com/office/officeart/2005/8/layout/hierarchy5"/>
    <dgm:cxn modelId="{B0DD2E76-0758-4202-8027-1C29FBE30AAC}" type="presOf" srcId="{07DCDEE5-13E4-462D-B835-F7CBE3B43226}" destId="{75722DE9-FB12-478F-BFDB-827DEF49787E}" srcOrd="0" destOrd="0" presId="urn:microsoft.com/office/officeart/2005/8/layout/hierarchy5"/>
    <dgm:cxn modelId="{A43E5276-9B02-4DD0-982F-0787EE17D64B}" type="presOf" srcId="{B31AE0A4-CF54-4193-8B8C-30757A45A7E6}" destId="{3CBF28F1-B017-43C7-819D-29B4BA428F9B}" srcOrd="0" destOrd="0" presId="urn:microsoft.com/office/officeart/2005/8/layout/hierarchy5"/>
    <dgm:cxn modelId="{352ACF7B-F78A-40DA-90A1-2CBBCD967D7B}" type="presOf" srcId="{E70A0BC4-C43D-4566-B0D3-B0AF80B3FC2F}" destId="{A18E37F4-AF6B-46B7-B370-8BD65CD94F33}" srcOrd="1" destOrd="0" presId="urn:microsoft.com/office/officeart/2005/8/layout/hierarchy5"/>
    <dgm:cxn modelId="{1CFC778A-2FD5-4506-9DE6-B21456A574ED}" srcId="{07DCDEE5-13E4-462D-B835-F7CBE3B43226}" destId="{E04CB87B-7693-4F04-96DE-922D64207DCD}" srcOrd="0" destOrd="0" parTransId="{EA806DD9-A978-4267-8EA9-C1871D86B228}" sibTransId="{7BD51CBA-2B36-44C7-9A3D-8A3DF2473274}"/>
    <dgm:cxn modelId="{55C8A891-AEE3-49F9-9615-A2606C90D5EE}" srcId="{B85BB844-74F7-4423-8419-5F7E7E4BA703}" destId="{1DBAEC4A-A5F9-43EB-BFF9-E76EBFEEFEBB}" srcOrd="0" destOrd="0" parTransId="{E70A0BC4-C43D-4566-B0D3-B0AF80B3FC2F}" sibTransId="{B4286796-A912-4667-A833-AD9464812F06}"/>
    <dgm:cxn modelId="{A8EB5F94-4E8A-4270-8BF2-DC67592CCAA7}" type="presOf" srcId="{FFA8EC0B-CE31-468D-951C-045BBD378753}" destId="{B78FA5B2-481C-4BDA-8135-7B3F8C7ACF4C}" srcOrd="0" destOrd="0" presId="urn:microsoft.com/office/officeart/2005/8/layout/hierarchy5"/>
    <dgm:cxn modelId="{60A41197-195F-4631-949C-E50F0B59EAAA}" type="presOf" srcId="{B85BB844-74F7-4423-8419-5F7E7E4BA703}" destId="{32B93AED-B51A-48A0-965B-526BC2BC2190}" srcOrd="0" destOrd="0" presId="urn:microsoft.com/office/officeart/2005/8/layout/hierarchy5"/>
    <dgm:cxn modelId="{540BC198-1810-4229-B8FB-F9B217C9883A}" type="presOf" srcId="{E04CB87B-7693-4F04-96DE-922D64207DCD}" destId="{65EE7463-E372-46B2-BF36-D2B14D176D21}" srcOrd="0" destOrd="0" presId="urn:microsoft.com/office/officeart/2005/8/layout/hierarchy5"/>
    <dgm:cxn modelId="{DFAD8CA5-78CA-4381-9CB4-D7EBC9889E2B}" srcId="{F6E1B4F2-FA39-4EE4-AF4C-5BFCDC828FE5}" destId="{B20BEE07-E2FE-4F0E-B299-3BEFC2FE6F23}" srcOrd="0" destOrd="0" parTransId="{F9DFDA5C-AC27-45A2-A8BE-5E74EFC40ECA}" sibTransId="{70CAAB89-5739-4599-8290-85AF5B0EB47C}"/>
    <dgm:cxn modelId="{21583EA6-21C3-41E1-A50E-C065015573E9}" srcId="{EFDCD443-FB5B-4992-9542-EA82E5F06E6B}" destId="{56A23C29-BEB2-46CB-883B-3691F5343B0D}" srcOrd="0" destOrd="0" parTransId="{7D830ABB-BCD8-4278-B595-C75EC68FA880}" sibTransId="{A8EE09FF-E9DA-461E-A019-968E3A294014}"/>
    <dgm:cxn modelId="{E8ADBCA6-1710-4B82-90D2-95D412388DE0}" type="presOf" srcId="{F6E1B4F2-FA39-4EE4-AF4C-5BFCDC828FE5}" destId="{3837791F-A8EB-45F2-A656-82FAC1FC1BAA}" srcOrd="0" destOrd="0" presId="urn:microsoft.com/office/officeart/2005/8/layout/hierarchy5"/>
    <dgm:cxn modelId="{957EC8AC-D849-49B5-89A9-D3C145702FCD}" type="presOf" srcId="{973D6C8B-ECF9-4D68-8415-7B26D3469B84}" destId="{32A36250-797C-430D-9E9C-C1EE157ABF18}" srcOrd="0" destOrd="0" presId="urn:microsoft.com/office/officeart/2005/8/layout/hierarchy5"/>
    <dgm:cxn modelId="{7F45CFAE-0560-4882-937F-F639C23DCDCD}" type="presOf" srcId="{B1469590-E2DD-41C2-9254-E44D50258B26}" destId="{1B17689C-2EBF-4968-8DBE-BD4E2F2DDFA3}" srcOrd="1" destOrd="0" presId="urn:microsoft.com/office/officeart/2005/8/layout/hierarchy5"/>
    <dgm:cxn modelId="{1BB1D0C2-2A52-451E-AE3C-262DA727A08D}" type="presOf" srcId="{241701A6-C779-4AB4-96B9-E2BCE069A56B}" destId="{47490566-8810-4DE9-8754-A002C949A3EB}" srcOrd="0" destOrd="0" presId="urn:microsoft.com/office/officeart/2005/8/layout/hierarchy5"/>
    <dgm:cxn modelId="{0D9CE6D0-7AE5-445D-97A7-4976243FEFD3}" type="presOf" srcId="{56A23C29-BEB2-46CB-883B-3691F5343B0D}" destId="{BFADA3D2-B1D6-4D3D-9ABD-8F8A0EF50E71}" srcOrd="0" destOrd="0" presId="urn:microsoft.com/office/officeart/2005/8/layout/hierarchy5"/>
    <dgm:cxn modelId="{1CD817D5-028F-43B8-83DD-AE8A2F19DF70}" type="presOf" srcId="{F9DFDA5C-AC27-45A2-A8BE-5E74EFC40ECA}" destId="{2555EA42-D889-4BAE-A1F3-BAE9595A6030}" srcOrd="0" destOrd="0" presId="urn:microsoft.com/office/officeart/2005/8/layout/hierarchy5"/>
    <dgm:cxn modelId="{02E948D7-8294-4FDE-9E41-4979A7F15AC2}" type="presOf" srcId="{892CB5F2-29EE-44D8-B6DE-3C5E03AD940C}" destId="{0EA5D134-2459-46BE-B3E4-B293FC9827D6}" srcOrd="1" destOrd="0" presId="urn:microsoft.com/office/officeart/2005/8/layout/hierarchy5"/>
    <dgm:cxn modelId="{D0C689D9-7B17-4706-A1EE-C613D2C68B67}" type="presOf" srcId="{B20BEE07-E2FE-4F0E-B299-3BEFC2FE6F23}" destId="{5A375837-E097-4ED5-8DFA-B68DBE2DACF2}" srcOrd="0" destOrd="0" presId="urn:microsoft.com/office/officeart/2005/8/layout/hierarchy5"/>
    <dgm:cxn modelId="{1D0963DA-EEDE-457E-BF10-C286085BEAF7}" srcId="{B85BB844-74F7-4423-8419-5F7E7E4BA703}" destId="{F6E1B4F2-FA39-4EE4-AF4C-5BFCDC828FE5}" srcOrd="1" destOrd="0" parTransId="{241701A6-C779-4AB4-96B9-E2BCE069A56B}" sibTransId="{E8C131CC-6B39-43E3-A3F8-A2C9CEB53503}"/>
    <dgm:cxn modelId="{5546E3E3-96D0-4FCD-994D-90393CF5DF4D}" srcId="{07DCDEE5-13E4-462D-B835-F7CBE3B43226}" destId="{872D821F-9CD4-45C6-A7E4-21666AB86E6A}" srcOrd="1" destOrd="0" parTransId="{4A28C2E6-AE7A-498B-85A8-DA7F37A3C864}" sibTransId="{BE0DE1CD-636E-4A92-BCA6-6B3813660FF0}"/>
    <dgm:cxn modelId="{4A6D15E6-6F58-449B-BD99-4B00F645961D}" type="presOf" srcId="{7D830ABB-BCD8-4278-B595-C75EC68FA880}" destId="{9867DBB4-EA28-4900-87CB-528DA62AAE7A}" srcOrd="0" destOrd="0" presId="urn:microsoft.com/office/officeart/2005/8/layout/hierarchy5"/>
    <dgm:cxn modelId="{55C383E6-63F3-40CA-BA47-DC825F860EE5}" type="presOf" srcId="{A9D0F071-16BA-46A2-9D4E-4147EEFF8E78}" destId="{3900D0B6-C854-42DE-9820-B472432E69D9}" srcOrd="1" destOrd="0" presId="urn:microsoft.com/office/officeart/2005/8/layout/hierarchy5"/>
    <dgm:cxn modelId="{A926E9E7-3B70-4647-A784-D02212DEB0DD}" srcId="{F6E1B4F2-FA39-4EE4-AF4C-5BFCDC828FE5}" destId="{EFDCD443-FB5B-4992-9542-EA82E5F06E6B}" srcOrd="1" destOrd="0" parTransId="{FFA8EC0B-CE31-468D-951C-045BBD378753}" sibTransId="{7B503623-D223-45CD-A0DB-639DAFFB6170}"/>
    <dgm:cxn modelId="{926EA8EB-3008-4BA9-987B-768DB1A1FA33}" type="presOf" srcId="{F9DFDA5C-AC27-45A2-A8BE-5E74EFC40ECA}" destId="{49F30AFE-3947-468B-95D9-FCB77F96FE14}" srcOrd="1" destOrd="0" presId="urn:microsoft.com/office/officeart/2005/8/layout/hierarchy5"/>
    <dgm:cxn modelId="{318538F7-46E0-40EA-AFB7-55F30A22D1A6}" type="presOf" srcId="{1DBAEC4A-A5F9-43EB-BFF9-E76EBFEEFEBB}" destId="{02281BDC-76CE-4CB0-9515-9EAAFADA1544}" srcOrd="0" destOrd="0" presId="urn:microsoft.com/office/officeart/2005/8/layout/hierarchy5"/>
    <dgm:cxn modelId="{7DC8DCFC-EA66-4D67-A9C6-D3E7FA31E57E}" type="presOf" srcId="{872D821F-9CD4-45C6-A7E4-21666AB86E6A}" destId="{0931F26E-D16D-4A24-BE84-90FF721F12F8}" srcOrd="0" destOrd="0" presId="urn:microsoft.com/office/officeart/2005/8/layout/hierarchy5"/>
    <dgm:cxn modelId="{35ECC0FE-CC8D-47A3-8B05-B90C5C20A3AB}" srcId="{973D6C8B-ECF9-4D68-8415-7B26D3469B84}" destId="{07DCDEE5-13E4-462D-B835-F7CBE3B43226}" srcOrd="0" destOrd="0" parTransId="{B1469590-E2DD-41C2-9254-E44D50258B26}" sibTransId="{53E4CC45-8C8E-44F3-8FF6-1F762820743A}"/>
    <dgm:cxn modelId="{7C6BD6FE-5851-4FDC-9AC8-D51A78E41A76}" type="presOf" srcId="{B1469590-E2DD-41C2-9254-E44D50258B26}" destId="{FA29CCD4-A819-4306-9240-D5473C71D06A}" srcOrd="0" destOrd="0" presId="urn:microsoft.com/office/officeart/2005/8/layout/hierarchy5"/>
    <dgm:cxn modelId="{8173D724-5878-4CA3-8475-8B2F1D009369}" type="presParOf" srcId="{9948CA29-7001-4FFF-B64B-FCB95FADAFC8}" destId="{6EC1591B-FDD5-4619-8E29-F45597A737FA}" srcOrd="0" destOrd="0" presId="urn:microsoft.com/office/officeart/2005/8/layout/hierarchy5"/>
    <dgm:cxn modelId="{B37AC21C-A8FD-4FF0-9DEB-250F23865590}" type="presParOf" srcId="{6EC1591B-FDD5-4619-8E29-F45597A737FA}" destId="{C0BF809D-74ED-4D38-94A3-1C366E70EA79}" srcOrd="0" destOrd="0" presId="urn:microsoft.com/office/officeart/2005/8/layout/hierarchy5"/>
    <dgm:cxn modelId="{B03EB8AF-3763-403E-8128-7B25C796F492}" type="presParOf" srcId="{C0BF809D-74ED-4D38-94A3-1C366E70EA79}" destId="{C7A1DFF5-3326-4412-B9F3-025D0C48819C}" srcOrd="0" destOrd="0" presId="urn:microsoft.com/office/officeart/2005/8/layout/hierarchy5"/>
    <dgm:cxn modelId="{144882FB-5B37-43AD-ADBA-CFE0C5DAB511}" type="presParOf" srcId="{C7A1DFF5-3326-4412-B9F3-025D0C48819C}" destId="{32A36250-797C-430D-9E9C-C1EE157ABF18}" srcOrd="0" destOrd="0" presId="urn:microsoft.com/office/officeart/2005/8/layout/hierarchy5"/>
    <dgm:cxn modelId="{E89B320D-510B-4031-B2AF-485C0A39D27A}" type="presParOf" srcId="{C7A1DFF5-3326-4412-B9F3-025D0C48819C}" destId="{53BE9490-C3BF-4CD9-B1AF-356E4D25F98D}" srcOrd="1" destOrd="0" presId="urn:microsoft.com/office/officeart/2005/8/layout/hierarchy5"/>
    <dgm:cxn modelId="{968D899F-F03B-448F-AD83-34560A86A48F}" type="presParOf" srcId="{53BE9490-C3BF-4CD9-B1AF-356E4D25F98D}" destId="{FA29CCD4-A819-4306-9240-D5473C71D06A}" srcOrd="0" destOrd="0" presId="urn:microsoft.com/office/officeart/2005/8/layout/hierarchy5"/>
    <dgm:cxn modelId="{F342EDD4-04F7-4DCA-9FA6-ABFE2AECEB59}" type="presParOf" srcId="{FA29CCD4-A819-4306-9240-D5473C71D06A}" destId="{1B17689C-2EBF-4968-8DBE-BD4E2F2DDFA3}" srcOrd="0" destOrd="0" presId="urn:microsoft.com/office/officeart/2005/8/layout/hierarchy5"/>
    <dgm:cxn modelId="{B05D2C28-DFCE-47FD-AA02-537ABE069EEE}" type="presParOf" srcId="{53BE9490-C3BF-4CD9-B1AF-356E4D25F98D}" destId="{DB562E28-D978-4E73-8C59-371170ADEC61}" srcOrd="1" destOrd="0" presId="urn:microsoft.com/office/officeart/2005/8/layout/hierarchy5"/>
    <dgm:cxn modelId="{8C58AC26-6433-41A3-823F-6996F30ED187}" type="presParOf" srcId="{DB562E28-D978-4E73-8C59-371170ADEC61}" destId="{75722DE9-FB12-478F-BFDB-827DEF49787E}" srcOrd="0" destOrd="0" presId="urn:microsoft.com/office/officeart/2005/8/layout/hierarchy5"/>
    <dgm:cxn modelId="{BC978C10-98CB-4EDD-ADD8-36036F5AD6F4}" type="presParOf" srcId="{DB562E28-D978-4E73-8C59-371170ADEC61}" destId="{CD84C61A-190D-4FAD-9DDC-3C4DC8632049}" srcOrd="1" destOrd="0" presId="urn:microsoft.com/office/officeart/2005/8/layout/hierarchy5"/>
    <dgm:cxn modelId="{D9CD5F5D-FA90-4769-ADFC-1E9FB56C6B8C}" type="presParOf" srcId="{CD84C61A-190D-4FAD-9DDC-3C4DC8632049}" destId="{A702C910-EB15-4BF1-B3AF-8D4A7E4468F6}" srcOrd="0" destOrd="0" presId="urn:microsoft.com/office/officeart/2005/8/layout/hierarchy5"/>
    <dgm:cxn modelId="{44A44BC3-7CF3-44F3-8B03-0EB72BEDC57E}" type="presParOf" srcId="{A702C910-EB15-4BF1-B3AF-8D4A7E4468F6}" destId="{5591BE4D-483C-4E11-8D40-F87FA0F50000}" srcOrd="0" destOrd="0" presId="urn:microsoft.com/office/officeart/2005/8/layout/hierarchy5"/>
    <dgm:cxn modelId="{7F213AAB-120E-41BE-8421-B9F3884EBFA6}" type="presParOf" srcId="{CD84C61A-190D-4FAD-9DDC-3C4DC8632049}" destId="{9A14D0A3-DBAE-48C1-979B-6761145EA30D}" srcOrd="1" destOrd="0" presId="urn:microsoft.com/office/officeart/2005/8/layout/hierarchy5"/>
    <dgm:cxn modelId="{13F0DE0B-1B10-4118-B048-89E549B714D5}" type="presParOf" srcId="{9A14D0A3-DBAE-48C1-979B-6761145EA30D}" destId="{65EE7463-E372-46B2-BF36-D2B14D176D21}" srcOrd="0" destOrd="0" presId="urn:microsoft.com/office/officeart/2005/8/layout/hierarchy5"/>
    <dgm:cxn modelId="{BADFCAE1-5589-4F0D-AB3F-FB50BD8F54E7}" type="presParOf" srcId="{9A14D0A3-DBAE-48C1-979B-6761145EA30D}" destId="{7FE600C2-98E6-4A0A-9354-46681BDC00F7}" srcOrd="1" destOrd="0" presId="urn:microsoft.com/office/officeart/2005/8/layout/hierarchy5"/>
    <dgm:cxn modelId="{D9C1FC1B-2465-4222-BCFF-1F14D1A4E167}" type="presParOf" srcId="{CD84C61A-190D-4FAD-9DDC-3C4DC8632049}" destId="{226AB5B8-D6C6-49E5-AFD6-11AFA41133E9}" srcOrd="2" destOrd="0" presId="urn:microsoft.com/office/officeart/2005/8/layout/hierarchy5"/>
    <dgm:cxn modelId="{F74550A3-284C-44C9-9460-3EA8F6078382}" type="presParOf" srcId="{226AB5B8-D6C6-49E5-AFD6-11AFA41133E9}" destId="{2E132D8C-FE76-4DDC-BE34-39FF37178C17}" srcOrd="0" destOrd="0" presId="urn:microsoft.com/office/officeart/2005/8/layout/hierarchy5"/>
    <dgm:cxn modelId="{FB3CE552-CD09-4F6C-BFF4-7D53A25D927B}" type="presParOf" srcId="{CD84C61A-190D-4FAD-9DDC-3C4DC8632049}" destId="{C96923BA-9B67-43BE-8DB9-97D79B524AFE}" srcOrd="3" destOrd="0" presId="urn:microsoft.com/office/officeart/2005/8/layout/hierarchy5"/>
    <dgm:cxn modelId="{7306443C-969E-4F89-80FC-8166A8C1BCBB}" type="presParOf" srcId="{C96923BA-9B67-43BE-8DB9-97D79B524AFE}" destId="{0931F26E-D16D-4A24-BE84-90FF721F12F8}" srcOrd="0" destOrd="0" presId="urn:microsoft.com/office/officeart/2005/8/layout/hierarchy5"/>
    <dgm:cxn modelId="{B310539C-4F57-431D-AB60-F4EDC4793002}" type="presParOf" srcId="{C96923BA-9B67-43BE-8DB9-97D79B524AFE}" destId="{4952A8AA-2605-4726-873E-388ECCB98552}" srcOrd="1" destOrd="0" presId="urn:microsoft.com/office/officeart/2005/8/layout/hierarchy5"/>
    <dgm:cxn modelId="{7F10CE28-6BB8-4858-B5E8-F12D4C665CC5}" type="presParOf" srcId="{53BE9490-C3BF-4CD9-B1AF-356E4D25F98D}" destId="{1B0AD6F8-918B-483D-9599-E26CD3D4AC5F}" srcOrd="2" destOrd="0" presId="urn:microsoft.com/office/officeart/2005/8/layout/hierarchy5"/>
    <dgm:cxn modelId="{9292E932-8F86-4000-BE87-D3CA1012DFC0}" type="presParOf" srcId="{1B0AD6F8-918B-483D-9599-E26CD3D4AC5F}" destId="{5201EC82-AD0E-4C12-B687-E82E3A899B99}" srcOrd="0" destOrd="0" presId="urn:microsoft.com/office/officeart/2005/8/layout/hierarchy5"/>
    <dgm:cxn modelId="{BAC31EBA-84DE-4147-8E66-AFF9F0C3C71D}" type="presParOf" srcId="{53BE9490-C3BF-4CD9-B1AF-356E4D25F98D}" destId="{3FFB9593-2535-45C2-A030-9C33A724B44E}" srcOrd="3" destOrd="0" presId="urn:microsoft.com/office/officeart/2005/8/layout/hierarchy5"/>
    <dgm:cxn modelId="{8703B40C-52B9-4539-BE18-0E8C97BA9A0B}" type="presParOf" srcId="{3FFB9593-2535-45C2-A030-9C33A724B44E}" destId="{32B93AED-B51A-48A0-965B-526BC2BC2190}" srcOrd="0" destOrd="0" presId="urn:microsoft.com/office/officeart/2005/8/layout/hierarchy5"/>
    <dgm:cxn modelId="{A8E7937C-F270-4B16-BDD7-B0A61FC9BF3B}" type="presParOf" srcId="{3FFB9593-2535-45C2-A030-9C33A724B44E}" destId="{4466C8F0-5B84-4B7A-8A94-B2D17BD6B842}" srcOrd="1" destOrd="0" presId="urn:microsoft.com/office/officeart/2005/8/layout/hierarchy5"/>
    <dgm:cxn modelId="{7BA07F8B-DFFC-46D6-95BD-A49352EB32E0}" type="presParOf" srcId="{4466C8F0-5B84-4B7A-8A94-B2D17BD6B842}" destId="{B0D33A76-3A7A-4B95-BEC3-04E48A6DD2F1}" srcOrd="0" destOrd="0" presId="urn:microsoft.com/office/officeart/2005/8/layout/hierarchy5"/>
    <dgm:cxn modelId="{0ABD3BE3-D80D-448E-96D6-48E7783CA7EB}" type="presParOf" srcId="{B0D33A76-3A7A-4B95-BEC3-04E48A6DD2F1}" destId="{A18E37F4-AF6B-46B7-B370-8BD65CD94F33}" srcOrd="0" destOrd="0" presId="urn:microsoft.com/office/officeart/2005/8/layout/hierarchy5"/>
    <dgm:cxn modelId="{D71B1D7C-17D5-47F1-9706-DF3226428676}" type="presParOf" srcId="{4466C8F0-5B84-4B7A-8A94-B2D17BD6B842}" destId="{4B638EFC-D663-480A-AA50-512F55F62FB0}" srcOrd="1" destOrd="0" presId="urn:microsoft.com/office/officeart/2005/8/layout/hierarchy5"/>
    <dgm:cxn modelId="{9170DA91-DEAD-4F77-8EFC-72F9FA6E910E}" type="presParOf" srcId="{4B638EFC-D663-480A-AA50-512F55F62FB0}" destId="{02281BDC-76CE-4CB0-9515-9EAAFADA1544}" srcOrd="0" destOrd="0" presId="urn:microsoft.com/office/officeart/2005/8/layout/hierarchy5"/>
    <dgm:cxn modelId="{FFB2EFDE-986B-4B58-B445-928E808508A0}" type="presParOf" srcId="{4B638EFC-D663-480A-AA50-512F55F62FB0}" destId="{DEEAFE21-DB8C-4191-8290-1BBB4021188D}" srcOrd="1" destOrd="0" presId="urn:microsoft.com/office/officeart/2005/8/layout/hierarchy5"/>
    <dgm:cxn modelId="{1DE84E7C-F430-4E95-96F9-307465EE97B3}" type="presParOf" srcId="{4466C8F0-5B84-4B7A-8A94-B2D17BD6B842}" destId="{47490566-8810-4DE9-8754-A002C949A3EB}" srcOrd="2" destOrd="0" presId="urn:microsoft.com/office/officeart/2005/8/layout/hierarchy5"/>
    <dgm:cxn modelId="{5268CD6D-3723-4DC0-9FD6-67DDA83B0948}" type="presParOf" srcId="{47490566-8810-4DE9-8754-A002C949A3EB}" destId="{A4EB166F-2391-41C3-A439-6606BAC2365F}" srcOrd="0" destOrd="0" presId="urn:microsoft.com/office/officeart/2005/8/layout/hierarchy5"/>
    <dgm:cxn modelId="{94021435-1638-49B7-AEF5-207B694093FA}" type="presParOf" srcId="{4466C8F0-5B84-4B7A-8A94-B2D17BD6B842}" destId="{7348FF87-3A59-497C-9770-2E2563D94FD2}" srcOrd="3" destOrd="0" presId="urn:microsoft.com/office/officeart/2005/8/layout/hierarchy5"/>
    <dgm:cxn modelId="{FDDCCE0D-A572-411B-BCF9-AD2A2C7E7CFD}" type="presParOf" srcId="{7348FF87-3A59-497C-9770-2E2563D94FD2}" destId="{3837791F-A8EB-45F2-A656-82FAC1FC1BAA}" srcOrd="0" destOrd="0" presId="urn:microsoft.com/office/officeart/2005/8/layout/hierarchy5"/>
    <dgm:cxn modelId="{E87C50D1-BE31-4C8D-91D6-AF83D32B4241}" type="presParOf" srcId="{7348FF87-3A59-497C-9770-2E2563D94FD2}" destId="{23AC947E-9BF8-4032-B2C1-9F720A712D51}" srcOrd="1" destOrd="0" presId="urn:microsoft.com/office/officeart/2005/8/layout/hierarchy5"/>
    <dgm:cxn modelId="{18A8F653-E468-4310-8B8C-E2F03F340C7A}" type="presParOf" srcId="{23AC947E-9BF8-4032-B2C1-9F720A712D51}" destId="{2555EA42-D889-4BAE-A1F3-BAE9595A6030}" srcOrd="0" destOrd="0" presId="urn:microsoft.com/office/officeart/2005/8/layout/hierarchy5"/>
    <dgm:cxn modelId="{43D1C5F5-55E9-45B3-BBF8-397E8AF1A7FE}" type="presParOf" srcId="{2555EA42-D889-4BAE-A1F3-BAE9595A6030}" destId="{49F30AFE-3947-468B-95D9-FCB77F96FE14}" srcOrd="0" destOrd="0" presId="urn:microsoft.com/office/officeart/2005/8/layout/hierarchy5"/>
    <dgm:cxn modelId="{D51A4A52-81B9-4BA5-AD90-747E156652F1}" type="presParOf" srcId="{23AC947E-9BF8-4032-B2C1-9F720A712D51}" destId="{A5653A28-3BA9-4E6D-BDAC-97DCF818AAA0}" srcOrd="1" destOrd="0" presId="urn:microsoft.com/office/officeart/2005/8/layout/hierarchy5"/>
    <dgm:cxn modelId="{5662E681-176D-4C9C-8C79-385ACA78E833}" type="presParOf" srcId="{A5653A28-3BA9-4E6D-BDAC-97DCF818AAA0}" destId="{5A375837-E097-4ED5-8DFA-B68DBE2DACF2}" srcOrd="0" destOrd="0" presId="urn:microsoft.com/office/officeart/2005/8/layout/hierarchy5"/>
    <dgm:cxn modelId="{FE767C69-2315-4A23-BDEA-E654FB57355D}" type="presParOf" srcId="{A5653A28-3BA9-4E6D-BDAC-97DCF818AAA0}" destId="{B4D39923-5847-4D06-B5EC-67177937C82C}" srcOrd="1" destOrd="0" presId="urn:microsoft.com/office/officeart/2005/8/layout/hierarchy5"/>
    <dgm:cxn modelId="{D2C39BC4-F278-44E5-9A32-DF8FB562EFC2}" type="presParOf" srcId="{23AC947E-9BF8-4032-B2C1-9F720A712D51}" destId="{B78FA5B2-481C-4BDA-8135-7B3F8C7ACF4C}" srcOrd="2" destOrd="0" presId="urn:microsoft.com/office/officeart/2005/8/layout/hierarchy5"/>
    <dgm:cxn modelId="{250F13DD-EC6B-49B9-A3F1-F735DE2C34E0}" type="presParOf" srcId="{B78FA5B2-481C-4BDA-8135-7B3F8C7ACF4C}" destId="{C4374A78-DC87-43B7-94DE-8995354D5743}" srcOrd="0" destOrd="0" presId="urn:microsoft.com/office/officeart/2005/8/layout/hierarchy5"/>
    <dgm:cxn modelId="{51B71D95-4D2E-4DB3-BF84-D9B4EE6D8501}" type="presParOf" srcId="{23AC947E-9BF8-4032-B2C1-9F720A712D51}" destId="{86057F8D-EFC4-47F4-BEA8-C995F870EED4}" srcOrd="3" destOrd="0" presId="urn:microsoft.com/office/officeart/2005/8/layout/hierarchy5"/>
    <dgm:cxn modelId="{28A1C5B8-12F3-41BA-BA97-A13F721420B8}" type="presParOf" srcId="{86057F8D-EFC4-47F4-BEA8-C995F870EED4}" destId="{AB5DCA5A-F77A-4687-BFDF-F65E3DF08045}" srcOrd="0" destOrd="0" presId="urn:microsoft.com/office/officeart/2005/8/layout/hierarchy5"/>
    <dgm:cxn modelId="{D010C1DB-D708-4B3D-AB51-FD0D797A214E}" type="presParOf" srcId="{86057F8D-EFC4-47F4-BEA8-C995F870EED4}" destId="{DCBDE0DB-9757-4077-B325-44926C2A19E4}" srcOrd="1" destOrd="0" presId="urn:microsoft.com/office/officeart/2005/8/layout/hierarchy5"/>
    <dgm:cxn modelId="{D8E91473-EAB3-44B8-9DBC-CFC7AF05416A}" type="presParOf" srcId="{DCBDE0DB-9757-4077-B325-44926C2A19E4}" destId="{9867DBB4-EA28-4900-87CB-528DA62AAE7A}" srcOrd="0" destOrd="0" presId="urn:microsoft.com/office/officeart/2005/8/layout/hierarchy5"/>
    <dgm:cxn modelId="{3EF6581E-2FB1-44A6-B3D6-CD3E76A0FFD8}" type="presParOf" srcId="{9867DBB4-EA28-4900-87CB-528DA62AAE7A}" destId="{6B9622AF-58FE-4870-92DD-8F172B3F61E2}" srcOrd="0" destOrd="0" presId="urn:microsoft.com/office/officeart/2005/8/layout/hierarchy5"/>
    <dgm:cxn modelId="{1F7B5C7E-D684-4E89-9687-145FB8202BD1}" type="presParOf" srcId="{DCBDE0DB-9757-4077-B325-44926C2A19E4}" destId="{E0E5FEFD-ABEE-4BB0-8735-DE12A5CF63EC}" srcOrd="1" destOrd="0" presId="urn:microsoft.com/office/officeart/2005/8/layout/hierarchy5"/>
    <dgm:cxn modelId="{F9D4D291-6719-414E-9471-A973743BE9BF}" type="presParOf" srcId="{E0E5FEFD-ABEE-4BB0-8735-DE12A5CF63EC}" destId="{BFADA3D2-B1D6-4D3D-9ABD-8F8A0EF50E71}" srcOrd="0" destOrd="0" presId="urn:microsoft.com/office/officeart/2005/8/layout/hierarchy5"/>
    <dgm:cxn modelId="{61EB9585-EF8E-4D34-9B5C-DF0DAB656BF7}" type="presParOf" srcId="{E0E5FEFD-ABEE-4BB0-8735-DE12A5CF63EC}" destId="{C13AC132-096D-49F7-9759-BBFD78F4B4BD}" srcOrd="1" destOrd="0" presId="urn:microsoft.com/office/officeart/2005/8/layout/hierarchy5"/>
    <dgm:cxn modelId="{DC629B1D-CFC5-4037-A36D-D20D4CA568DF}" type="presParOf" srcId="{DCBDE0DB-9757-4077-B325-44926C2A19E4}" destId="{361EBDA8-9E64-4CF9-9288-4207F81594BA}" srcOrd="2" destOrd="0" presId="urn:microsoft.com/office/officeart/2005/8/layout/hierarchy5"/>
    <dgm:cxn modelId="{725F7541-3780-4EEC-8783-81A79F4DEDA7}" type="presParOf" srcId="{361EBDA8-9E64-4CF9-9288-4207F81594BA}" destId="{3900D0B6-C854-42DE-9820-B472432E69D9}" srcOrd="0" destOrd="0" presId="urn:microsoft.com/office/officeart/2005/8/layout/hierarchy5"/>
    <dgm:cxn modelId="{63FE1723-AC46-4A1B-9272-F68D24AFB7B5}" type="presParOf" srcId="{DCBDE0DB-9757-4077-B325-44926C2A19E4}" destId="{3ECBCB97-0EF9-41D9-AF91-E401D2678BA4}" srcOrd="3" destOrd="0" presId="urn:microsoft.com/office/officeart/2005/8/layout/hierarchy5"/>
    <dgm:cxn modelId="{1EEDBFFA-2BA5-4E9E-80EA-8415B15B1750}" type="presParOf" srcId="{3ECBCB97-0EF9-41D9-AF91-E401D2678BA4}" destId="{A568358C-A43A-4F25-A10C-35ECA2F66124}" srcOrd="0" destOrd="0" presId="urn:microsoft.com/office/officeart/2005/8/layout/hierarchy5"/>
    <dgm:cxn modelId="{AFF0F0F5-3289-41B2-B2C2-277E81AB4BC6}" type="presParOf" srcId="{3ECBCB97-0EF9-41D9-AF91-E401D2678BA4}" destId="{57032585-7927-4263-8C89-F1DD12514488}" srcOrd="1" destOrd="0" presId="urn:microsoft.com/office/officeart/2005/8/layout/hierarchy5"/>
    <dgm:cxn modelId="{A12DCC7F-07A3-45F2-897E-945CD1EA5417}" type="presParOf" srcId="{DCBDE0DB-9757-4077-B325-44926C2A19E4}" destId="{A564D660-1D16-4261-9813-1FBF5AEA518B}" srcOrd="4" destOrd="0" presId="urn:microsoft.com/office/officeart/2005/8/layout/hierarchy5"/>
    <dgm:cxn modelId="{C4BA13F6-BDC0-41E6-A1A4-107581900B57}" type="presParOf" srcId="{A564D660-1D16-4261-9813-1FBF5AEA518B}" destId="{0EA5D134-2459-46BE-B3E4-B293FC9827D6}" srcOrd="0" destOrd="0" presId="urn:microsoft.com/office/officeart/2005/8/layout/hierarchy5"/>
    <dgm:cxn modelId="{D2C9ACB7-A5F4-40BA-B81D-89A367C1184F}" type="presParOf" srcId="{DCBDE0DB-9757-4077-B325-44926C2A19E4}" destId="{67E01BF3-D116-44D5-B1F7-75B36E49CDCA}" srcOrd="5" destOrd="0" presId="urn:microsoft.com/office/officeart/2005/8/layout/hierarchy5"/>
    <dgm:cxn modelId="{726A0B3C-F3B7-4D19-8CB7-209C82FF648A}" type="presParOf" srcId="{67E01BF3-D116-44D5-B1F7-75B36E49CDCA}" destId="{3CBF28F1-B017-43C7-819D-29B4BA428F9B}" srcOrd="0" destOrd="0" presId="urn:microsoft.com/office/officeart/2005/8/layout/hierarchy5"/>
    <dgm:cxn modelId="{7F5829FD-5CBB-474F-AA83-9659F5E76CD1}" type="presParOf" srcId="{67E01BF3-D116-44D5-B1F7-75B36E49CDCA}" destId="{DF534E5B-B61E-44AD-B006-7C9749547C23}" srcOrd="1" destOrd="0" presId="urn:microsoft.com/office/officeart/2005/8/layout/hierarchy5"/>
    <dgm:cxn modelId="{9EADA42A-C578-4078-9D70-F999E51E479F}" type="presParOf" srcId="{9948CA29-7001-4FFF-B64B-FCB95FADAFC8}" destId="{74D00A56-A473-484B-9240-18E9A3FA9DD9}"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6D75-A00D-47D4-9F3B-F050AB17C081}">
      <dsp:nvSpPr>
        <dsp:cNvPr id="0" name=""/>
        <dsp:cNvSpPr/>
      </dsp:nvSpPr>
      <dsp:spPr>
        <a:xfrm>
          <a:off x="2565947" y="30714"/>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Education</a:t>
          </a:r>
        </a:p>
      </dsp:txBody>
      <dsp:txXfrm>
        <a:off x="2750234" y="245715"/>
        <a:ext cx="1228578" cy="506788"/>
      </dsp:txXfrm>
    </dsp:sp>
    <dsp:sp modelId="{E7D021E4-9F65-479D-88C0-5E0074A5D2E4}">
      <dsp:nvSpPr>
        <dsp:cNvPr id="0" name=""/>
        <dsp:cNvSpPr/>
      </dsp:nvSpPr>
      <dsp:spPr>
        <a:xfrm>
          <a:off x="3272380" y="737147"/>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Work Experience</a:t>
          </a:r>
        </a:p>
      </dsp:txBody>
      <dsp:txXfrm>
        <a:off x="4132385" y="921433"/>
        <a:ext cx="614289" cy="1228578"/>
      </dsp:txXfrm>
    </dsp:sp>
    <dsp:sp modelId="{78DC202F-7BB7-4912-A966-BABC50AA245D}">
      <dsp:nvSpPr>
        <dsp:cNvPr id="0" name=""/>
        <dsp:cNvSpPr/>
      </dsp:nvSpPr>
      <dsp:spPr>
        <a:xfrm>
          <a:off x="2565947" y="1443579"/>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a:t>Training &amp; Certification</a:t>
          </a:r>
        </a:p>
      </dsp:txBody>
      <dsp:txXfrm>
        <a:off x="2750234" y="2318941"/>
        <a:ext cx="1228578" cy="506788"/>
      </dsp:txXfrm>
    </dsp:sp>
    <dsp:sp modelId="{218C1AC1-6ACB-4485-AD42-ED41C0824EFD}">
      <dsp:nvSpPr>
        <dsp:cNvPr id="0" name=""/>
        <dsp:cNvSpPr/>
      </dsp:nvSpPr>
      <dsp:spPr>
        <a:xfrm>
          <a:off x="1859514" y="737147"/>
          <a:ext cx="1597151" cy="1597151"/>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en-US" sz="900" kern="1200" dirty="0"/>
            <a:t>Teaching &amp; Training</a:t>
          </a:r>
        </a:p>
      </dsp:txBody>
      <dsp:txXfrm>
        <a:off x="1982372" y="921433"/>
        <a:ext cx="614289" cy="1228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A9135-6B2F-4E74-845C-8ADBC3D294C6}">
      <dsp:nvSpPr>
        <dsp:cNvPr id="0" name=""/>
        <dsp:cNvSpPr/>
      </dsp:nvSpPr>
      <dsp:spPr>
        <a:xfrm>
          <a:off x="2392394" y="861"/>
          <a:ext cx="1704779" cy="17047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Transparency</a:t>
          </a:r>
        </a:p>
      </dsp:txBody>
      <dsp:txXfrm>
        <a:off x="2642053" y="250520"/>
        <a:ext cx="1205461" cy="1205461"/>
      </dsp:txXfrm>
    </dsp:sp>
    <dsp:sp modelId="{1A7FE1B2-FC7F-4411-A877-6958FDC53BF8}">
      <dsp:nvSpPr>
        <dsp:cNvPr id="0" name=""/>
        <dsp:cNvSpPr/>
      </dsp:nvSpPr>
      <dsp:spPr>
        <a:xfrm rot="3600000">
          <a:off x="3651757" y="1662582"/>
          <a:ext cx="452774" cy="575363"/>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85715" y="1718838"/>
        <a:ext cx="316942" cy="345217"/>
      </dsp:txXfrm>
    </dsp:sp>
    <dsp:sp modelId="{B4E5619A-6C67-4C43-9010-FC7F18F9D0D6}">
      <dsp:nvSpPr>
        <dsp:cNvPr id="0" name=""/>
        <dsp:cNvSpPr/>
      </dsp:nvSpPr>
      <dsp:spPr>
        <a:xfrm>
          <a:off x="3671930" y="2217082"/>
          <a:ext cx="1704779" cy="17047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Inspection</a:t>
          </a:r>
        </a:p>
      </dsp:txBody>
      <dsp:txXfrm>
        <a:off x="3921589" y="2466741"/>
        <a:ext cx="1205461" cy="1205461"/>
      </dsp:txXfrm>
    </dsp:sp>
    <dsp:sp modelId="{F00E03DD-1F74-478B-85C7-525A4EA1A7D7}">
      <dsp:nvSpPr>
        <dsp:cNvPr id="0" name=""/>
        <dsp:cNvSpPr/>
      </dsp:nvSpPr>
      <dsp:spPr>
        <a:xfrm rot="10800000">
          <a:off x="3031211" y="2781790"/>
          <a:ext cx="452774" cy="575363"/>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167043" y="2896863"/>
        <a:ext cx="316942" cy="345217"/>
      </dsp:txXfrm>
    </dsp:sp>
    <dsp:sp modelId="{2CE082DD-06D5-4C37-B3A0-DE57A3894119}">
      <dsp:nvSpPr>
        <dsp:cNvPr id="0" name=""/>
        <dsp:cNvSpPr/>
      </dsp:nvSpPr>
      <dsp:spPr>
        <a:xfrm>
          <a:off x="1112859" y="2217082"/>
          <a:ext cx="1704779" cy="170477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Adaptation</a:t>
          </a:r>
        </a:p>
      </dsp:txBody>
      <dsp:txXfrm>
        <a:off x="1362518" y="2466741"/>
        <a:ext cx="1205461" cy="1205461"/>
      </dsp:txXfrm>
    </dsp:sp>
    <dsp:sp modelId="{C70DE8CB-853D-4CC4-ACFE-E4A466FA426E}">
      <dsp:nvSpPr>
        <dsp:cNvPr id="0" name=""/>
        <dsp:cNvSpPr/>
      </dsp:nvSpPr>
      <dsp:spPr>
        <a:xfrm rot="18000000">
          <a:off x="2372222" y="1684777"/>
          <a:ext cx="452774" cy="575363"/>
        </a:xfrm>
        <a:prstGeom prst="rightArrow">
          <a:avLst>
            <a:gd name="adj1" fmla="val 60000"/>
            <a:gd name="adj2" fmla="val 5000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06180" y="1858667"/>
        <a:ext cx="316942" cy="3452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CFB8F-8192-4327-9C2E-C36F83C12839}">
      <dsp:nvSpPr>
        <dsp:cNvPr id="0" name=""/>
        <dsp:cNvSpPr/>
      </dsp:nvSpPr>
      <dsp:spPr>
        <a:xfrm rot="5400000">
          <a:off x="586272" y="776588"/>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20FEC-EABA-4541-B76D-6F47F1AD6D82}">
      <dsp:nvSpPr>
        <dsp:cNvPr id="0" name=""/>
        <dsp:cNvSpPr/>
      </dsp:nvSpPr>
      <dsp:spPr>
        <a:xfrm>
          <a:off x="407212" y="27391"/>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Customer Value Add</a:t>
          </a:r>
        </a:p>
      </dsp:txBody>
      <dsp:txXfrm>
        <a:off x="446095" y="66274"/>
        <a:ext cx="1059973" cy="718614"/>
      </dsp:txXfrm>
    </dsp:sp>
    <dsp:sp modelId="{BB07E5E1-A044-4FE6-AAD7-0C240A18ADBE}">
      <dsp:nvSpPr>
        <dsp:cNvPr id="0" name=""/>
        <dsp:cNvSpPr/>
      </dsp:nvSpPr>
      <dsp:spPr>
        <a:xfrm>
          <a:off x="1544951" y="103344"/>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F06440DA-20E1-43B1-9D1E-27C39B1F8FEE}">
      <dsp:nvSpPr>
        <dsp:cNvPr id="0" name=""/>
        <dsp:cNvSpPr/>
      </dsp:nvSpPr>
      <dsp:spPr>
        <a:xfrm rot="5400000">
          <a:off x="1529579" y="1671186"/>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96DFC-6885-4C36-990C-953FD9176894}">
      <dsp:nvSpPr>
        <dsp:cNvPr id="0" name=""/>
        <dsp:cNvSpPr/>
      </dsp:nvSpPr>
      <dsp:spPr>
        <a:xfrm>
          <a:off x="1350519" y="921989"/>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 Value Add</a:t>
          </a:r>
        </a:p>
      </dsp:txBody>
      <dsp:txXfrm>
        <a:off x="1389402" y="960872"/>
        <a:ext cx="1059973" cy="718614"/>
      </dsp:txXfrm>
    </dsp:sp>
    <dsp:sp modelId="{510C05F1-969C-4A5C-8F96-24AFA4C9B2E9}">
      <dsp:nvSpPr>
        <dsp:cNvPr id="0" name=""/>
        <dsp:cNvSpPr/>
      </dsp:nvSpPr>
      <dsp:spPr>
        <a:xfrm>
          <a:off x="2488258" y="997942"/>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69310325-A22F-4048-A283-D4D3B661966F}">
      <dsp:nvSpPr>
        <dsp:cNvPr id="0" name=""/>
        <dsp:cNvSpPr/>
      </dsp:nvSpPr>
      <dsp:spPr>
        <a:xfrm rot="5400000">
          <a:off x="2472886" y="2565785"/>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2E900-5B47-4062-8405-1449D557494C}">
      <dsp:nvSpPr>
        <dsp:cNvPr id="0" name=""/>
        <dsp:cNvSpPr/>
      </dsp:nvSpPr>
      <dsp:spPr>
        <a:xfrm>
          <a:off x="2293826" y="1816588"/>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Technical Value Add</a:t>
          </a:r>
        </a:p>
      </dsp:txBody>
      <dsp:txXfrm>
        <a:off x="2332709" y="1855471"/>
        <a:ext cx="1059973" cy="718614"/>
      </dsp:txXfrm>
    </dsp:sp>
    <dsp:sp modelId="{F14E0CB4-9666-46C2-B692-4564E825D8DD}">
      <dsp:nvSpPr>
        <dsp:cNvPr id="0" name=""/>
        <dsp:cNvSpPr/>
      </dsp:nvSpPr>
      <dsp:spPr>
        <a:xfrm>
          <a:off x="3431565" y="1892541"/>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92A9A092-3D05-46B0-8A7A-3ED00BE13EEA}">
      <dsp:nvSpPr>
        <dsp:cNvPr id="0" name=""/>
        <dsp:cNvSpPr/>
      </dsp:nvSpPr>
      <dsp:spPr>
        <a:xfrm rot="5400000">
          <a:off x="3416193" y="3460383"/>
          <a:ext cx="675853" cy="76943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FFBF0-1AB5-4F71-8BBB-39DA49276F74}">
      <dsp:nvSpPr>
        <dsp:cNvPr id="0" name=""/>
        <dsp:cNvSpPr/>
      </dsp:nvSpPr>
      <dsp:spPr>
        <a:xfrm>
          <a:off x="3237133" y="2711186"/>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 Value Add</a:t>
          </a:r>
        </a:p>
      </dsp:txBody>
      <dsp:txXfrm>
        <a:off x="3276016" y="2750069"/>
        <a:ext cx="1059973" cy="718614"/>
      </dsp:txXfrm>
    </dsp:sp>
    <dsp:sp modelId="{A53B0B2D-03E9-4DEE-BCD9-22686ED7772A}">
      <dsp:nvSpPr>
        <dsp:cNvPr id="0" name=""/>
        <dsp:cNvSpPr/>
      </dsp:nvSpPr>
      <dsp:spPr>
        <a:xfrm>
          <a:off x="4374872" y="2787139"/>
          <a:ext cx="827483" cy="643670"/>
        </a:xfrm>
        <a:prstGeom prst="rect">
          <a:avLst/>
        </a:prstGeom>
        <a:noFill/>
        <a:ln>
          <a:noFill/>
        </a:ln>
        <a:effectLst/>
      </dsp:spPr>
      <dsp:style>
        <a:lnRef idx="0">
          <a:scrgbClr r="0" g="0" b="0"/>
        </a:lnRef>
        <a:fillRef idx="0">
          <a:scrgbClr r="0" g="0" b="0"/>
        </a:fillRef>
        <a:effectRef idx="0">
          <a:scrgbClr r="0" g="0" b="0"/>
        </a:effectRef>
        <a:fontRef idx="minor"/>
      </dsp:style>
    </dsp:sp>
    <dsp:sp modelId="{476BB6F7-0278-4AD2-B675-505F81157535}">
      <dsp:nvSpPr>
        <dsp:cNvPr id="0" name=""/>
        <dsp:cNvSpPr/>
      </dsp:nvSpPr>
      <dsp:spPr>
        <a:xfrm>
          <a:off x="4180440" y="3605784"/>
          <a:ext cx="1137739" cy="796380"/>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Non-Value Add</a:t>
          </a:r>
        </a:p>
      </dsp:txBody>
      <dsp:txXfrm>
        <a:off x="4219323" y="3644667"/>
        <a:ext cx="1059973" cy="718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801A8-16DD-4E83-8B1D-F887F3246666}">
      <dsp:nvSpPr>
        <dsp:cNvPr id="0" name=""/>
        <dsp:cNvSpPr/>
      </dsp:nvSpPr>
      <dsp:spPr>
        <a:xfrm>
          <a:off x="1685351" y="0"/>
          <a:ext cx="4856480" cy="485648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79152-2464-4228-B545-162A2774FF05}">
      <dsp:nvSpPr>
        <dsp:cNvPr id="0" name=""/>
        <dsp:cNvSpPr/>
      </dsp:nvSpPr>
      <dsp:spPr>
        <a:xfrm>
          <a:off x="2146717" y="461365"/>
          <a:ext cx="1894027" cy="18940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Self-Organization</a:t>
          </a:r>
          <a:endParaRPr lang="en-US" sz="1700" kern="1200"/>
        </a:p>
      </dsp:txBody>
      <dsp:txXfrm>
        <a:off x="2239176" y="553824"/>
        <a:ext cx="1709109" cy="1709109"/>
      </dsp:txXfrm>
    </dsp:sp>
    <dsp:sp modelId="{BF5F11B8-00B6-469D-B214-E91997B7F75E}">
      <dsp:nvSpPr>
        <dsp:cNvPr id="0" name=""/>
        <dsp:cNvSpPr/>
      </dsp:nvSpPr>
      <dsp:spPr>
        <a:xfrm>
          <a:off x="4186439" y="461365"/>
          <a:ext cx="1894027" cy="18940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Time-Boxing</a:t>
          </a:r>
          <a:endParaRPr lang="en-US" sz="1700" kern="1200"/>
        </a:p>
      </dsp:txBody>
      <dsp:txXfrm>
        <a:off x="4278898" y="553824"/>
        <a:ext cx="1709109" cy="1709109"/>
      </dsp:txXfrm>
    </dsp:sp>
    <dsp:sp modelId="{350392F1-4F74-4D83-885C-C4BB1ADB95F8}">
      <dsp:nvSpPr>
        <dsp:cNvPr id="0" name=""/>
        <dsp:cNvSpPr/>
      </dsp:nvSpPr>
      <dsp:spPr>
        <a:xfrm>
          <a:off x="2146717" y="2501087"/>
          <a:ext cx="1894027" cy="18940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Incrementation</a:t>
          </a:r>
          <a:endParaRPr lang="en-US" sz="1700" kern="1200"/>
        </a:p>
      </dsp:txBody>
      <dsp:txXfrm>
        <a:off x="2239176" y="2593546"/>
        <a:ext cx="1709109" cy="1709109"/>
      </dsp:txXfrm>
    </dsp:sp>
    <dsp:sp modelId="{BC07BDD0-7EC6-4D4A-B0D6-B628F82E205A}">
      <dsp:nvSpPr>
        <dsp:cNvPr id="0" name=""/>
        <dsp:cNvSpPr/>
      </dsp:nvSpPr>
      <dsp:spPr>
        <a:xfrm>
          <a:off x="4186439" y="2501087"/>
          <a:ext cx="1894027" cy="18940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Iteration</a:t>
          </a:r>
          <a:endParaRPr lang="en-US" sz="1700" kern="1200"/>
        </a:p>
      </dsp:txBody>
      <dsp:txXfrm>
        <a:off x="4278898" y="2593546"/>
        <a:ext cx="1709109" cy="1709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6A7B-B488-4C32-B64A-0668D463B6DB}">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CA620-BFCE-4E01-B64F-94BD888536CF}">
      <dsp:nvSpPr>
        <dsp:cNvPr id="0" name=""/>
        <dsp:cNvSpPr/>
      </dsp:nvSpPr>
      <dsp:spPr>
        <a:xfrm>
          <a:off x="1544" y="0"/>
          <a:ext cx="274991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SDLC Review</a:t>
          </a:r>
        </a:p>
      </dsp:txBody>
      <dsp:txXfrm>
        <a:off x="1544" y="0"/>
        <a:ext cx="2749912" cy="1740535"/>
      </dsp:txXfrm>
    </dsp:sp>
    <dsp:sp modelId="{7B025C4C-7C8C-4387-9494-A5F75AAC9164}">
      <dsp:nvSpPr>
        <dsp:cNvPr id="0" name=""/>
        <dsp:cNvSpPr/>
      </dsp:nvSpPr>
      <dsp:spPr>
        <a:xfrm>
          <a:off x="115893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D110E-E224-46D6-8967-44FF1981170E}">
      <dsp:nvSpPr>
        <dsp:cNvPr id="0" name=""/>
        <dsp:cNvSpPr/>
      </dsp:nvSpPr>
      <dsp:spPr>
        <a:xfrm>
          <a:off x="2867446" y="2610802"/>
          <a:ext cx="4159260"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Review of Support in</a:t>
          </a:r>
          <a:br>
            <a:rPr lang="en-US" sz="2000" kern="1200" dirty="0"/>
          </a:br>
          <a:r>
            <a:rPr lang="en-US" sz="2000" kern="1200" dirty="0"/>
            <a:t>SpiraTeam</a:t>
          </a:r>
          <a:r>
            <a:rPr lang="en-US" sz="2000" kern="1200" baseline="30000" dirty="0"/>
            <a:t>®</a:t>
          </a:r>
          <a:r>
            <a:rPr lang="en-US" sz="2000" kern="1200" dirty="0"/>
            <a:t> / </a:t>
          </a:r>
          <a:r>
            <a:rPr lang="en-US" sz="2000" kern="1200" dirty="0" err="1"/>
            <a:t>SpiraPlan</a:t>
          </a:r>
          <a:r>
            <a:rPr lang="en-US" sz="2000" kern="1200" baseline="30000" dirty="0"/>
            <a:t>®</a:t>
          </a:r>
          <a:endParaRPr lang="en-US" sz="2000" kern="1200" dirty="0"/>
        </a:p>
      </dsp:txBody>
      <dsp:txXfrm>
        <a:off x="2867446" y="2610802"/>
        <a:ext cx="4159260" cy="1740535"/>
      </dsp:txXfrm>
    </dsp:sp>
    <dsp:sp modelId="{89729628-6E6D-40EC-BC04-2A2131228376}">
      <dsp:nvSpPr>
        <dsp:cNvPr id="0" name=""/>
        <dsp:cNvSpPr/>
      </dsp:nvSpPr>
      <dsp:spPr>
        <a:xfrm>
          <a:off x="4729510"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26624-6C53-4DA1-A8BB-AD9C140645C6}">
      <dsp:nvSpPr>
        <dsp:cNvPr id="0" name=""/>
        <dsp:cNvSpPr/>
      </dsp:nvSpPr>
      <dsp:spPr>
        <a:xfrm>
          <a:off x="7142696" y="0"/>
          <a:ext cx="23197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Summarize with </a:t>
          </a:r>
          <a:br>
            <a:rPr lang="en-US" sz="2000" kern="1200" dirty="0"/>
          </a:br>
          <a:r>
            <a:rPr lang="en-US" sz="2000" kern="1200" dirty="0"/>
            <a:t>Q &amp; A</a:t>
          </a:r>
        </a:p>
      </dsp:txBody>
      <dsp:txXfrm>
        <a:off x="7142696" y="0"/>
        <a:ext cx="2319798" cy="1740535"/>
      </dsp:txXfrm>
    </dsp:sp>
    <dsp:sp modelId="{1C3162B0-282E-462F-A823-EE43D215FCEA}">
      <dsp:nvSpPr>
        <dsp:cNvPr id="0" name=""/>
        <dsp:cNvSpPr/>
      </dsp:nvSpPr>
      <dsp:spPr>
        <a:xfrm>
          <a:off x="8085029"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0FDE-F462-47DE-9900-C7B737BC323A}">
      <dsp:nvSpPr>
        <dsp:cNvPr id="0" name=""/>
        <dsp:cNvSpPr/>
      </dsp:nvSpPr>
      <dsp:spPr>
        <a:xfrm>
          <a:off x="0" y="0"/>
          <a:ext cx="5774499" cy="8641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Planning</a:t>
          </a:r>
        </a:p>
      </dsp:txBody>
      <dsp:txXfrm>
        <a:off x="25309" y="25309"/>
        <a:ext cx="4740958" cy="813490"/>
      </dsp:txXfrm>
    </dsp:sp>
    <dsp:sp modelId="{C414FC8F-69DB-4182-AD5D-98EC19B80BFD}">
      <dsp:nvSpPr>
        <dsp:cNvPr id="0" name=""/>
        <dsp:cNvSpPr/>
      </dsp:nvSpPr>
      <dsp:spPr>
        <a:xfrm>
          <a:off x="431212" y="984123"/>
          <a:ext cx="5774499" cy="8641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Analysis</a:t>
          </a:r>
        </a:p>
      </dsp:txBody>
      <dsp:txXfrm>
        <a:off x="456521" y="1009432"/>
        <a:ext cx="4730998" cy="813490"/>
      </dsp:txXfrm>
    </dsp:sp>
    <dsp:sp modelId="{E7C8F14F-5D2B-4C2D-A83C-FDAB8E8325FE}">
      <dsp:nvSpPr>
        <dsp:cNvPr id="0" name=""/>
        <dsp:cNvSpPr/>
      </dsp:nvSpPr>
      <dsp:spPr>
        <a:xfrm>
          <a:off x="862425" y="1968246"/>
          <a:ext cx="5774499" cy="8641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Design</a:t>
          </a:r>
        </a:p>
      </dsp:txBody>
      <dsp:txXfrm>
        <a:off x="887734" y="1993555"/>
        <a:ext cx="4730998" cy="813490"/>
      </dsp:txXfrm>
    </dsp:sp>
    <dsp:sp modelId="{30B89DB7-784B-4A61-8D21-6FBFF454F7A6}">
      <dsp:nvSpPr>
        <dsp:cNvPr id="0" name=""/>
        <dsp:cNvSpPr/>
      </dsp:nvSpPr>
      <dsp:spPr>
        <a:xfrm>
          <a:off x="1293637" y="2952369"/>
          <a:ext cx="5774499" cy="8641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Implementation</a:t>
          </a:r>
        </a:p>
      </dsp:txBody>
      <dsp:txXfrm>
        <a:off x="1318946" y="2977678"/>
        <a:ext cx="4730998" cy="813489"/>
      </dsp:txXfrm>
    </dsp:sp>
    <dsp:sp modelId="{D91749F4-F93B-4C7C-A186-43FD3FB2D0E7}">
      <dsp:nvSpPr>
        <dsp:cNvPr id="0" name=""/>
        <dsp:cNvSpPr/>
      </dsp:nvSpPr>
      <dsp:spPr>
        <a:xfrm>
          <a:off x="1724850" y="3936492"/>
          <a:ext cx="5774499" cy="8641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Maintenance</a:t>
          </a:r>
        </a:p>
      </dsp:txBody>
      <dsp:txXfrm>
        <a:off x="1750159" y="3961801"/>
        <a:ext cx="4730998" cy="813490"/>
      </dsp:txXfrm>
    </dsp:sp>
    <dsp:sp modelId="{C0DD768C-BB23-413A-BF6D-4AC8DFE98DE8}">
      <dsp:nvSpPr>
        <dsp:cNvPr id="0" name=""/>
        <dsp:cNvSpPr/>
      </dsp:nvSpPr>
      <dsp:spPr>
        <a:xfrm>
          <a:off x="5212829" y="631278"/>
          <a:ext cx="561670" cy="561670"/>
        </a:xfrm>
        <a:prstGeom prst="downArrow">
          <a:avLst>
            <a:gd name="adj1" fmla="val 55000"/>
            <a:gd name="adj2" fmla="val 45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5339205" y="631278"/>
        <a:ext cx="308918" cy="422657"/>
      </dsp:txXfrm>
    </dsp:sp>
    <dsp:sp modelId="{8BBA1DD7-C940-4BA9-85E1-616816CB708F}">
      <dsp:nvSpPr>
        <dsp:cNvPr id="0" name=""/>
        <dsp:cNvSpPr/>
      </dsp:nvSpPr>
      <dsp:spPr>
        <a:xfrm>
          <a:off x="5644041" y="1615401"/>
          <a:ext cx="561670" cy="561670"/>
        </a:xfrm>
        <a:prstGeom prst="downArrow">
          <a:avLst>
            <a:gd name="adj1" fmla="val 55000"/>
            <a:gd name="adj2" fmla="val 45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5770417" y="1615401"/>
        <a:ext cx="308918" cy="422657"/>
      </dsp:txXfrm>
    </dsp:sp>
    <dsp:sp modelId="{C22ABD19-B306-4B56-A1D0-40427351081A}">
      <dsp:nvSpPr>
        <dsp:cNvPr id="0" name=""/>
        <dsp:cNvSpPr/>
      </dsp:nvSpPr>
      <dsp:spPr>
        <a:xfrm>
          <a:off x="6075254" y="2585123"/>
          <a:ext cx="561670" cy="561670"/>
        </a:xfrm>
        <a:prstGeom prst="downArrow">
          <a:avLst>
            <a:gd name="adj1" fmla="val 55000"/>
            <a:gd name="adj2" fmla="val 45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6201630" y="2585123"/>
        <a:ext cx="308918" cy="422657"/>
      </dsp:txXfrm>
    </dsp:sp>
    <dsp:sp modelId="{2A202A3C-91C9-4D45-A86D-7DB7D478727D}">
      <dsp:nvSpPr>
        <dsp:cNvPr id="0" name=""/>
        <dsp:cNvSpPr/>
      </dsp:nvSpPr>
      <dsp:spPr>
        <a:xfrm>
          <a:off x="6506467" y="3578847"/>
          <a:ext cx="561670" cy="561670"/>
        </a:xfrm>
        <a:prstGeom prst="downArrow">
          <a:avLst>
            <a:gd name="adj1" fmla="val 55000"/>
            <a:gd name="adj2" fmla="val 45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dirty="0"/>
        </a:p>
      </dsp:txBody>
      <dsp:txXfrm>
        <a:off x="6632843" y="3578847"/>
        <a:ext cx="308918" cy="422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388B-ADBB-43A0-A083-6C99165BE047}">
      <dsp:nvSpPr>
        <dsp:cNvPr id="0" name=""/>
        <dsp:cNvSpPr/>
      </dsp:nvSpPr>
      <dsp:spPr>
        <a:xfrm>
          <a:off x="2129756" y="0"/>
          <a:ext cx="1767317" cy="1767317"/>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User Alienation</a:t>
          </a:r>
        </a:p>
      </dsp:txBody>
      <dsp:txXfrm>
        <a:off x="2571585" y="883659"/>
        <a:ext cx="883659" cy="883658"/>
      </dsp:txXfrm>
    </dsp:sp>
    <dsp:sp modelId="{2E376271-05B1-437D-88D0-EB88741C5ECD}">
      <dsp:nvSpPr>
        <dsp:cNvPr id="0" name=""/>
        <dsp:cNvSpPr/>
      </dsp:nvSpPr>
      <dsp:spPr>
        <a:xfrm>
          <a:off x="1246097" y="1767317"/>
          <a:ext cx="1767317" cy="1767317"/>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Big Upfront Design</a:t>
          </a:r>
        </a:p>
      </dsp:txBody>
      <dsp:txXfrm>
        <a:off x="1687926" y="2650976"/>
        <a:ext cx="883659" cy="883658"/>
      </dsp:txXfrm>
    </dsp:sp>
    <dsp:sp modelId="{53522D67-F8A2-44FA-8789-BF7FE0A4E32F}">
      <dsp:nvSpPr>
        <dsp:cNvPr id="0" name=""/>
        <dsp:cNvSpPr/>
      </dsp:nvSpPr>
      <dsp:spPr>
        <a:xfrm rot="10800000">
          <a:off x="2129756" y="1767317"/>
          <a:ext cx="1767317" cy="1767317"/>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Role clarity</a:t>
          </a:r>
        </a:p>
      </dsp:txBody>
      <dsp:txXfrm rot="10800000">
        <a:off x="2571585" y="1767317"/>
        <a:ext cx="883659" cy="883658"/>
      </dsp:txXfrm>
    </dsp:sp>
    <dsp:sp modelId="{FC0A1B4F-5D9E-43D4-B1BE-9C7DF6A0A5F4}">
      <dsp:nvSpPr>
        <dsp:cNvPr id="0" name=""/>
        <dsp:cNvSpPr/>
      </dsp:nvSpPr>
      <dsp:spPr>
        <a:xfrm>
          <a:off x="3013415" y="1767317"/>
          <a:ext cx="1767317" cy="1767317"/>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Breakdown of Quad constraints</a:t>
          </a:r>
        </a:p>
      </dsp:txBody>
      <dsp:txXfrm>
        <a:off x="3455244" y="2650976"/>
        <a:ext cx="883659" cy="883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1823D-801F-46E2-8034-FC3097C1351C}">
      <dsp:nvSpPr>
        <dsp:cNvPr id="0" name=""/>
        <dsp:cNvSpPr/>
      </dsp:nvSpPr>
      <dsp:spPr>
        <a:xfrm>
          <a:off x="2716161" y="0"/>
          <a:ext cx="1753809" cy="1753809"/>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Value</a:t>
          </a:r>
        </a:p>
      </dsp:txBody>
      <dsp:txXfrm>
        <a:off x="3154613" y="876905"/>
        <a:ext cx="876905" cy="876904"/>
      </dsp:txXfrm>
    </dsp:sp>
    <dsp:sp modelId="{B88FA5B2-6E8E-45F5-8A47-C8365CE93E87}">
      <dsp:nvSpPr>
        <dsp:cNvPr id="0" name=""/>
        <dsp:cNvSpPr/>
      </dsp:nvSpPr>
      <dsp:spPr>
        <a:xfrm>
          <a:off x="1839257" y="1753809"/>
          <a:ext cx="1753809" cy="1753809"/>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Quality</a:t>
          </a:r>
        </a:p>
      </dsp:txBody>
      <dsp:txXfrm>
        <a:off x="2277709" y="2630714"/>
        <a:ext cx="876905" cy="876904"/>
      </dsp:txXfrm>
    </dsp:sp>
    <dsp:sp modelId="{0E855E60-F29C-43C0-8073-E826D088892A}">
      <dsp:nvSpPr>
        <dsp:cNvPr id="0" name=""/>
        <dsp:cNvSpPr/>
      </dsp:nvSpPr>
      <dsp:spPr>
        <a:xfrm rot="10800000">
          <a:off x="2716161" y="1753809"/>
          <a:ext cx="1753809" cy="1753809"/>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Team</a:t>
          </a:r>
        </a:p>
      </dsp:txBody>
      <dsp:txXfrm rot="10800000">
        <a:off x="3154613" y="1753809"/>
        <a:ext cx="876905" cy="876904"/>
      </dsp:txXfrm>
    </dsp:sp>
    <dsp:sp modelId="{97F19CCE-6449-4BC3-9069-4687E4D30CD2}">
      <dsp:nvSpPr>
        <dsp:cNvPr id="0" name=""/>
        <dsp:cNvSpPr/>
      </dsp:nvSpPr>
      <dsp:spPr>
        <a:xfrm>
          <a:off x="3593066" y="1753809"/>
          <a:ext cx="1753809" cy="1753809"/>
        </a:xfrm>
        <a:prstGeom prst="triangl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Constraints</a:t>
          </a:r>
        </a:p>
      </dsp:txBody>
      <dsp:txXfrm>
        <a:off x="4031518" y="2630714"/>
        <a:ext cx="876905" cy="876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A7333-2152-4BC6-863C-1819235D1993}">
      <dsp:nvSpPr>
        <dsp:cNvPr id="0" name=""/>
        <dsp:cNvSpPr/>
      </dsp:nvSpPr>
      <dsp:spPr>
        <a:xfrm>
          <a:off x="0" y="25200"/>
          <a:ext cx="3598499" cy="98279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solidFill>
                <a:schemeClr val="tx1"/>
              </a:solidFill>
            </a:rPr>
            <a:t>Prescriptive</a:t>
          </a:r>
        </a:p>
      </dsp:txBody>
      <dsp:txXfrm>
        <a:off x="47976" y="73176"/>
        <a:ext cx="3502547" cy="886847"/>
      </dsp:txXfrm>
    </dsp:sp>
    <dsp:sp modelId="{39AB8630-B9D7-4C0E-BB2B-D162FC597527}">
      <dsp:nvSpPr>
        <dsp:cNvPr id="0" name=""/>
        <dsp:cNvSpPr/>
      </dsp:nvSpPr>
      <dsp:spPr>
        <a:xfrm>
          <a:off x="0" y="1108800"/>
          <a:ext cx="3598499" cy="98279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solidFill>
                <a:schemeClr val="tx1"/>
              </a:solidFill>
            </a:rPr>
            <a:t>Hybrid</a:t>
          </a:r>
        </a:p>
      </dsp:txBody>
      <dsp:txXfrm>
        <a:off x="47976" y="1156776"/>
        <a:ext cx="3502547" cy="886847"/>
      </dsp:txXfrm>
    </dsp:sp>
    <dsp:sp modelId="{BAD0A6ED-473E-45DF-9B23-5D64D548DC14}">
      <dsp:nvSpPr>
        <dsp:cNvPr id="0" name=""/>
        <dsp:cNvSpPr/>
      </dsp:nvSpPr>
      <dsp:spPr>
        <a:xfrm>
          <a:off x="0" y="2192400"/>
          <a:ext cx="3598499" cy="982799"/>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solidFill>
                <a:schemeClr val="tx1"/>
              </a:solidFill>
            </a:rPr>
            <a:t>Adaptive</a:t>
          </a:r>
        </a:p>
      </dsp:txBody>
      <dsp:txXfrm>
        <a:off x="47976" y="2240376"/>
        <a:ext cx="3502547" cy="886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34C7E-76C5-49DE-9689-E3A768E36939}">
      <dsp:nvSpPr>
        <dsp:cNvPr id="0" name=""/>
        <dsp:cNvSpPr/>
      </dsp:nvSpPr>
      <dsp:spPr>
        <a:xfrm>
          <a:off x="0" y="466307"/>
          <a:ext cx="3715585" cy="37155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Scope</a:t>
          </a:r>
        </a:p>
      </dsp:txBody>
      <dsp:txXfrm>
        <a:off x="1161120" y="652086"/>
        <a:ext cx="1393344" cy="371558"/>
      </dsp:txXfrm>
    </dsp:sp>
    <dsp:sp modelId="{0B4E7DFC-3541-46CB-9E82-E65E85D1CD3B}">
      <dsp:nvSpPr>
        <dsp:cNvPr id="0" name=""/>
        <dsp:cNvSpPr/>
      </dsp:nvSpPr>
      <dsp:spPr>
        <a:xfrm>
          <a:off x="278668" y="1023645"/>
          <a:ext cx="3158247" cy="315824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Schedule</a:t>
          </a:r>
        </a:p>
      </dsp:txBody>
      <dsp:txXfrm>
        <a:off x="1176795" y="1205244"/>
        <a:ext cx="1361994" cy="363198"/>
      </dsp:txXfrm>
    </dsp:sp>
    <dsp:sp modelId="{2EC95BA1-8E18-4F5D-B8E6-6FA6DB039E50}">
      <dsp:nvSpPr>
        <dsp:cNvPr id="0" name=""/>
        <dsp:cNvSpPr/>
      </dsp:nvSpPr>
      <dsp:spPr>
        <a:xfrm>
          <a:off x="557337" y="1580983"/>
          <a:ext cx="2600909" cy="260090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Cost</a:t>
          </a:r>
        </a:p>
      </dsp:txBody>
      <dsp:txXfrm>
        <a:off x="1184807" y="1760445"/>
        <a:ext cx="1345970" cy="358925"/>
      </dsp:txXfrm>
    </dsp:sp>
    <dsp:sp modelId="{D883EC63-EDD3-472C-8841-FE019B7A8267}">
      <dsp:nvSpPr>
        <dsp:cNvPr id="0" name=""/>
        <dsp:cNvSpPr/>
      </dsp:nvSpPr>
      <dsp:spPr>
        <a:xfrm>
          <a:off x="836006" y="2138320"/>
          <a:ext cx="2043571" cy="2043571"/>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Quality</a:t>
          </a:r>
        </a:p>
      </dsp:txBody>
      <dsp:txXfrm>
        <a:off x="1306028" y="2322242"/>
        <a:ext cx="1103528" cy="367842"/>
      </dsp:txXfrm>
    </dsp:sp>
    <dsp:sp modelId="{F72E1B85-FA01-4606-9356-A8D85EA48A3D}">
      <dsp:nvSpPr>
        <dsp:cNvPr id="0" name=""/>
        <dsp:cNvSpPr/>
      </dsp:nvSpPr>
      <dsp:spPr>
        <a:xfrm>
          <a:off x="1114675" y="2695658"/>
          <a:ext cx="1486234" cy="148623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Risk</a:t>
          </a:r>
        </a:p>
      </dsp:txBody>
      <dsp:txXfrm>
        <a:off x="1332329" y="3067217"/>
        <a:ext cx="1050926" cy="7431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F6058-0A96-4D8E-BEE6-BA1782D37F6D}">
      <dsp:nvSpPr>
        <dsp:cNvPr id="0" name=""/>
        <dsp:cNvSpPr/>
      </dsp:nvSpPr>
      <dsp:spPr>
        <a:xfrm>
          <a:off x="1713" y="363767"/>
          <a:ext cx="1718972" cy="68758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a:t>Communication</a:t>
          </a:r>
        </a:p>
      </dsp:txBody>
      <dsp:txXfrm>
        <a:off x="1713" y="363767"/>
        <a:ext cx="1547075" cy="687588"/>
      </dsp:txXfrm>
    </dsp:sp>
    <dsp:sp modelId="{36BC0C96-D8E6-4FD5-91F2-9361AD991254}">
      <dsp:nvSpPr>
        <dsp:cNvPr id="0" name=""/>
        <dsp:cNvSpPr/>
      </dsp:nvSpPr>
      <dsp:spPr>
        <a:xfrm>
          <a:off x="1376891" y="363767"/>
          <a:ext cx="1718972" cy="68758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a:t>Resources</a:t>
          </a:r>
        </a:p>
      </dsp:txBody>
      <dsp:txXfrm>
        <a:off x="1720685" y="363767"/>
        <a:ext cx="1031384" cy="687588"/>
      </dsp:txXfrm>
    </dsp:sp>
    <dsp:sp modelId="{FF99AF9D-CA18-4473-A126-C7C8880040E0}">
      <dsp:nvSpPr>
        <dsp:cNvPr id="0" name=""/>
        <dsp:cNvSpPr/>
      </dsp:nvSpPr>
      <dsp:spPr>
        <a:xfrm>
          <a:off x="2752069" y="363767"/>
          <a:ext cx="1718972" cy="68758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a:t>Stakeholders</a:t>
          </a:r>
        </a:p>
      </dsp:txBody>
      <dsp:txXfrm>
        <a:off x="3095863" y="363767"/>
        <a:ext cx="1031384" cy="687588"/>
      </dsp:txXfrm>
    </dsp:sp>
    <dsp:sp modelId="{8DED1CC3-D234-4ECE-871E-699CD970189B}">
      <dsp:nvSpPr>
        <dsp:cNvPr id="0" name=""/>
        <dsp:cNvSpPr/>
      </dsp:nvSpPr>
      <dsp:spPr>
        <a:xfrm>
          <a:off x="4127247" y="363767"/>
          <a:ext cx="1718972" cy="68758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a:t>Procurement</a:t>
          </a:r>
        </a:p>
      </dsp:txBody>
      <dsp:txXfrm>
        <a:off x="4471041" y="363767"/>
        <a:ext cx="1031384" cy="6875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6250-797C-430D-9E9C-C1EE157ABF18}">
      <dsp:nvSpPr>
        <dsp:cNvPr id="0" name=""/>
        <dsp:cNvSpPr/>
      </dsp:nvSpPr>
      <dsp:spPr>
        <a:xfrm>
          <a:off x="5098" y="1381719"/>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Idea</a:t>
          </a:r>
          <a:endParaRPr lang="en-US" sz="2000" kern="1200" dirty="0"/>
        </a:p>
      </dsp:txBody>
      <dsp:txXfrm>
        <a:off x="23499" y="1400120"/>
        <a:ext cx="1219741" cy="591469"/>
      </dsp:txXfrm>
    </dsp:sp>
    <dsp:sp modelId="{FA29CCD4-A819-4306-9240-D5473C71D06A}">
      <dsp:nvSpPr>
        <dsp:cNvPr id="0" name=""/>
        <dsp:cNvSpPr/>
      </dsp:nvSpPr>
      <dsp:spPr>
        <a:xfrm rot="18289469">
          <a:off x="1072880" y="1321965"/>
          <a:ext cx="880141" cy="25268"/>
        </a:xfrm>
        <a:custGeom>
          <a:avLst/>
          <a:gdLst/>
          <a:ahLst/>
          <a:cxnLst/>
          <a:rect l="0" t="0" r="0" b="0"/>
          <a:pathLst>
            <a:path>
              <a:moveTo>
                <a:pt x="0" y="12634"/>
              </a:moveTo>
              <a:lnTo>
                <a:pt x="880141" y="12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0947" y="1312595"/>
        <a:ext cx="44007" cy="44007"/>
      </dsp:txXfrm>
    </dsp:sp>
    <dsp:sp modelId="{75722DE9-FB12-478F-BFDB-827DEF49787E}">
      <dsp:nvSpPr>
        <dsp:cNvPr id="0" name=""/>
        <dsp:cNvSpPr/>
      </dsp:nvSpPr>
      <dsp:spPr>
        <a:xfrm>
          <a:off x="1764259" y="659207"/>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Epic 1</a:t>
          </a:r>
          <a:endParaRPr lang="en-US" sz="2000" kern="1200" dirty="0"/>
        </a:p>
      </dsp:txBody>
      <dsp:txXfrm>
        <a:off x="1782660" y="677608"/>
        <a:ext cx="1219741" cy="591469"/>
      </dsp:txXfrm>
    </dsp:sp>
    <dsp:sp modelId="{A702C910-EB15-4BF1-B3AF-8D4A7E4468F6}">
      <dsp:nvSpPr>
        <dsp:cNvPr id="0" name=""/>
        <dsp:cNvSpPr/>
      </dsp:nvSpPr>
      <dsp:spPr>
        <a:xfrm rot="19457599">
          <a:off x="2962623" y="780080"/>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637" y="777240"/>
        <a:ext cx="30948" cy="30948"/>
      </dsp:txXfrm>
    </dsp:sp>
    <dsp:sp modelId="{65EE7463-E372-46B2-BF36-D2B14D176D21}">
      <dsp:nvSpPr>
        <dsp:cNvPr id="0" name=""/>
        <dsp:cNvSpPr/>
      </dsp:nvSpPr>
      <dsp:spPr>
        <a:xfrm>
          <a:off x="3523420" y="297951"/>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Theme  A</a:t>
          </a:r>
        </a:p>
      </dsp:txBody>
      <dsp:txXfrm>
        <a:off x="3541821" y="316352"/>
        <a:ext cx="1219741" cy="591469"/>
      </dsp:txXfrm>
    </dsp:sp>
    <dsp:sp modelId="{226AB5B8-D6C6-49E5-AFD6-11AFA41133E9}">
      <dsp:nvSpPr>
        <dsp:cNvPr id="0" name=""/>
        <dsp:cNvSpPr/>
      </dsp:nvSpPr>
      <dsp:spPr>
        <a:xfrm rot="2142401">
          <a:off x="2962623" y="1141336"/>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637" y="1138496"/>
        <a:ext cx="30948" cy="30948"/>
      </dsp:txXfrm>
    </dsp:sp>
    <dsp:sp modelId="{0931F26E-D16D-4A24-BE84-90FF721F12F8}">
      <dsp:nvSpPr>
        <dsp:cNvPr id="0" name=""/>
        <dsp:cNvSpPr/>
      </dsp:nvSpPr>
      <dsp:spPr>
        <a:xfrm>
          <a:off x="3523420" y="1020463"/>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Theme B</a:t>
          </a:r>
        </a:p>
      </dsp:txBody>
      <dsp:txXfrm>
        <a:off x="3541821" y="1038864"/>
        <a:ext cx="1219741" cy="591469"/>
      </dsp:txXfrm>
    </dsp:sp>
    <dsp:sp modelId="{1B0AD6F8-918B-483D-9599-E26CD3D4AC5F}">
      <dsp:nvSpPr>
        <dsp:cNvPr id="0" name=""/>
        <dsp:cNvSpPr/>
      </dsp:nvSpPr>
      <dsp:spPr>
        <a:xfrm rot="3310531">
          <a:off x="1072880" y="2044477"/>
          <a:ext cx="880141" cy="25268"/>
        </a:xfrm>
        <a:custGeom>
          <a:avLst/>
          <a:gdLst/>
          <a:ahLst/>
          <a:cxnLst/>
          <a:rect l="0" t="0" r="0" b="0"/>
          <a:pathLst>
            <a:path>
              <a:moveTo>
                <a:pt x="0" y="12634"/>
              </a:moveTo>
              <a:lnTo>
                <a:pt x="880141" y="12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0947" y="2035108"/>
        <a:ext cx="44007" cy="44007"/>
      </dsp:txXfrm>
    </dsp:sp>
    <dsp:sp modelId="{32B93AED-B51A-48A0-965B-526BC2BC2190}">
      <dsp:nvSpPr>
        <dsp:cNvPr id="0" name=""/>
        <dsp:cNvSpPr/>
      </dsp:nvSpPr>
      <dsp:spPr>
        <a:xfrm>
          <a:off x="1764259" y="2104232"/>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Epic 2</a:t>
          </a:r>
        </a:p>
      </dsp:txBody>
      <dsp:txXfrm>
        <a:off x="1782660" y="2122633"/>
        <a:ext cx="1219741" cy="591469"/>
      </dsp:txXfrm>
    </dsp:sp>
    <dsp:sp modelId="{B0D33A76-3A7A-4B95-BEC3-04E48A6DD2F1}">
      <dsp:nvSpPr>
        <dsp:cNvPr id="0" name=""/>
        <dsp:cNvSpPr/>
      </dsp:nvSpPr>
      <dsp:spPr>
        <a:xfrm rot="19457599">
          <a:off x="2962623" y="2225105"/>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637" y="2222265"/>
        <a:ext cx="30948" cy="30948"/>
      </dsp:txXfrm>
    </dsp:sp>
    <dsp:sp modelId="{02281BDC-76CE-4CB0-9515-9EAAFADA1544}">
      <dsp:nvSpPr>
        <dsp:cNvPr id="0" name=""/>
        <dsp:cNvSpPr/>
      </dsp:nvSpPr>
      <dsp:spPr>
        <a:xfrm>
          <a:off x="3523420" y="1742976"/>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Theme C</a:t>
          </a:r>
          <a:endParaRPr lang="en-US" sz="2000" kern="1200" dirty="0"/>
        </a:p>
      </dsp:txBody>
      <dsp:txXfrm>
        <a:off x="3541821" y="1761377"/>
        <a:ext cx="1219741" cy="591469"/>
      </dsp:txXfrm>
    </dsp:sp>
    <dsp:sp modelId="{47490566-8810-4DE9-8754-A002C949A3EB}">
      <dsp:nvSpPr>
        <dsp:cNvPr id="0" name=""/>
        <dsp:cNvSpPr/>
      </dsp:nvSpPr>
      <dsp:spPr>
        <a:xfrm rot="2142401">
          <a:off x="2962623" y="2586361"/>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6637" y="2583521"/>
        <a:ext cx="30948" cy="30948"/>
      </dsp:txXfrm>
    </dsp:sp>
    <dsp:sp modelId="{3837791F-A8EB-45F2-A656-82FAC1FC1BAA}">
      <dsp:nvSpPr>
        <dsp:cNvPr id="0" name=""/>
        <dsp:cNvSpPr/>
      </dsp:nvSpPr>
      <dsp:spPr>
        <a:xfrm>
          <a:off x="3523420" y="2465488"/>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Theme D</a:t>
          </a:r>
        </a:p>
      </dsp:txBody>
      <dsp:txXfrm>
        <a:off x="3541821" y="2483889"/>
        <a:ext cx="1219741" cy="591469"/>
      </dsp:txXfrm>
    </dsp:sp>
    <dsp:sp modelId="{2555EA42-D889-4BAE-A1F3-BAE9595A6030}">
      <dsp:nvSpPr>
        <dsp:cNvPr id="0" name=""/>
        <dsp:cNvSpPr/>
      </dsp:nvSpPr>
      <dsp:spPr>
        <a:xfrm rot="19457599">
          <a:off x="4721784" y="2586361"/>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5798" y="2583521"/>
        <a:ext cx="30948" cy="30948"/>
      </dsp:txXfrm>
    </dsp:sp>
    <dsp:sp modelId="{5A375837-E097-4ED5-8DFA-B68DBE2DACF2}">
      <dsp:nvSpPr>
        <dsp:cNvPr id="0" name=""/>
        <dsp:cNvSpPr/>
      </dsp:nvSpPr>
      <dsp:spPr>
        <a:xfrm>
          <a:off x="5282581" y="2104232"/>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Feature I</a:t>
          </a:r>
          <a:endParaRPr lang="en-US" sz="2000" kern="1200" dirty="0"/>
        </a:p>
      </dsp:txBody>
      <dsp:txXfrm>
        <a:off x="5300982" y="2122633"/>
        <a:ext cx="1219741" cy="591469"/>
      </dsp:txXfrm>
    </dsp:sp>
    <dsp:sp modelId="{B78FA5B2-481C-4BDA-8135-7B3F8C7ACF4C}">
      <dsp:nvSpPr>
        <dsp:cNvPr id="0" name=""/>
        <dsp:cNvSpPr/>
      </dsp:nvSpPr>
      <dsp:spPr>
        <a:xfrm rot="2142401">
          <a:off x="4721784" y="2947618"/>
          <a:ext cx="618975" cy="25268"/>
        </a:xfrm>
        <a:custGeom>
          <a:avLst/>
          <a:gdLst/>
          <a:ahLst/>
          <a:cxnLst/>
          <a:rect l="0" t="0" r="0" b="0"/>
          <a:pathLst>
            <a:path>
              <a:moveTo>
                <a:pt x="0" y="12634"/>
              </a:moveTo>
              <a:lnTo>
                <a:pt x="618975"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5798" y="2944778"/>
        <a:ext cx="30948" cy="30948"/>
      </dsp:txXfrm>
    </dsp:sp>
    <dsp:sp modelId="{AB5DCA5A-F77A-4687-BFDF-F65E3DF08045}">
      <dsp:nvSpPr>
        <dsp:cNvPr id="0" name=""/>
        <dsp:cNvSpPr/>
      </dsp:nvSpPr>
      <dsp:spPr>
        <a:xfrm>
          <a:off x="5282581" y="2826744"/>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Feature II</a:t>
          </a:r>
        </a:p>
      </dsp:txBody>
      <dsp:txXfrm>
        <a:off x="5300982" y="2845145"/>
        <a:ext cx="1219741" cy="591469"/>
      </dsp:txXfrm>
    </dsp:sp>
    <dsp:sp modelId="{9867DBB4-EA28-4900-87CB-528DA62AAE7A}">
      <dsp:nvSpPr>
        <dsp:cNvPr id="0" name=""/>
        <dsp:cNvSpPr/>
      </dsp:nvSpPr>
      <dsp:spPr>
        <a:xfrm rot="18289469">
          <a:off x="6350362" y="2766990"/>
          <a:ext cx="880141" cy="25268"/>
        </a:xfrm>
        <a:custGeom>
          <a:avLst/>
          <a:gdLst/>
          <a:ahLst/>
          <a:cxnLst/>
          <a:rect l="0" t="0" r="0" b="0"/>
          <a:pathLst>
            <a:path>
              <a:moveTo>
                <a:pt x="0" y="12634"/>
              </a:moveTo>
              <a:lnTo>
                <a:pt x="880141"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8429" y="2757620"/>
        <a:ext cx="44007" cy="44007"/>
      </dsp:txXfrm>
    </dsp:sp>
    <dsp:sp modelId="{BFADA3D2-B1D6-4D3D-9ABD-8F8A0EF50E71}">
      <dsp:nvSpPr>
        <dsp:cNvPr id="0" name=""/>
        <dsp:cNvSpPr/>
      </dsp:nvSpPr>
      <dsp:spPr>
        <a:xfrm>
          <a:off x="7041741" y="2104232"/>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Need a</a:t>
          </a:r>
          <a:endParaRPr lang="en-US" sz="2000" kern="1200" dirty="0"/>
        </a:p>
      </dsp:txBody>
      <dsp:txXfrm>
        <a:off x="7060142" y="2122633"/>
        <a:ext cx="1219741" cy="591469"/>
      </dsp:txXfrm>
    </dsp:sp>
    <dsp:sp modelId="{361EBDA8-9E64-4CF9-9288-4207F81594BA}">
      <dsp:nvSpPr>
        <dsp:cNvPr id="0" name=""/>
        <dsp:cNvSpPr/>
      </dsp:nvSpPr>
      <dsp:spPr>
        <a:xfrm>
          <a:off x="6539124" y="3128246"/>
          <a:ext cx="502617" cy="25268"/>
        </a:xfrm>
        <a:custGeom>
          <a:avLst/>
          <a:gdLst/>
          <a:ahLst/>
          <a:cxnLst/>
          <a:rect l="0" t="0" r="0" b="0"/>
          <a:pathLst>
            <a:path>
              <a:moveTo>
                <a:pt x="0" y="12634"/>
              </a:moveTo>
              <a:lnTo>
                <a:pt x="502617"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7867" y="3128315"/>
        <a:ext cx="25130" cy="25130"/>
      </dsp:txXfrm>
    </dsp:sp>
    <dsp:sp modelId="{A568358C-A43A-4F25-A10C-35ECA2F66124}">
      <dsp:nvSpPr>
        <dsp:cNvPr id="0" name=""/>
        <dsp:cNvSpPr/>
      </dsp:nvSpPr>
      <dsp:spPr>
        <a:xfrm>
          <a:off x="7041741" y="2826744"/>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Need b</a:t>
          </a:r>
        </a:p>
      </dsp:txBody>
      <dsp:txXfrm>
        <a:off x="7060142" y="2845145"/>
        <a:ext cx="1219741" cy="591469"/>
      </dsp:txXfrm>
    </dsp:sp>
    <dsp:sp modelId="{A564D660-1D16-4261-9813-1FBF5AEA518B}">
      <dsp:nvSpPr>
        <dsp:cNvPr id="0" name=""/>
        <dsp:cNvSpPr/>
      </dsp:nvSpPr>
      <dsp:spPr>
        <a:xfrm rot="3310531">
          <a:off x="6350362" y="3489502"/>
          <a:ext cx="880141" cy="25268"/>
        </a:xfrm>
        <a:custGeom>
          <a:avLst/>
          <a:gdLst/>
          <a:ahLst/>
          <a:cxnLst/>
          <a:rect l="0" t="0" r="0" b="0"/>
          <a:pathLst>
            <a:path>
              <a:moveTo>
                <a:pt x="0" y="12634"/>
              </a:moveTo>
              <a:lnTo>
                <a:pt x="880141" y="126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8429" y="3480133"/>
        <a:ext cx="44007" cy="44007"/>
      </dsp:txXfrm>
    </dsp:sp>
    <dsp:sp modelId="{3CBF28F1-B017-43C7-819D-29B4BA428F9B}">
      <dsp:nvSpPr>
        <dsp:cNvPr id="0" name=""/>
        <dsp:cNvSpPr/>
      </dsp:nvSpPr>
      <dsp:spPr>
        <a:xfrm>
          <a:off x="7041741" y="3549257"/>
          <a:ext cx="1256543" cy="628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Need c</a:t>
          </a:r>
        </a:p>
      </dsp:txBody>
      <dsp:txXfrm>
        <a:off x="7060142" y="3567658"/>
        <a:ext cx="1219741" cy="5914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a:solidFill>
                  <a:schemeClr val="tx1"/>
                </a:solidFill>
                <a:latin typeface="+mn-lt"/>
                <a:ea typeface="+mn-ea"/>
                <a:cs typeface="+mn-cs"/>
              </a:rPr>
              <a:t>One of the most classic models for product development, in particular software, is waterfall model.</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Who is familiar with this model?</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Based on the response decide on the details of your presentation.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waterfall model suggests that development is seen as flowing steadily downwards much like a waterfall through the phases.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idea is that once you know what the requirements are, you move ahead one step at a time through design and implementation until the product is verified and ready for delivery.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What do you think of this model? Is it going to work?</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Expect to hear that this model may have problems since once requirements are set, you need to move forward and implement them without being able to go back. The system is inflexible.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Interestingly the model was first presented by Royce, who suggested it as a failed model and moved on to offer a better model that did not have this limitation. However, his original waterfall model was noticed strongly and became popular.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How do you think we can improve on this model? What is missing?</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Expect to hear that we need to have an iterative process so we can go back and forward between the requirements and implementations to make sure what we make is going to be valuable to the end user or the client.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Does anyone know such a system?</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Suggest RUP and move on to the next slide to explain it.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EB8BBC8-2230-4264-A6E2-A52AD1E24E1B}"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 Agile Training Champions</a:t>
            </a:r>
          </a:p>
        </p:txBody>
      </p:sp>
    </p:spTree>
    <p:extLst>
      <p:ext uri="{BB962C8B-B14F-4D97-AF65-F5344CB8AC3E}">
        <p14:creationId xmlns:p14="http://schemas.microsoft.com/office/powerpoint/2010/main" val="29264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Waterfall Challenges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Alienates clients and business owners until deployment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Exhaustive documentation (BRD, FRD) resistant to change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Long planning &amp; more time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Compartmentalized roles (PM, BA, Developer): Siloed thought &amp; central dependency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Low visibility on projects: Schedule slip &amp; budget overrun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Quality compromises</a:t>
            </a:r>
          </a:p>
          <a:p>
            <a:endParaRPr lang="en-US" dirty="0"/>
          </a:p>
          <a:p>
            <a:endParaRPr lang="en-US" dirty="0"/>
          </a:p>
        </p:txBody>
      </p:sp>
      <p:sp>
        <p:nvSpPr>
          <p:cNvPr id="4" name="Footer Placeholder 3"/>
          <p:cNvSpPr>
            <a:spLocks noGrp="1"/>
          </p:cNvSpPr>
          <p:nvPr>
            <p:ph type="ftr" sz="quarter" idx="10"/>
          </p:nvPr>
        </p:nvSpPr>
        <p:spPr/>
        <p:txBody>
          <a:bodyPr/>
          <a:lstStyle/>
          <a:p>
            <a:r>
              <a:rPr lang="en-US" dirty="0"/>
              <a:t>© Agile Training Champions</a:t>
            </a:r>
          </a:p>
        </p:txBody>
      </p:sp>
      <p:sp>
        <p:nvSpPr>
          <p:cNvPr id="5" name="Slide Number Placeholder 4"/>
          <p:cNvSpPr>
            <a:spLocks noGrp="1"/>
          </p:cNvSpPr>
          <p:nvPr>
            <p:ph type="sldNum" sz="quarter" idx="11"/>
          </p:nvPr>
        </p:nvSpPr>
        <p:spPr/>
        <p:txBody>
          <a:bodyPr/>
          <a:lstStyle/>
          <a:p>
            <a:fld id="{0EB8BBC8-2230-4264-A6E2-A52AD1E24E1B}" type="slidenum">
              <a:rPr lang="en-US" smtClean="0"/>
              <a:pPr/>
              <a:t>6</a:t>
            </a:fld>
            <a:endParaRPr lang="en-US" dirty="0"/>
          </a:p>
        </p:txBody>
      </p:sp>
    </p:spTree>
    <p:extLst>
      <p:ext uri="{BB962C8B-B14F-4D97-AF65-F5344CB8AC3E}">
        <p14:creationId xmlns:p14="http://schemas.microsoft.com/office/powerpoint/2010/main" val="52156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8</a:t>
            </a:fld>
            <a:endParaRPr lang="en-US"/>
          </a:p>
        </p:txBody>
      </p:sp>
    </p:spTree>
    <p:extLst>
      <p:ext uri="{BB962C8B-B14F-4D97-AF65-F5344CB8AC3E}">
        <p14:creationId xmlns:p14="http://schemas.microsoft.com/office/powerpoint/2010/main" val="334738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210167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hasCustomPrompt="1"/>
          </p:nvPr>
        </p:nvSpPr>
        <p:spPr>
          <a:xfrm>
            <a:off x="518746" y="589086"/>
            <a:ext cx="9135208" cy="870438"/>
          </a:xfrm>
          <a:prstGeom prst="rect">
            <a:avLst/>
          </a:prstGeom>
        </p:spPr>
        <p:txBody>
          <a:bodyPr anchor="t"/>
          <a:lstStyle>
            <a:lvl1pPr algn="l">
              <a:defRPr sz="6000"/>
            </a:lvl1pPr>
          </a:lstStyle>
          <a:p>
            <a:r>
              <a:rPr lang="en-US" dirty="0"/>
              <a:t>Title summary</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hasCustomPrompt="1"/>
          </p:nvPr>
        </p:nvSpPr>
        <p:spPr>
          <a:xfrm>
            <a:off x="518746" y="1582618"/>
            <a:ext cx="7288823" cy="1655762"/>
          </a:xfrm>
          <a:prstGeom prst="rect">
            <a:avLst/>
          </a:prstGeom>
        </p:spPr>
        <p:txBody>
          <a:bodyPr>
            <a:noAutofit/>
          </a:bodyPr>
          <a:lstStyle>
            <a:lvl1pPr marL="0" indent="0" algn="l">
              <a:buNone/>
              <a:defRPr sz="6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detail</a:t>
            </a:r>
          </a:p>
        </p:txBody>
      </p:sp>
      <p:pic>
        <p:nvPicPr>
          <p:cNvPr id="6" name="Picture 5">
            <a:extLst>
              <a:ext uri="{FF2B5EF4-FFF2-40B4-BE49-F238E27FC236}">
                <a16:creationId xmlns:a16="http://schemas.microsoft.com/office/drawing/2014/main" id="{7BFB3F19-9FDE-4643-AEA8-76B016B0E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2576145"/>
            <a:ext cx="5769389" cy="4220308"/>
          </a:xfrm>
          <a:prstGeom prst="rect">
            <a:avLst/>
          </a:prstGeom>
        </p:spPr>
      </p:pic>
      <p:sp>
        <p:nvSpPr>
          <p:cNvPr id="7" name="Rectangle 6">
            <a:extLst>
              <a:ext uri="{FF2B5EF4-FFF2-40B4-BE49-F238E27FC236}">
                <a16:creationId xmlns:a16="http://schemas.microsoft.com/office/drawing/2014/main" id="{059B9237-2009-4998-B8A9-7239DBB853BA}"/>
              </a:ext>
            </a:extLst>
          </p:cNvPr>
          <p:cNvSpPr/>
          <p:nvPr userDrawn="1"/>
        </p:nvSpPr>
        <p:spPr>
          <a:xfrm>
            <a:off x="0" y="5213838"/>
            <a:ext cx="2400300" cy="16441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88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50000"/>
              </a:lnSpc>
              <a:buFont typeface="Wingdings" panose="05000000000000000000" pitchFamily="2" charset="2"/>
              <a:buChar char="§"/>
              <a:defRPr>
                <a:solidFill>
                  <a:schemeClr val="tx1"/>
                </a:solidFill>
              </a:defRPr>
            </a:lvl1pPr>
            <a:lvl2pPr marL="685800" indent="-228600">
              <a:lnSpc>
                <a:spcPct val="150000"/>
              </a:lnSpc>
              <a:buFont typeface="Wingdings" panose="05000000000000000000" pitchFamily="2" charset="2"/>
              <a:buChar char="§"/>
              <a:defRPr>
                <a:solidFill>
                  <a:schemeClr val="tx1"/>
                </a:solidFill>
              </a:defRPr>
            </a:lvl2pPr>
            <a:lvl3pPr marL="1143000" indent="-228600">
              <a:lnSpc>
                <a:spcPct val="150000"/>
              </a:lnSpc>
              <a:buFont typeface="Wingdings" panose="05000000000000000000" pitchFamily="2" charset="2"/>
              <a:buChar char="§"/>
              <a:defRPr>
                <a:solidFill>
                  <a:schemeClr val="tx1"/>
                </a:solidFill>
              </a:defRPr>
            </a:lvl3pPr>
            <a:lvl4pPr marL="1600200" indent="-228600">
              <a:lnSpc>
                <a:spcPct val="150000"/>
              </a:lnSpc>
              <a:buFont typeface="Wingdings" panose="05000000000000000000" pitchFamily="2" charset="2"/>
              <a:buChar char="§"/>
              <a:defRPr>
                <a:solidFill>
                  <a:schemeClr val="tx1"/>
                </a:solidFill>
              </a:defRPr>
            </a:lvl4pPr>
            <a:lvl5pPr marL="2057400" indent="-228600">
              <a:lnSpc>
                <a:spcPct val="15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09" r:id="rId3"/>
    <p:sldLayoutId id="2147483663" r:id="rId4"/>
    <p:sldLayoutId id="2147483710" r:id="rId5"/>
    <p:sldLayoutId id="2147483711" r:id="rId6"/>
    <p:sldLayoutId id="2147483712" r:id="rId7"/>
    <p:sldLayoutId id="2147483654" r:id="rId8"/>
    <p:sldLayoutId id="2147483699" r:id="rId9"/>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xml"/><Relationship Id="rId7" Type="http://schemas.openxmlformats.org/officeDocument/2006/relationships/diagramColors" Target="../diagrams/colors11.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8.tmp"/></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sv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hyperlink" Target="https://commons.wikimedia.org/wiki/File:Thank-you-word-cloud.jp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B831DA-998C-402B-A2D3-0438A5EE550B}"/>
              </a:ext>
            </a:extLst>
          </p:cNvPr>
          <p:cNvSpPr>
            <a:spLocks noGrp="1"/>
          </p:cNvSpPr>
          <p:nvPr>
            <p:ph type="subTitle" idx="1"/>
          </p:nvPr>
        </p:nvSpPr>
        <p:spPr>
          <a:xfrm>
            <a:off x="518746" y="1582618"/>
            <a:ext cx="7288823" cy="1655762"/>
          </a:xfrm>
        </p:spPr>
        <p:txBody>
          <a:bodyPr/>
          <a:lstStyle/>
          <a:p>
            <a:r>
              <a:rPr lang="en-US" dirty="0"/>
              <a:t>Using </a:t>
            </a:r>
            <a:r>
              <a:rPr lang="en-US" dirty="0" err="1"/>
              <a:t>Spira</a:t>
            </a:r>
            <a:r>
              <a:rPr lang="en-US" dirty="0"/>
              <a:t> for Waterfall Projects</a:t>
            </a:r>
          </a:p>
        </p:txBody>
      </p:sp>
      <p:sp>
        <p:nvSpPr>
          <p:cNvPr id="2" name="Title 1">
            <a:extLst>
              <a:ext uri="{FF2B5EF4-FFF2-40B4-BE49-F238E27FC236}">
                <a16:creationId xmlns:a16="http://schemas.microsoft.com/office/drawing/2014/main" id="{1A687D3A-9499-4897-B949-1BB2946588EF}"/>
              </a:ext>
            </a:extLst>
          </p:cNvPr>
          <p:cNvSpPr>
            <a:spLocks noGrp="1"/>
          </p:cNvSpPr>
          <p:nvPr>
            <p:ph type="ctrTitle"/>
          </p:nvPr>
        </p:nvSpPr>
        <p:spPr/>
        <p:txBody>
          <a:bodyPr>
            <a:normAutofit fontScale="90000"/>
          </a:bodyPr>
          <a:lstStyle/>
          <a:p>
            <a:r>
              <a:rPr lang="en-US" dirty="0"/>
              <a:t>Methodologies 3</a:t>
            </a:r>
          </a:p>
        </p:txBody>
      </p:sp>
      <p:grpSp>
        <p:nvGrpSpPr>
          <p:cNvPr id="4" name="Group 3">
            <a:extLst>
              <a:ext uri="{FF2B5EF4-FFF2-40B4-BE49-F238E27FC236}">
                <a16:creationId xmlns:a16="http://schemas.microsoft.com/office/drawing/2014/main" id="{42520328-5174-4789-A919-5BE218658064}"/>
              </a:ext>
            </a:extLst>
          </p:cNvPr>
          <p:cNvGrpSpPr/>
          <p:nvPr/>
        </p:nvGrpSpPr>
        <p:grpSpPr>
          <a:xfrm>
            <a:off x="593559" y="6096897"/>
            <a:ext cx="2890896" cy="344034"/>
            <a:chOff x="694598" y="6096898"/>
            <a:chExt cx="2890896" cy="344034"/>
          </a:xfrm>
        </p:grpSpPr>
        <p:sp>
          <p:nvSpPr>
            <p:cNvPr id="5" name="Subtitle 2">
              <a:extLst>
                <a:ext uri="{FF2B5EF4-FFF2-40B4-BE49-F238E27FC236}">
                  <a16:creationId xmlns:a16="http://schemas.microsoft.com/office/drawing/2014/main" id="{5E9E2ED8-32ED-4ADB-A39B-59F1AAF8E40B}"/>
                </a:ext>
              </a:extLst>
            </p:cNvPr>
            <p:cNvSpPr txBox="1">
              <a:spLocks/>
            </p:cNvSpPr>
            <p:nvPr/>
          </p:nvSpPr>
          <p:spPr>
            <a:xfrm>
              <a:off x="870890" y="6096898"/>
              <a:ext cx="2714604" cy="344034"/>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black"/>
                  </a:solidFill>
                  <a:latin typeface="+mj-lt"/>
                </a:rPr>
                <a:t>@Inflectra  |  #</a:t>
              </a:r>
              <a:r>
                <a:rPr lang="en-US" sz="1600" dirty="0" err="1">
                  <a:solidFill>
                    <a:prstClr val="black"/>
                  </a:solidFill>
                  <a:latin typeface="+mj-lt"/>
                </a:rPr>
                <a:t>InflectraCon</a:t>
              </a:r>
              <a:endParaRPr lang="en-US" sz="1600" dirty="0">
                <a:solidFill>
                  <a:prstClr val="black"/>
                </a:solidFill>
                <a:latin typeface="+mj-lt"/>
              </a:endParaRPr>
            </a:p>
          </p:txBody>
        </p:sp>
        <p:pic>
          <p:nvPicPr>
            <p:cNvPr id="6" name="Graphic 10">
              <a:extLst>
                <a:ext uri="{FF2B5EF4-FFF2-40B4-BE49-F238E27FC236}">
                  <a16:creationId xmlns:a16="http://schemas.microsoft.com/office/drawing/2014/main" id="{11EEBE29-26F5-4914-BB8A-DA0CD7D3DA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598" y="6182340"/>
              <a:ext cx="219420" cy="178462"/>
            </a:xfrm>
            <a:prstGeom prst="rect">
              <a:avLst/>
            </a:prstGeom>
          </p:spPr>
        </p:pic>
      </p:grpSp>
    </p:spTree>
    <p:custDataLst>
      <p:tags r:id="rId1"/>
    </p:custDataLst>
    <p:extLst>
      <p:ext uri="{BB962C8B-B14F-4D97-AF65-F5344CB8AC3E}">
        <p14:creationId xmlns:p14="http://schemas.microsoft.com/office/powerpoint/2010/main" val="267409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216C-607D-4027-8B4D-4FA845135799}"/>
              </a:ext>
            </a:extLst>
          </p:cNvPr>
          <p:cNvSpPr>
            <a:spLocks noGrp="1"/>
          </p:cNvSpPr>
          <p:nvPr>
            <p:ph type="title"/>
          </p:nvPr>
        </p:nvSpPr>
        <p:spPr>
          <a:xfrm>
            <a:off x="2499613" y="642277"/>
            <a:ext cx="7192772" cy="677108"/>
          </a:xfrm>
        </p:spPr>
        <p:txBody>
          <a:bodyPr>
            <a:normAutofit fontScale="90000"/>
          </a:bodyPr>
          <a:lstStyle/>
          <a:p>
            <a:pPr algn="ctr"/>
            <a:r>
              <a:rPr lang="en-US" dirty="0"/>
              <a:t>Agile Approach</a:t>
            </a:r>
          </a:p>
        </p:txBody>
      </p:sp>
      <p:graphicFrame>
        <p:nvGraphicFramePr>
          <p:cNvPr id="4" name="Diagram 3">
            <a:extLst>
              <a:ext uri="{FF2B5EF4-FFF2-40B4-BE49-F238E27FC236}">
                <a16:creationId xmlns:a16="http://schemas.microsoft.com/office/drawing/2014/main" id="{4963934E-0FD3-42F3-8D65-48ED8BE43645}"/>
              </a:ext>
            </a:extLst>
          </p:cNvPr>
          <p:cNvGraphicFramePr/>
          <p:nvPr/>
        </p:nvGraphicFramePr>
        <p:xfrm>
          <a:off x="2059816" y="1620520"/>
          <a:ext cx="8303384" cy="44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oup 23">
            <a:extLst>
              <a:ext uri="{FF2B5EF4-FFF2-40B4-BE49-F238E27FC236}">
                <a16:creationId xmlns:a16="http://schemas.microsoft.com/office/drawing/2014/main" id="{8565B5F9-4813-4909-820E-846B04627EE0}"/>
              </a:ext>
            </a:extLst>
          </p:cNvPr>
          <p:cNvGrpSpPr/>
          <p:nvPr/>
        </p:nvGrpSpPr>
        <p:grpSpPr>
          <a:xfrm>
            <a:off x="2292666" y="5638760"/>
            <a:ext cx="8070535" cy="845622"/>
            <a:chOff x="768665" y="5638760"/>
            <a:chExt cx="8070535" cy="845622"/>
          </a:xfrm>
        </p:grpSpPr>
        <p:sp>
          <p:nvSpPr>
            <p:cNvPr id="7" name="TextBox 6">
              <a:extLst>
                <a:ext uri="{FF2B5EF4-FFF2-40B4-BE49-F238E27FC236}">
                  <a16:creationId xmlns:a16="http://schemas.microsoft.com/office/drawing/2014/main" id="{06831FA7-7005-487F-8440-56D7B333BAAE}"/>
                </a:ext>
              </a:extLst>
            </p:cNvPr>
            <p:cNvSpPr txBox="1"/>
            <p:nvPr/>
          </p:nvSpPr>
          <p:spPr>
            <a:xfrm>
              <a:off x="768665" y="6031057"/>
              <a:ext cx="466794" cy="369332"/>
            </a:xfrm>
            <a:prstGeom prst="rect">
              <a:avLst/>
            </a:prstGeom>
            <a:noFill/>
          </p:spPr>
          <p:txBody>
            <a:bodyPr wrap="none" rtlCol="0">
              <a:spAutoFit/>
            </a:bodyPr>
            <a:lstStyle/>
            <a:p>
              <a:r>
                <a:rPr lang="en-US" dirty="0"/>
                <a:t>T0</a:t>
              </a:r>
            </a:p>
          </p:txBody>
        </p:sp>
        <p:sp>
          <p:nvSpPr>
            <p:cNvPr id="8" name="TextBox 7">
              <a:extLst>
                <a:ext uri="{FF2B5EF4-FFF2-40B4-BE49-F238E27FC236}">
                  <a16:creationId xmlns:a16="http://schemas.microsoft.com/office/drawing/2014/main" id="{50962192-EE3B-4699-A15E-22336582CAA6}"/>
                </a:ext>
              </a:extLst>
            </p:cNvPr>
            <p:cNvSpPr txBox="1"/>
            <p:nvPr/>
          </p:nvSpPr>
          <p:spPr>
            <a:xfrm>
              <a:off x="4273612" y="6115050"/>
              <a:ext cx="540533" cy="369332"/>
            </a:xfrm>
            <a:prstGeom prst="rect">
              <a:avLst/>
            </a:prstGeom>
            <a:noFill/>
          </p:spPr>
          <p:txBody>
            <a:bodyPr wrap="none" rtlCol="0">
              <a:spAutoFit/>
            </a:bodyPr>
            <a:lstStyle/>
            <a:p>
              <a:r>
                <a:rPr lang="en-US" dirty="0"/>
                <a:t>T10</a:t>
              </a:r>
            </a:p>
          </p:txBody>
        </p:sp>
        <p:sp>
          <p:nvSpPr>
            <p:cNvPr id="9" name="TextBox 8">
              <a:extLst>
                <a:ext uri="{FF2B5EF4-FFF2-40B4-BE49-F238E27FC236}">
                  <a16:creationId xmlns:a16="http://schemas.microsoft.com/office/drawing/2014/main" id="{6811553D-D505-4779-90F1-56D289FD05DB}"/>
                </a:ext>
              </a:extLst>
            </p:cNvPr>
            <p:cNvSpPr txBox="1"/>
            <p:nvPr/>
          </p:nvSpPr>
          <p:spPr>
            <a:xfrm>
              <a:off x="8001000" y="6115050"/>
              <a:ext cx="585417" cy="369332"/>
            </a:xfrm>
            <a:prstGeom prst="rect">
              <a:avLst/>
            </a:prstGeom>
            <a:noFill/>
          </p:spPr>
          <p:txBody>
            <a:bodyPr wrap="none" rtlCol="0">
              <a:spAutoFit/>
            </a:bodyPr>
            <a:lstStyle/>
            <a:p>
              <a:r>
                <a:rPr lang="en-US" dirty="0"/>
                <a:t>T50</a:t>
              </a:r>
            </a:p>
          </p:txBody>
        </p:sp>
        <p:cxnSp>
          <p:nvCxnSpPr>
            <p:cNvPr id="11" name="Straight Arrow Connector 10">
              <a:extLst>
                <a:ext uri="{FF2B5EF4-FFF2-40B4-BE49-F238E27FC236}">
                  <a16:creationId xmlns:a16="http://schemas.microsoft.com/office/drawing/2014/main" id="{D12D1C07-B87A-4F2E-A103-DCB4374E0EFC}"/>
                </a:ext>
              </a:extLst>
            </p:cNvPr>
            <p:cNvCxnSpPr/>
            <p:nvPr/>
          </p:nvCxnSpPr>
          <p:spPr>
            <a:xfrm>
              <a:off x="768665" y="5943600"/>
              <a:ext cx="80705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6511A6-91EC-4FB1-AD9A-6DDC73B86249}"/>
                </a:ext>
              </a:extLst>
            </p:cNvPr>
            <p:cNvSpPr txBox="1"/>
            <p:nvPr/>
          </p:nvSpPr>
          <p:spPr>
            <a:xfrm>
              <a:off x="4042596" y="5638760"/>
              <a:ext cx="707245" cy="369332"/>
            </a:xfrm>
            <a:prstGeom prst="rect">
              <a:avLst/>
            </a:prstGeom>
            <a:noFill/>
          </p:spPr>
          <p:txBody>
            <a:bodyPr wrap="none" rtlCol="0">
              <a:spAutoFit/>
            </a:bodyPr>
            <a:lstStyle/>
            <a:p>
              <a:r>
                <a:rPr lang="en-US" dirty="0"/>
                <a:t>Time</a:t>
              </a:r>
            </a:p>
          </p:txBody>
        </p:sp>
      </p:grpSp>
      <p:grpSp>
        <p:nvGrpSpPr>
          <p:cNvPr id="25" name="Group 24">
            <a:extLst>
              <a:ext uri="{FF2B5EF4-FFF2-40B4-BE49-F238E27FC236}">
                <a16:creationId xmlns:a16="http://schemas.microsoft.com/office/drawing/2014/main" id="{A006AA4B-2834-44A6-9BCD-EE90B57C157E}"/>
              </a:ext>
            </a:extLst>
          </p:cNvPr>
          <p:cNvGrpSpPr/>
          <p:nvPr/>
        </p:nvGrpSpPr>
        <p:grpSpPr>
          <a:xfrm>
            <a:off x="2059817" y="1338435"/>
            <a:ext cx="8469125" cy="651416"/>
            <a:chOff x="535816" y="1338435"/>
            <a:chExt cx="8469125" cy="651416"/>
          </a:xfrm>
        </p:grpSpPr>
        <p:sp>
          <p:nvSpPr>
            <p:cNvPr id="12" name="TextBox 11">
              <a:extLst>
                <a:ext uri="{FF2B5EF4-FFF2-40B4-BE49-F238E27FC236}">
                  <a16:creationId xmlns:a16="http://schemas.microsoft.com/office/drawing/2014/main" id="{CDB97D74-4B56-45C1-9C00-F9E11A2E090A}"/>
                </a:ext>
              </a:extLst>
            </p:cNvPr>
            <p:cNvSpPr txBox="1"/>
            <p:nvPr/>
          </p:nvSpPr>
          <p:spPr>
            <a:xfrm>
              <a:off x="535816" y="1620519"/>
              <a:ext cx="973343" cy="369332"/>
            </a:xfrm>
            <a:prstGeom prst="rect">
              <a:avLst/>
            </a:prstGeom>
            <a:noFill/>
          </p:spPr>
          <p:txBody>
            <a:bodyPr wrap="none" rtlCol="0">
              <a:spAutoFit/>
            </a:bodyPr>
            <a:lstStyle/>
            <a:p>
              <a:r>
                <a:rPr lang="en-US" dirty="0"/>
                <a:t>Dreams</a:t>
              </a:r>
            </a:p>
          </p:txBody>
        </p:sp>
        <p:sp>
          <p:nvSpPr>
            <p:cNvPr id="13" name="TextBox 12">
              <a:extLst>
                <a:ext uri="{FF2B5EF4-FFF2-40B4-BE49-F238E27FC236}">
                  <a16:creationId xmlns:a16="http://schemas.microsoft.com/office/drawing/2014/main" id="{F1485889-5320-4A32-B071-730B0DD99AA2}"/>
                </a:ext>
              </a:extLst>
            </p:cNvPr>
            <p:cNvSpPr txBox="1"/>
            <p:nvPr/>
          </p:nvSpPr>
          <p:spPr>
            <a:xfrm>
              <a:off x="2361734" y="1620519"/>
              <a:ext cx="934871" cy="369332"/>
            </a:xfrm>
            <a:prstGeom prst="rect">
              <a:avLst/>
            </a:prstGeom>
            <a:noFill/>
          </p:spPr>
          <p:txBody>
            <a:bodyPr wrap="none" rtlCol="0">
              <a:spAutoFit/>
            </a:bodyPr>
            <a:lstStyle/>
            <a:p>
              <a:r>
                <a:rPr lang="en-US" dirty="0"/>
                <a:t>Castles</a:t>
              </a:r>
            </a:p>
          </p:txBody>
        </p:sp>
        <p:cxnSp>
          <p:nvCxnSpPr>
            <p:cNvPr id="18" name="Straight Arrow Connector 17">
              <a:extLst>
                <a:ext uri="{FF2B5EF4-FFF2-40B4-BE49-F238E27FC236}">
                  <a16:creationId xmlns:a16="http://schemas.microsoft.com/office/drawing/2014/main" id="{BB788681-F719-40ED-A4B3-526734351E3B}"/>
                </a:ext>
              </a:extLst>
            </p:cNvPr>
            <p:cNvCxnSpPr>
              <a:cxnSpLocks/>
            </p:cNvCxnSpPr>
            <p:nvPr/>
          </p:nvCxnSpPr>
          <p:spPr>
            <a:xfrm flipH="1">
              <a:off x="685801" y="1588877"/>
              <a:ext cx="8305799" cy="31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9D64CA-6C49-475D-8E79-ADC3CB57BEBF}"/>
                </a:ext>
              </a:extLst>
            </p:cNvPr>
            <p:cNvSpPr txBox="1"/>
            <p:nvPr/>
          </p:nvSpPr>
          <p:spPr>
            <a:xfrm>
              <a:off x="4184980" y="1338435"/>
              <a:ext cx="1377300" cy="369332"/>
            </a:xfrm>
            <a:prstGeom prst="rect">
              <a:avLst/>
            </a:prstGeom>
            <a:noFill/>
          </p:spPr>
          <p:txBody>
            <a:bodyPr wrap="none" rtlCol="0">
              <a:spAutoFit/>
            </a:bodyPr>
            <a:lstStyle/>
            <a:p>
              <a:r>
                <a:rPr lang="en-US" dirty="0"/>
                <a:t>Granularity</a:t>
              </a:r>
            </a:p>
          </p:txBody>
        </p:sp>
        <p:sp>
          <p:nvSpPr>
            <p:cNvPr id="21" name="TextBox 20">
              <a:extLst>
                <a:ext uri="{FF2B5EF4-FFF2-40B4-BE49-F238E27FC236}">
                  <a16:creationId xmlns:a16="http://schemas.microsoft.com/office/drawing/2014/main" id="{97BD56F1-37E7-47E6-9B10-3C054E5F6500}"/>
                </a:ext>
              </a:extLst>
            </p:cNvPr>
            <p:cNvSpPr txBox="1"/>
            <p:nvPr/>
          </p:nvSpPr>
          <p:spPr>
            <a:xfrm>
              <a:off x="4113732" y="1588877"/>
              <a:ext cx="1263487" cy="369332"/>
            </a:xfrm>
            <a:prstGeom prst="rect">
              <a:avLst/>
            </a:prstGeom>
            <a:noFill/>
          </p:spPr>
          <p:txBody>
            <a:bodyPr wrap="none" rtlCol="0">
              <a:spAutoFit/>
            </a:bodyPr>
            <a:lstStyle/>
            <a:p>
              <a:r>
                <a:rPr lang="en-US" dirty="0"/>
                <a:t>Big House</a:t>
              </a:r>
            </a:p>
          </p:txBody>
        </p:sp>
        <p:sp>
          <p:nvSpPr>
            <p:cNvPr id="22" name="TextBox 21">
              <a:extLst>
                <a:ext uri="{FF2B5EF4-FFF2-40B4-BE49-F238E27FC236}">
                  <a16:creationId xmlns:a16="http://schemas.microsoft.com/office/drawing/2014/main" id="{AC7FDBA8-E55E-42F5-9424-4D20548E5D4E}"/>
                </a:ext>
              </a:extLst>
            </p:cNvPr>
            <p:cNvSpPr txBox="1"/>
            <p:nvPr/>
          </p:nvSpPr>
          <p:spPr>
            <a:xfrm>
              <a:off x="5541400" y="1600940"/>
              <a:ext cx="2242922" cy="369332"/>
            </a:xfrm>
            <a:prstGeom prst="rect">
              <a:avLst/>
            </a:prstGeom>
            <a:noFill/>
          </p:spPr>
          <p:txBody>
            <a:bodyPr wrap="none" rtlCol="0">
              <a:spAutoFit/>
            </a:bodyPr>
            <a:lstStyle/>
            <a:p>
              <a:r>
                <a:rPr lang="en-US" dirty="0"/>
                <a:t>Maintainable Home</a:t>
              </a:r>
            </a:p>
          </p:txBody>
        </p:sp>
        <p:sp>
          <p:nvSpPr>
            <p:cNvPr id="23" name="TextBox 22">
              <a:extLst>
                <a:ext uri="{FF2B5EF4-FFF2-40B4-BE49-F238E27FC236}">
                  <a16:creationId xmlns:a16="http://schemas.microsoft.com/office/drawing/2014/main" id="{36924920-3F57-4896-9DB1-733B69F5040A}"/>
                </a:ext>
              </a:extLst>
            </p:cNvPr>
            <p:cNvSpPr txBox="1"/>
            <p:nvPr/>
          </p:nvSpPr>
          <p:spPr>
            <a:xfrm>
              <a:off x="7836031" y="1600570"/>
              <a:ext cx="1168910" cy="369332"/>
            </a:xfrm>
            <a:prstGeom prst="rect">
              <a:avLst/>
            </a:prstGeom>
            <a:noFill/>
          </p:spPr>
          <p:txBody>
            <a:bodyPr wrap="none" rtlCol="0">
              <a:spAutoFit/>
            </a:bodyPr>
            <a:lstStyle/>
            <a:p>
              <a:r>
                <a:rPr lang="en-US" dirty="0"/>
                <a:t>2 BR, etc.</a:t>
              </a:r>
            </a:p>
          </p:txBody>
        </p:sp>
      </p:grpSp>
      <p:graphicFrame>
        <p:nvGraphicFramePr>
          <p:cNvPr id="26" name="Diagram 25">
            <a:extLst>
              <a:ext uri="{FF2B5EF4-FFF2-40B4-BE49-F238E27FC236}">
                <a16:creationId xmlns:a16="http://schemas.microsoft.com/office/drawing/2014/main" id="{EB6262E7-B23C-4021-BCC0-93BC2A2E7449}"/>
              </a:ext>
            </a:extLst>
          </p:cNvPr>
          <p:cNvGraphicFramePr/>
          <p:nvPr>
            <p:extLst>
              <p:ext uri="{D42A27DB-BD31-4B8C-83A1-F6EECF244321}">
                <p14:modId xmlns:p14="http://schemas.microsoft.com/office/powerpoint/2010/main" val="3502346005"/>
              </p:ext>
            </p:extLst>
          </p:nvPr>
        </p:nvGraphicFramePr>
        <p:xfrm>
          <a:off x="2818285" y="2127385"/>
          <a:ext cx="6489569" cy="39227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37376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6A13-8A3F-4647-BC7A-3AF2C9B1E100}"/>
              </a:ext>
            </a:extLst>
          </p:cNvPr>
          <p:cNvSpPr>
            <a:spLocks noGrp="1"/>
          </p:cNvSpPr>
          <p:nvPr>
            <p:ph type="title"/>
          </p:nvPr>
        </p:nvSpPr>
        <p:spPr/>
        <p:txBody>
          <a:bodyPr/>
          <a:lstStyle/>
          <a:p>
            <a:r>
              <a:rPr lang="en-US" dirty="0"/>
              <a:t>Requirements</a:t>
            </a:r>
          </a:p>
        </p:txBody>
      </p:sp>
      <p:pic>
        <p:nvPicPr>
          <p:cNvPr id="7" name="Graphic 6" descr="Lecturer">
            <a:extLst>
              <a:ext uri="{FF2B5EF4-FFF2-40B4-BE49-F238E27FC236}">
                <a16:creationId xmlns:a16="http://schemas.microsoft.com/office/drawing/2014/main" id="{4C9E3774-E83B-49D4-B6D1-C1EC4475B2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289" y="1359297"/>
            <a:ext cx="3688645" cy="4276693"/>
          </a:xfrm>
          <a:prstGeom prst="rect">
            <a:avLst/>
          </a:prstGeom>
        </p:spPr>
      </p:pic>
      <p:sp>
        <p:nvSpPr>
          <p:cNvPr id="8" name="Speech Bubble: Oval 7">
            <a:extLst>
              <a:ext uri="{FF2B5EF4-FFF2-40B4-BE49-F238E27FC236}">
                <a16:creationId xmlns:a16="http://schemas.microsoft.com/office/drawing/2014/main" id="{9E4294F5-331F-4B5B-BCDC-D904EED03B08}"/>
              </a:ext>
            </a:extLst>
          </p:cNvPr>
          <p:cNvSpPr/>
          <p:nvPr/>
        </p:nvSpPr>
        <p:spPr>
          <a:xfrm>
            <a:off x="4095429" y="1027906"/>
            <a:ext cx="7704282" cy="4276693"/>
          </a:xfrm>
          <a:prstGeom prst="wedgeEllipseCallout">
            <a:avLst>
              <a:gd name="adj1" fmla="val -59963"/>
              <a:gd name="adj2" fmla="val 4202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properly implemented and supported, the critical competency of developing and managing requirements enables the organization to meet stakeholder expectations, improve project performance, meet organizational benefits, and achieve tangible business outcomes.</a:t>
            </a:r>
          </a:p>
          <a:p>
            <a:pPr algn="ctr"/>
            <a:endParaRPr lang="en-US" dirty="0"/>
          </a:p>
          <a:p>
            <a:pPr algn="ctr"/>
            <a:r>
              <a:rPr lang="en-US" dirty="0"/>
              <a:t>(PMI, 2016, pg. 2)</a:t>
            </a:r>
          </a:p>
          <a:p>
            <a:pPr algn="ctr"/>
            <a:endParaRPr lang="en-US" dirty="0"/>
          </a:p>
        </p:txBody>
      </p:sp>
      <p:sp>
        <p:nvSpPr>
          <p:cNvPr id="9" name="TextBox 8">
            <a:extLst>
              <a:ext uri="{FF2B5EF4-FFF2-40B4-BE49-F238E27FC236}">
                <a16:creationId xmlns:a16="http://schemas.microsoft.com/office/drawing/2014/main" id="{2B229B0E-A4A2-4866-A49C-1EA946E03827}"/>
              </a:ext>
            </a:extLst>
          </p:cNvPr>
          <p:cNvSpPr txBox="1"/>
          <p:nvPr/>
        </p:nvSpPr>
        <p:spPr>
          <a:xfrm>
            <a:off x="2236611" y="5967380"/>
            <a:ext cx="8489825" cy="276999"/>
          </a:xfrm>
          <a:prstGeom prst="rect">
            <a:avLst/>
          </a:prstGeom>
          <a:noFill/>
        </p:spPr>
        <p:txBody>
          <a:bodyPr wrap="none" rtlCol="0">
            <a:spAutoFit/>
          </a:bodyPr>
          <a:lstStyle/>
          <a:p>
            <a:r>
              <a:rPr lang="en-US" sz="1200" dirty="0"/>
              <a:t>Project Management Institute (2016). Requirements Management: A Practice Guide. Newtown Square, Pennsylvania. </a:t>
            </a:r>
          </a:p>
        </p:txBody>
      </p:sp>
      <p:sp>
        <p:nvSpPr>
          <p:cNvPr id="12" name="Speech Bubble: Oval 11">
            <a:extLst>
              <a:ext uri="{FF2B5EF4-FFF2-40B4-BE49-F238E27FC236}">
                <a16:creationId xmlns:a16="http://schemas.microsoft.com/office/drawing/2014/main" id="{EA9E75A4-847D-49A2-B123-ADD6E07A981B}"/>
              </a:ext>
            </a:extLst>
          </p:cNvPr>
          <p:cNvSpPr/>
          <p:nvPr/>
        </p:nvSpPr>
        <p:spPr>
          <a:xfrm>
            <a:off x="4095429" y="1027906"/>
            <a:ext cx="7704282" cy="4276693"/>
          </a:xfrm>
          <a:prstGeom prst="wedgeEllipseCallout">
            <a:avLst>
              <a:gd name="adj1" fmla="val -59963"/>
              <a:gd name="adj2" fmla="val 4202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properly implemented and supported, the critical competency of developing and managing requirements enables the organization to meet </a:t>
            </a:r>
            <a:r>
              <a:rPr lang="en-US" b="1" u="sng" dirty="0"/>
              <a:t>stakeholder expectations</a:t>
            </a:r>
            <a:r>
              <a:rPr lang="en-US" dirty="0"/>
              <a:t>, improve project </a:t>
            </a:r>
            <a:r>
              <a:rPr lang="en-US" b="1" u="sng" dirty="0"/>
              <a:t>performance</a:t>
            </a:r>
            <a:r>
              <a:rPr lang="en-US" dirty="0"/>
              <a:t>, meet organizational </a:t>
            </a:r>
            <a:r>
              <a:rPr lang="en-US" b="1" u="sng" dirty="0"/>
              <a:t>benefits</a:t>
            </a:r>
            <a:r>
              <a:rPr lang="en-US" dirty="0"/>
              <a:t>, and achieve tangible business </a:t>
            </a:r>
            <a:r>
              <a:rPr lang="en-US" b="1" u="sng" dirty="0"/>
              <a:t>outcomes</a:t>
            </a:r>
            <a:r>
              <a:rPr lang="en-US" dirty="0"/>
              <a:t>.</a:t>
            </a:r>
          </a:p>
          <a:p>
            <a:pPr algn="ctr"/>
            <a:endParaRPr lang="en-US" dirty="0"/>
          </a:p>
          <a:p>
            <a:pPr algn="ctr"/>
            <a:r>
              <a:rPr lang="en-US" dirty="0"/>
              <a:t>(PMI, 2016, pg. 2)</a:t>
            </a:r>
          </a:p>
          <a:p>
            <a:pPr algn="ctr"/>
            <a:endParaRPr lang="en-US" dirty="0"/>
          </a:p>
        </p:txBody>
      </p:sp>
    </p:spTree>
    <p:custDataLst>
      <p:tags r:id="rId1"/>
    </p:custDataLst>
    <p:extLst>
      <p:ext uri="{BB962C8B-B14F-4D97-AF65-F5344CB8AC3E}">
        <p14:creationId xmlns:p14="http://schemas.microsoft.com/office/powerpoint/2010/main" val="257452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5F1FC4E-0470-4548-8C9F-57D4A5B0A8FE}"/>
              </a:ext>
            </a:extLst>
          </p:cNvPr>
          <p:cNvSpPr/>
          <p:nvPr/>
        </p:nvSpPr>
        <p:spPr>
          <a:xfrm>
            <a:off x="6191543" y="1690688"/>
            <a:ext cx="1463846" cy="923331"/>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Engage with Stakeholders gathering &amp; reviewing Requirements</a:t>
            </a:r>
            <a:endParaRPr lang="en-US" dirty="0"/>
          </a:p>
        </p:txBody>
      </p:sp>
      <p:pic>
        <p:nvPicPr>
          <p:cNvPr id="13" name="Content Placeholder 12" descr="A screenshot of a computer&#10;&#10;Description automatically generated">
            <a:extLst>
              <a:ext uri="{FF2B5EF4-FFF2-40B4-BE49-F238E27FC236}">
                <a16:creationId xmlns:a16="http://schemas.microsoft.com/office/drawing/2014/main" id="{C9F4B775-5716-4170-B61C-84028690E2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4715" y="1408868"/>
            <a:ext cx="4872463" cy="4747946"/>
          </a:xfrm>
          <a:ln>
            <a:noFill/>
          </a:ln>
        </p:spPr>
      </p:pic>
      <p:sp>
        <p:nvSpPr>
          <p:cNvPr id="15" name="Arrow: Right 14">
            <a:extLst>
              <a:ext uri="{FF2B5EF4-FFF2-40B4-BE49-F238E27FC236}">
                <a16:creationId xmlns:a16="http://schemas.microsoft.com/office/drawing/2014/main" id="{179C9B88-382F-409B-B11D-5F162A995002}"/>
              </a:ext>
            </a:extLst>
          </p:cNvPr>
          <p:cNvSpPr/>
          <p:nvPr/>
        </p:nvSpPr>
        <p:spPr>
          <a:xfrm>
            <a:off x="2281807" y="1393561"/>
            <a:ext cx="494950" cy="261671"/>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1FD65CF7-C5BB-4835-BD6A-739D5EF2B61C}"/>
              </a:ext>
            </a:extLst>
          </p:cNvPr>
          <p:cNvGrpSpPr/>
          <p:nvPr/>
        </p:nvGrpSpPr>
        <p:grpSpPr>
          <a:xfrm>
            <a:off x="537258" y="2614019"/>
            <a:ext cx="2354376" cy="3447875"/>
            <a:chOff x="537258" y="2614019"/>
            <a:chExt cx="2354376" cy="3447875"/>
          </a:xfrm>
        </p:grpSpPr>
        <p:sp>
          <p:nvSpPr>
            <p:cNvPr id="16" name="Left Brace 15">
              <a:extLst>
                <a:ext uri="{FF2B5EF4-FFF2-40B4-BE49-F238E27FC236}">
                  <a16:creationId xmlns:a16="http://schemas.microsoft.com/office/drawing/2014/main" id="{B73F7CD7-D36E-458F-802A-DCC5DE351225}"/>
                </a:ext>
              </a:extLst>
            </p:cNvPr>
            <p:cNvSpPr/>
            <p:nvPr/>
          </p:nvSpPr>
          <p:spPr>
            <a:xfrm>
              <a:off x="2396684" y="2614019"/>
              <a:ext cx="494950" cy="34478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7" name="TextBox 16">
              <a:extLst>
                <a:ext uri="{FF2B5EF4-FFF2-40B4-BE49-F238E27FC236}">
                  <a16:creationId xmlns:a16="http://schemas.microsoft.com/office/drawing/2014/main" id="{637DE418-A9C4-4AAF-9ABD-7C1A4AB48B06}"/>
                </a:ext>
              </a:extLst>
            </p:cNvPr>
            <p:cNvSpPr txBox="1"/>
            <p:nvPr/>
          </p:nvSpPr>
          <p:spPr>
            <a:xfrm>
              <a:off x="537258" y="3783080"/>
              <a:ext cx="2123115" cy="1200329"/>
            </a:xfrm>
            <a:prstGeom prst="rect">
              <a:avLst/>
            </a:prstGeom>
            <a:noFill/>
          </p:spPr>
          <p:txBody>
            <a:bodyPr wrap="square" rtlCol="0">
              <a:spAutoFit/>
            </a:bodyPr>
            <a:lstStyle/>
            <a:p>
              <a:r>
                <a:rPr lang="en-US" dirty="0">
                  <a:solidFill>
                    <a:srgbClr val="FF0000"/>
                  </a:solidFill>
                </a:rPr>
                <a:t>Helps with business value prioritization and alignment</a:t>
              </a:r>
            </a:p>
          </p:txBody>
        </p:sp>
      </p:grpSp>
      <p:grpSp>
        <p:nvGrpSpPr>
          <p:cNvPr id="50" name="Group 49">
            <a:extLst>
              <a:ext uri="{FF2B5EF4-FFF2-40B4-BE49-F238E27FC236}">
                <a16:creationId xmlns:a16="http://schemas.microsoft.com/office/drawing/2014/main" id="{03937A83-01EE-4D6E-BCBB-C24158369D64}"/>
              </a:ext>
            </a:extLst>
          </p:cNvPr>
          <p:cNvGrpSpPr/>
          <p:nvPr/>
        </p:nvGrpSpPr>
        <p:grpSpPr>
          <a:xfrm>
            <a:off x="5084428" y="1332007"/>
            <a:ext cx="6836328" cy="5525992"/>
            <a:chOff x="5084428" y="1332007"/>
            <a:chExt cx="6836328" cy="5525992"/>
          </a:xfrm>
        </p:grpSpPr>
        <p:sp>
          <p:nvSpPr>
            <p:cNvPr id="24" name="Rectangle 23">
              <a:extLst>
                <a:ext uri="{FF2B5EF4-FFF2-40B4-BE49-F238E27FC236}">
                  <a16:creationId xmlns:a16="http://schemas.microsoft.com/office/drawing/2014/main" id="{5CD21A52-7937-47AF-9A64-B83FF97FFB63}"/>
                </a:ext>
              </a:extLst>
            </p:cNvPr>
            <p:cNvSpPr/>
            <p:nvPr/>
          </p:nvSpPr>
          <p:spPr>
            <a:xfrm>
              <a:off x="5084428" y="2771296"/>
              <a:ext cx="6836328" cy="4086703"/>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creenshot of a cell phone&#10;&#10;Description automatically generated">
              <a:extLst>
                <a:ext uri="{FF2B5EF4-FFF2-40B4-BE49-F238E27FC236}">
                  <a16:creationId xmlns:a16="http://schemas.microsoft.com/office/drawing/2014/main" id="{75A8E205-FF19-4D50-9EA1-B0DD43210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428" y="2771296"/>
              <a:ext cx="6285502" cy="4086703"/>
            </a:xfrm>
            <a:prstGeom prst="rect">
              <a:avLst/>
            </a:prstGeom>
          </p:spPr>
        </p:pic>
        <p:sp>
          <p:nvSpPr>
            <p:cNvPr id="26" name="TextBox 25">
              <a:extLst>
                <a:ext uri="{FF2B5EF4-FFF2-40B4-BE49-F238E27FC236}">
                  <a16:creationId xmlns:a16="http://schemas.microsoft.com/office/drawing/2014/main" id="{644B3D8E-4C25-47D6-A6E3-F77788164774}"/>
                </a:ext>
              </a:extLst>
            </p:cNvPr>
            <p:cNvSpPr txBox="1"/>
            <p:nvPr/>
          </p:nvSpPr>
          <p:spPr>
            <a:xfrm>
              <a:off x="9735115" y="1332007"/>
              <a:ext cx="2123115" cy="923330"/>
            </a:xfrm>
            <a:prstGeom prst="rect">
              <a:avLst/>
            </a:prstGeom>
            <a:noFill/>
            <a:ln>
              <a:noFill/>
            </a:ln>
          </p:spPr>
          <p:txBody>
            <a:bodyPr wrap="square" rtlCol="0">
              <a:spAutoFit/>
            </a:bodyPr>
            <a:lstStyle/>
            <a:p>
              <a:r>
                <a:rPr lang="en-US" dirty="0">
                  <a:solidFill>
                    <a:srgbClr val="FF0000"/>
                  </a:solidFill>
                </a:rPr>
                <a:t>Realizes DEEP property with more clarity </a:t>
              </a:r>
            </a:p>
          </p:txBody>
        </p:sp>
        <p:cxnSp>
          <p:nvCxnSpPr>
            <p:cNvPr id="28" name="Straight Arrow Connector 27">
              <a:extLst>
                <a:ext uri="{FF2B5EF4-FFF2-40B4-BE49-F238E27FC236}">
                  <a16:creationId xmlns:a16="http://schemas.microsoft.com/office/drawing/2014/main" id="{62A33237-4246-44A5-9A09-B0426BD55A70}"/>
                </a:ext>
              </a:extLst>
            </p:cNvPr>
            <p:cNvCxnSpPr>
              <a:cxnSpLocks/>
            </p:cNvCxnSpPr>
            <p:nvPr/>
          </p:nvCxnSpPr>
          <p:spPr>
            <a:xfrm flipH="1">
              <a:off x="5084431" y="1838325"/>
              <a:ext cx="1101847" cy="932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BFD866-7ED8-4F86-BE8D-4C35239F275B}"/>
                </a:ext>
              </a:extLst>
            </p:cNvPr>
            <p:cNvCxnSpPr>
              <a:cxnSpLocks/>
            </p:cNvCxnSpPr>
            <p:nvPr/>
          </p:nvCxnSpPr>
          <p:spPr>
            <a:xfrm>
              <a:off x="7655389" y="1838325"/>
              <a:ext cx="4265367" cy="9329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E1ECC-BB1D-4251-96F0-A1849FF0C6A4}"/>
                </a:ext>
              </a:extLst>
            </p:cNvPr>
            <p:cNvCxnSpPr>
              <a:cxnSpLocks/>
            </p:cNvCxnSpPr>
            <p:nvPr/>
          </p:nvCxnSpPr>
          <p:spPr>
            <a:xfrm flipH="1">
              <a:off x="6005722" y="2514600"/>
              <a:ext cx="180556" cy="2566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9F259E-DC65-45BD-92E0-24877F2AE63F}"/>
                </a:ext>
              </a:extLst>
            </p:cNvPr>
            <p:cNvCxnSpPr>
              <a:cxnSpLocks/>
            </p:cNvCxnSpPr>
            <p:nvPr/>
          </p:nvCxnSpPr>
          <p:spPr>
            <a:xfrm>
              <a:off x="7655389" y="2514600"/>
              <a:ext cx="571790" cy="2566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6922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E60A-8663-4260-85EF-4F1D31162C7E}"/>
              </a:ext>
            </a:extLst>
          </p:cNvPr>
          <p:cNvSpPr>
            <a:spLocks noGrp="1"/>
          </p:cNvSpPr>
          <p:nvPr>
            <p:ph type="title"/>
          </p:nvPr>
        </p:nvSpPr>
        <p:spPr/>
        <p:txBody>
          <a:bodyPr/>
          <a:lstStyle/>
          <a:p>
            <a:r>
              <a:rPr lang="en-US" dirty="0"/>
              <a:t>Requirements Elicitation</a:t>
            </a:r>
          </a:p>
        </p:txBody>
      </p:sp>
      <p:graphicFrame>
        <p:nvGraphicFramePr>
          <p:cNvPr id="5" name="Content Placeholder 4">
            <a:extLst>
              <a:ext uri="{FF2B5EF4-FFF2-40B4-BE49-F238E27FC236}">
                <a16:creationId xmlns:a16="http://schemas.microsoft.com/office/drawing/2014/main" id="{07F2E259-26AA-4066-9FFD-D4BF53254F09}"/>
              </a:ext>
            </a:extLst>
          </p:cNvPr>
          <p:cNvGraphicFramePr>
            <a:graphicFrameLocks noGrp="1"/>
          </p:cNvGraphicFramePr>
          <p:nvPr>
            <p:ph idx="1"/>
          </p:nvPr>
        </p:nvGraphicFramePr>
        <p:xfrm>
          <a:off x="637310" y="1690688"/>
          <a:ext cx="5725392" cy="4429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a:extLst>
              <a:ext uri="{FF2B5EF4-FFF2-40B4-BE49-F238E27FC236}">
                <a16:creationId xmlns:a16="http://schemas.microsoft.com/office/drawing/2014/main" id="{544E85E4-326E-47BF-A16C-233CE832A2D5}"/>
              </a:ext>
            </a:extLst>
          </p:cNvPr>
          <p:cNvSpPr/>
          <p:nvPr/>
        </p:nvSpPr>
        <p:spPr>
          <a:xfrm>
            <a:off x="6262252" y="1540088"/>
            <a:ext cx="5600699" cy="69395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does the paying customer want?</a:t>
            </a:r>
          </a:p>
          <a:p>
            <a:pPr marL="342900" indent="-342900">
              <a:buFont typeface="+mj-lt"/>
              <a:buAutoNum type="arabicPeriod"/>
            </a:pPr>
            <a:r>
              <a:rPr lang="en-US" sz="1400" dirty="0">
                <a:solidFill>
                  <a:schemeClr val="bg1"/>
                </a:solidFill>
              </a:rPr>
              <a:t>What exciters can we add to keep the customer with us?</a:t>
            </a:r>
          </a:p>
        </p:txBody>
      </p:sp>
      <p:sp>
        <p:nvSpPr>
          <p:cNvPr id="6" name="Rectangle: Rounded Corners 5">
            <a:extLst>
              <a:ext uri="{FF2B5EF4-FFF2-40B4-BE49-F238E27FC236}">
                <a16:creationId xmlns:a16="http://schemas.microsoft.com/office/drawing/2014/main" id="{FC06FC9B-9832-4BBC-BC34-A23672CE946D}"/>
              </a:ext>
            </a:extLst>
          </p:cNvPr>
          <p:cNvSpPr/>
          <p:nvPr/>
        </p:nvSpPr>
        <p:spPr>
          <a:xfrm>
            <a:off x="6262251" y="2473758"/>
            <a:ext cx="5600699" cy="66646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types of documentation / training needed for users?</a:t>
            </a:r>
          </a:p>
          <a:p>
            <a:pPr marL="342900" indent="-342900">
              <a:buFont typeface="+mj-lt"/>
              <a:buAutoNum type="arabicPeriod"/>
            </a:pPr>
            <a:r>
              <a:rPr lang="en-US" sz="1400" dirty="0">
                <a:solidFill>
                  <a:schemeClr val="bg1"/>
                </a:solidFill>
              </a:rPr>
              <a:t>Are compliance documents needed to sustain business?</a:t>
            </a:r>
          </a:p>
        </p:txBody>
      </p:sp>
      <p:sp>
        <p:nvSpPr>
          <p:cNvPr id="7" name="Rectangle: Rounded Corners 6">
            <a:extLst>
              <a:ext uri="{FF2B5EF4-FFF2-40B4-BE49-F238E27FC236}">
                <a16:creationId xmlns:a16="http://schemas.microsoft.com/office/drawing/2014/main" id="{C7D59922-FB12-482D-8A14-416220DA272E}"/>
              </a:ext>
            </a:extLst>
          </p:cNvPr>
          <p:cNvSpPr/>
          <p:nvPr/>
        </p:nvSpPr>
        <p:spPr>
          <a:xfrm>
            <a:off x="6262250" y="3439137"/>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How to technology current to avoid risks from shelf-life?</a:t>
            </a:r>
          </a:p>
          <a:p>
            <a:pPr marL="342900" indent="-342900">
              <a:buFont typeface="+mj-lt"/>
              <a:buAutoNum type="arabicPeriod"/>
            </a:pPr>
            <a:r>
              <a:rPr lang="en-US" sz="1400" dirty="0">
                <a:solidFill>
                  <a:schemeClr val="bg1"/>
                </a:solidFill>
              </a:rPr>
              <a:t>How to avoid technical debt making platforms stable?</a:t>
            </a:r>
          </a:p>
        </p:txBody>
      </p:sp>
      <p:sp>
        <p:nvSpPr>
          <p:cNvPr id="8" name="Rectangle: Rounded Corners 7">
            <a:extLst>
              <a:ext uri="{FF2B5EF4-FFF2-40B4-BE49-F238E27FC236}">
                <a16:creationId xmlns:a16="http://schemas.microsoft.com/office/drawing/2014/main" id="{937C7AA6-DC1A-4DA3-BD6A-35C15F558156}"/>
              </a:ext>
            </a:extLst>
          </p:cNvPr>
          <p:cNvSpPr/>
          <p:nvPr/>
        </p:nvSpPr>
        <p:spPr>
          <a:xfrm>
            <a:off x="6262250" y="5402084"/>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What types of elements to retire that add no-value?</a:t>
            </a:r>
          </a:p>
          <a:p>
            <a:pPr marL="342900" indent="-342900">
              <a:buFont typeface="+mj-lt"/>
              <a:buAutoNum type="arabicPeriod"/>
            </a:pPr>
            <a:r>
              <a:rPr lang="en-US" sz="1400" dirty="0">
                <a:solidFill>
                  <a:schemeClr val="bg1"/>
                </a:solidFill>
              </a:rPr>
              <a:t>What types of process and </a:t>
            </a:r>
            <a:r>
              <a:rPr lang="en-US" sz="1400">
                <a:solidFill>
                  <a:schemeClr val="bg1"/>
                </a:solidFill>
              </a:rPr>
              <a:t>procedure waste </a:t>
            </a:r>
            <a:r>
              <a:rPr lang="en-US" sz="1400" dirty="0">
                <a:solidFill>
                  <a:schemeClr val="bg1"/>
                </a:solidFill>
              </a:rPr>
              <a:t>to eliminate?</a:t>
            </a:r>
          </a:p>
        </p:txBody>
      </p:sp>
      <p:sp>
        <p:nvSpPr>
          <p:cNvPr id="9" name="Rectangle: Rounded Corners 8">
            <a:extLst>
              <a:ext uri="{FF2B5EF4-FFF2-40B4-BE49-F238E27FC236}">
                <a16:creationId xmlns:a16="http://schemas.microsoft.com/office/drawing/2014/main" id="{135BB3F0-D262-4642-BAF4-157A388A0CB6}"/>
              </a:ext>
            </a:extLst>
          </p:cNvPr>
          <p:cNvSpPr/>
          <p:nvPr/>
        </p:nvSpPr>
        <p:spPr>
          <a:xfrm>
            <a:off x="6262250" y="4370708"/>
            <a:ext cx="5600699" cy="6373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400" dirty="0">
                <a:solidFill>
                  <a:schemeClr val="bg1"/>
                </a:solidFill>
              </a:rPr>
              <a:t>How to increase effectiveness by operational excellence?</a:t>
            </a:r>
          </a:p>
          <a:p>
            <a:pPr marL="342900" indent="-342900">
              <a:buFont typeface="+mj-lt"/>
              <a:buAutoNum type="arabicPeriod"/>
            </a:pPr>
            <a:r>
              <a:rPr lang="en-US" sz="1400" dirty="0">
                <a:solidFill>
                  <a:schemeClr val="bg1"/>
                </a:solidFill>
              </a:rPr>
              <a:t>How to enhance efficiency by continuous improvement?</a:t>
            </a:r>
          </a:p>
        </p:txBody>
      </p:sp>
    </p:spTree>
    <p:custDataLst>
      <p:tags r:id="rId1"/>
    </p:custDataLst>
    <p:extLst>
      <p:ext uri="{BB962C8B-B14F-4D97-AF65-F5344CB8AC3E}">
        <p14:creationId xmlns:p14="http://schemas.microsoft.com/office/powerpoint/2010/main" val="322403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DB1CFB8F-8192-4327-9C2E-C36F83C12839}"/>
                                            </p:graphicEl>
                                          </p:spTgt>
                                        </p:tgtEl>
                                        <p:attrNameLst>
                                          <p:attrName>style.visibility</p:attrName>
                                        </p:attrNameLst>
                                      </p:cBhvr>
                                      <p:to>
                                        <p:strVal val="visible"/>
                                      </p:to>
                                    </p:set>
                                    <p:animEffect transition="in" filter="wheel(1)">
                                      <p:cBhvr>
                                        <p:cTn id="7" dur="2000"/>
                                        <p:tgtEl>
                                          <p:spTgt spid="5">
                                            <p:graphicEl>
                                              <a:dgm id="{DB1CFB8F-8192-4327-9C2E-C36F83C12839}"/>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graphicEl>
                                              <a:dgm id="{95520FEC-EABA-4541-B76D-6F47F1AD6D82}"/>
                                            </p:graphicEl>
                                          </p:spTgt>
                                        </p:tgtEl>
                                        <p:attrNameLst>
                                          <p:attrName>style.visibility</p:attrName>
                                        </p:attrNameLst>
                                      </p:cBhvr>
                                      <p:to>
                                        <p:strVal val="visible"/>
                                      </p:to>
                                    </p:set>
                                    <p:animEffect transition="in" filter="wheel(1)">
                                      <p:cBhvr>
                                        <p:cTn id="10" dur="2000"/>
                                        <p:tgtEl>
                                          <p:spTgt spid="5">
                                            <p:graphicEl>
                                              <a:dgm id="{95520FEC-EABA-4541-B76D-6F47F1AD6D8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graphicEl>
                                              <a:dgm id="{F06440DA-20E1-43B1-9D1E-27C39B1F8FEE}"/>
                                            </p:graphicEl>
                                          </p:spTgt>
                                        </p:tgtEl>
                                        <p:attrNameLst>
                                          <p:attrName>style.visibility</p:attrName>
                                        </p:attrNameLst>
                                      </p:cBhvr>
                                      <p:to>
                                        <p:strVal val="visible"/>
                                      </p:to>
                                    </p:set>
                                    <p:animEffect transition="in" filter="wheel(1)">
                                      <p:cBhvr>
                                        <p:cTn id="19" dur="2000"/>
                                        <p:tgtEl>
                                          <p:spTgt spid="5">
                                            <p:graphicEl>
                                              <a:dgm id="{F06440DA-20E1-43B1-9D1E-27C39B1F8FEE}"/>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graphicEl>
                                              <a:dgm id="{76896DFC-6885-4C36-990C-953FD9176894}"/>
                                            </p:graphicEl>
                                          </p:spTgt>
                                        </p:tgtEl>
                                        <p:attrNameLst>
                                          <p:attrName>style.visibility</p:attrName>
                                        </p:attrNameLst>
                                      </p:cBhvr>
                                      <p:to>
                                        <p:strVal val="visible"/>
                                      </p:to>
                                    </p:set>
                                    <p:animEffect transition="in" filter="wheel(1)">
                                      <p:cBhvr>
                                        <p:cTn id="22" dur="2000"/>
                                        <p:tgtEl>
                                          <p:spTgt spid="5">
                                            <p:graphicEl>
                                              <a:dgm id="{76896DFC-6885-4C36-990C-953FD91768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graphicEl>
                                              <a:dgm id="{69310325-A22F-4048-A283-D4D3B661966F}"/>
                                            </p:graphicEl>
                                          </p:spTgt>
                                        </p:tgtEl>
                                        <p:attrNameLst>
                                          <p:attrName>style.visibility</p:attrName>
                                        </p:attrNameLst>
                                      </p:cBhvr>
                                      <p:to>
                                        <p:strVal val="visible"/>
                                      </p:to>
                                    </p:set>
                                    <p:animEffect transition="in" filter="wheel(1)">
                                      <p:cBhvr>
                                        <p:cTn id="31" dur="2000"/>
                                        <p:tgtEl>
                                          <p:spTgt spid="5">
                                            <p:graphicEl>
                                              <a:dgm id="{69310325-A22F-4048-A283-D4D3B661966F}"/>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graphicEl>
                                              <a:dgm id="{9292E900-5B47-4062-8405-1449D557494C}"/>
                                            </p:graphicEl>
                                          </p:spTgt>
                                        </p:tgtEl>
                                        <p:attrNameLst>
                                          <p:attrName>style.visibility</p:attrName>
                                        </p:attrNameLst>
                                      </p:cBhvr>
                                      <p:to>
                                        <p:strVal val="visible"/>
                                      </p:to>
                                    </p:set>
                                    <p:animEffect transition="in" filter="wheel(1)">
                                      <p:cBhvr>
                                        <p:cTn id="34" dur="2000"/>
                                        <p:tgtEl>
                                          <p:spTgt spid="5">
                                            <p:graphicEl>
                                              <a:dgm id="{9292E900-5B47-4062-8405-1449D557494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graphicEl>
                                              <a:dgm id="{92A9A092-3D05-46B0-8A7A-3ED00BE13EEA}"/>
                                            </p:graphicEl>
                                          </p:spTgt>
                                        </p:tgtEl>
                                        <p:attrNameLst>
                                          <p:attrName>style.visibility</p:attrName>
                                        </p:attrNameLst>
                                      </p:cBhvr>
                                      <p:to>
                                        <p:strVal val="visible"/>
                                      </p:to>
                                    </p:set>
                                    <p:animEffect transition="in" filter="wheel(1)">
                                      <p:cBhvr>
                                        <p:cTn id="43" dur="2000"/>
                                        <p:tgtEl>
                                          <p:spTgt spid="5">
                                            <p:graphicEl>
                                              <a:dgm id="{92A9A092-3D05-46B0-8A7A-3ED00BE13EEA}"/>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
                                            <p:graphicEl>
                                              <a:dgm id="{630FFBF0-1AB5-4F71-8BBB-39DA49276F74}"/>
                                            </p:graphicEl>
                                          </p:spTgt>
                                        </p:tgtEl>
                                        <p:attrNameLst>
                                          <p:attrName>style.visibility</p:attrName>
                                        </p:attrNameLst>
                                      </p:cBhvr>
                                      <p:to>
                                        <p:strVal val="visible"/>
                                      </p:to>
                                    </p:set>
                                    <p:animEffect transition="in" filter="wheel(1)">
                                      <p:cBhvr>
                                        <p:cTn id="46" dur="2000"/>
                                        <p:tgtEl>
                                          <p:spTgt spid="5">
                                            <p:graphicEl>
                                              <a:dgm id="{630FFBF0-1AB5-4F71-8BBB-39DA49276F7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graphicEl>
                                              <a:dgm id="{476BB6F7-0278-4AD2-B675-505F81157535}"/>
                                            </p:graphicEl>
                                          </p:spTgt>
                                        </p:tgtEl>
                                        <p:attrNameLst>
                                          <p:attrName>style.visibility</p:attrName>
                                        </p:attrNameLst>
                                      </p:cBhvr>
                                      <p:to>
                                        <p:strVal val="visible"/>
                                      </p:to>
                                    </p:set>
                                    <p:animEffect transition="in" filter="wheel(1)">
                                      <p:cBhvr>
                                        <p:cTn id="55" dur="2000"/>
                                        <p:tgtEl>
                                          <p:spTgt spid="5">
                                            <p:graphicEl>
                                              <a:dgm id="{476BB6F7-0278-4AD2-B675-505F8115753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5">
                                            <p:graphicEl>
                                              <a:dgm id="{BB07E5E1-A044-4FE6-AAD7-0C240A18ADBE}"/>
                                            </p:graphicEl>
                                          </p:spTgt>
                                        </p:tgtEl>
                                        <p:attrNameLst>
                                          <p:attrName>style.visibility</p:attrName>
                                        </p:attrNameLst>
                                      </p:cBhvr>
                                      <p:to>
                                        <p:strVal val="visible"/>
                                      </p:to>
                                    </p:set>
                                    <p:animEffect transition="in" filter="wheel(1)">
                                      <p:cBhvr>
                                        <p:cTn id="60" dur="2000"/>
                                        <p:tgtEl>
                                          <p:spTgt spid="5">
                                            <p:graphicEl>
                                              <a:dgm id="{BB07E5E1-A044-4FE6-AAD7-0C240A18ADB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21" presetClass="entr" presetSubtype="1" fill="hold" grpId="0" nodeType="withEffect">
                                  <p:stCondLst>
                                    <p:cond delay="0"/>
                                  </p:stCondLst>
                                  <p:childTnLst>
                                    <p:set>
                                      <p:cBhvr>
                                        <p:cTn id="66" dur="1" fill="hold">
                                          <p:stCondLst>
                                            <p:cond delay="0"/>
                                          </p:stCondLst>
                                        </p:cTn>
                                        <p:tgtEl>
                                          <p:spTgt spid="5">
                                            <p:graphicEl>
                                              <a:dgm id="{510C05F1-969C-4A5C-8F96-24AFA4C9B2E9}"/>
                                            </p:graphicEl>
                                          </p:spTgt>
                                        </p:tgtEl>
                                        <p:attrNameLst>
                                          <p:attrName>style.visibility</p:attrName>
                                        </p:attrNameLst>
                                      </p:cBhvr>
                                      <p:to>
                                        <p:strVal val="visible"/>
                                      </p:to>
                                    </p:set>
                                    <p:animEffect transition="in" filter="wheel(1)">
                                      <p:cBhvr>
                                        <p:cTn id="67" dur="2000"/>
                                        <p:tgtEl>
                                          <p:spTgt spid="5">
                                            <p:graphicEl>
                                              <a:dgm id="{510C05F1-969C-4A5C-8F96-24AFA4C9B2E9}"/>
                                            </p:graphicEl>
                                          </p:spTgt>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
                                            <p:graphicEl>
                                              <a:dgm id="{F14E0CB4-9666-46C2-B692-4564E825D8DD}"/>
                                            </p:graphicEl>
                                          </p:spTgt>
                                        </p:tgtEl>
                                        <p:attrNameLst>
                                          <p:attrName>style.visibility</p:attrName>
                                        </p:attrNameLst>
                                      </p:cBhvr>
                                      <p:to>
                                        <p:strVal val="visible"/>
                                      </p:to>
                                    </p:set>
                                    <p:animEffect transition="in" filter="wheel(1)">
                                      <p:cBhvr>
                                        <p:cTn id="70" dur="2000"/>
                                        <p:tgtEl>
                                          <p:spTgt spid="5">
                                            <p:graphicEl>
                                              <a:dgm id="{F14E0CB4-9666-46C2-B692-4564E825D8DD}"/>
                                            </p:graphicEl>
                                          </p:spTgt>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5">
                                            <p:graphicEl>
                                              <a:dgm id="{A53B0B2D-03E9-4DEE-BCD9-22686ED7772A}"/>
                                            </p:graphicEl>
                                          </p:spTgt>
                                        </p:tgtEl>
                                        <p:attrNameLst>
                                          <p:attrName>style.visibility</p:attrName>
                                        </p:attrNameLst>
                                      </p:cBhvr>
                                      <p:to>
                                        <p:strVal val="visible"/>
                                      </p:to>
                                    </p:set>
                                    <p:animEffect transition="in" filter="wheel(1)">
                                      <p:cBhvr>
                                        <p:cTn id="73" dur="2000"/>
                                        <p:tgtEl>
                                          <p:spTgt spid="5">
                                            <p:graphicEl>
                                              <a:dgm id="{A53B0B2D-03E9-4DEE-BCD9-22686ED777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3"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a:xfrm>
            <a:off x="318083" y="348347"/>
            <a:ext cx="10515600" cy="1325563"/>
          </a:xfrm>
        </p:spPr>
        <p:txBody>
          <a:bodyPr>
            <a:normAutofit/>
          </a:bodyPr>
          <a:lstStyle/>
          <a:p>
            <a:pPr marL="457200" lvl="1" algn="l"/>
            <a:r>
              <a:rPr lang="en-US" sz="2800" b="1" kern="1200" dirty="0">
                <a:solidFill>
                  <a:schemeClr val="tx1"/>
                </a:solidFill>
                <a:latin typeface="Josefin Sans" pitchFamily="2" charset="0"/>
                <a:ea typeface="+mj-ea"/>
                <a:cs typeface="+mj-cs"/>
              </a:rPr>
              <a:t>Prioritize and Groom Requirements (incrementally and iteratively)</a:t>
            </a:r>
          </a:p>
        </p:txBody>
      </p:sp>
      <p:pic>
        <p:nvPicPr>
          <p:cNvPr id="5" name="Content Placeholder 4" descr="A screenshot of a social media post&#10;&#10;Description automatically generated">
            <a:extLst>
              <a:ext uri="{FF2B5EF4-FFF2-40B4-BE49-F238E27FC236}">
                <a16:creationId xmlns:a16="http://schemas.microsoft.com/office/drawing/2014/main" id="{AE0B173C-6858-456C-B9A4-1A4284E398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5939" y="1585257"/>
            <a:ext cx="9714815" cy="4351338"/>
          </a:xfrm>
        </p:spPr>
      </p:pic>
      <p:sp>
        <p:nvSpPr>
          <p:cNvPr id="6" name="Arrow: Right 5">
            <a:extLst>
              <a:ext uri="{FF2B5EF4-FFF2-40B4-BE49-F238E27FC236}">
                <a16:creationId xmlns:a16="http://schemas.microsoft.com/office/drawing/2014/main" id="{976EE137-9D75-4F1F-99D9-04C721888B7D}"/>
              </a:ext>
            </a:extLst>
          </p:cNvPr>
          <p:cNvSpPr/>
          <p:nvPr/>
        </p:nvSpPr>
        <p:spPr>
          <a:xfrm>
            <a:off x="1426855" y="1606139"/>
            <a:ext cx="469784" cy="218114"/>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5647F83-B345-4BB7-BB0F-D6F6E5725D7C}"/>
              </a:ext>
            </a:extLst>
          </p:cNvPr>
          <p:cNvSpPr/>
          <p:nvPr/>
        </p:nvSpPr>
        <p:spPr>
          <a:xfrm rot="10800000">
            <a:off x="6107912" y="1606139"/>
            <a:ext cx="461395" cy="218114"/>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7077A381-A44E-4B85-9DC2-941A32199776}"/>
              </a:ext>
            </a:extLst>
          </p:cNvPr>
          <p:cNvSpPr/>
          <p:nvPr/>
        </p:nvSpPr>
        <p:spPr>
          <a:xfrm>
            <a:off x="8498775" y="2759978"/>
            <a:ext cx="184557" cy="108602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7EAEFD5-7E7F-4FAA-BE52-272EC9438704}"/>
              </a:ext>
            </a:extLst>
          </p:cNvPr>
          <p:cNvSpPr txBox="1"/>
          <p:nvPr/>
        </p:nvSpPr>
        <p:spPr>
          <a:xfrm>
            <a:off x="8733572" y="3009714"/>
            <a:ext cx="2334293" cy="646331"/>
          </a:xfrm>
          <a:prstGeom prst="rect">
            <a:avLst/>
          </a:prstGeom>
          <a:noFill/>
        </p:spPr>
        <p:txBody>
          <a:bodyPr wrap="none" rtlCol="0">
            <a:spAutoFit/>
          </a:bodyPr>
          <a:lstStyle/>
          <a:p>
            <a:r>
              <a:rPr lang="en-US" dirty="0">
                <a:solidFill>
                  <a:srgbClr val="FF0000"/>
                </a:solidFill>
              </a:rPr>
              <a:t>Current Iteration or </a:t>
            </a:r>
          </a:p>
          <a:p>
            <a:r>
              <a:rPr lang="en-US" dirty="0">
                <a:solidFill>
                  <a:srgbClr val="FF0000"/>
                </a:solidFill>
              </a:rPr>
              <a:t>Minor Milestone</a:t>
            </a:r>
          </a:p>
        </p:txBody>
      </p:sp>
      <p:sp>
        <p:nvSpPr>
          <p:cNvPr id="11" name="Right Brace 10">
            <a:extLst>
              <a:ext uri="{FF2B5EF4-FFF2-40B4-BE49-F238E27FC236}">
                <a16:creationId xmlns:a16="http://schemas.microsoft.com/office/drawing/2014/main" id="{7A502644-4CA0-462A-9B3E-E8012C69CC43}"/>
              </a:ext>
            </a:extLst>
          </p:cNvPr>
          <p:cNvSpPr/>
          <p:nvPr/>
        </p:nvSpPr>
        <p:spPr>
          <a:xfrm rot="5400000">
            <a:off x="6544964" y="1635951"/>
            <a:ext cx="363387" cy="878736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C7863932-5C1A-4775-8A16-F4859765D6A8}"/>
              </a:ext>
            </a:extLst>
          </p:cNvPr>
          <p:cNvSpPr txBox="1"/>
          <p:nvPr/>
        </p:nvSpPr>
        <p:spPr>
          <a:xfrm>
            <a:off x="2672503" y="5594587"/>
            <a:ext cx="9352240" cy="369332"/>
          </a:xfrm>
          <a:prstGeom prst="rect">
            <a:avLst/>
          </a:prstGeom>
          <a:noFill/>
          <a:ln>
            <a:solidFill>
              <a:srgbClr val="FF0000"/>
            </a:solidFill>
          </a:ln>
        </p:spPr>
        <p:txBody>
          <a:bodyPr wrap="none" rtlCol="0">
            <a:spAutoFit/>
          </a:bodyPr>
          <a:lstStyle/>
          <a:p>
            <a:r>
              <a:rPr lang="en-US" dirty="0">
                <a:solidFill>
                  <a:srgbClr val="FF0000"/>
                </a:solidFill>
              </a:rPr>
              <a:t>Forecasting what the team needs to work on for two upcoming iterations/milestones</a:t>
            </a:r>
          </a:p>
        </p:txBody>
      </p:sp>
      <p:sp>
        <p:nvSpPr>
          <p:cNvPr id="13" name="TextBox 12">
            <a:extLst>
              <a:ext uri="{FF2B5EF4-FFF2-40B4-BE49-F238E27FC236}">
                <a16:creationId xmlns:a16="http://schemas.microsoft.com/office/drawing/2014/main" id="{A6D69152-9CD1-495F-8993-3BDC4E0449C4}"/>
              </a:ext>
            </a:extLst>
          </p:cNvPr>
          <p:cNvSpPr txBox="1"/>
          <p:nvPr/>
        </p:nvSpPr>
        <p:spPr>
          <a:xfrm>
            <a:off x="6658607" y="1522807"/>
            <a:ext cx="1875835" cy="369332"/>
          </a:xfrm>
          <a:prstGeom prst="rect">
            <a:avLst/>
          </a:prstGeom>
          <a:noFill/>
        </p:spPr>
        <p:txBody>
          <a:bodyPr wrap="none" rtlCol="0">
            <a:spAutoFit/>
          </a:bodyPr>
          <a:lstStyle/>
          <a:p>
            <a:r>
              <a:rPr lang="en-US" dirty="0">
                <a:solidFill>
                  <a:srgbClr val="FF0000"/>
                </a:solidFill>
              </a:rPr>
              <a:t>Major Milestone</a:t>
            </a:r>
          </a:p>
        </p:txBody>
      </p:sp>
      <p:sp>
        <p:nvSpPr>
          <p:cNvPr id="14" name="TextBox 13">
            <a:extLst>
              <a:ext uri="{FF2B5EF4-FFF2-40B4-BE49-F238E27FC236}">
                <a16:creationId xmlns:a16="http://schemas.microsoft.com/office/drawing/2014/main" id="{E12DF067-0E30-41AE-B0DC-A7D67E1C4BF2}"/>
              </a:ext>
            </a:extLst>
          </p:cNvPr>
          <p:cNvSpPr txBox="1"/>
          <p:nvPr/>
        </p:nvSpPr>
        <p:spPr>
          <a:xfrm>
            <a:off x="543792" y="1520712"/>
            <a:ext cx="931665" cy="369332"/>
          </a:xfrm>
          <a:prstGeom prst="rect">
            <a:avLst/>
          </a:prstGeom>
          <a:noFill/>
        </p:spPr>
        <p:txBody>
          <a:bodyPr wrap="none" rtlCol="0">
            <a:spAutoFit/>
          </a:bodyPr>
          <a:lstStyle/>
          <a:p>
            <a:r>
              <a:rPr lang="en-US" dirty="0">
                <a:solidFill>
                  <a:srgbClr val="FF0000"/>
                </a:solidFill>
              </a:rPr>
              <a:t>Project</a:t>
            </a:r>
          </a:p>
        </p:txBody>
      </p:sp>
    </p:spTree>
    <p:custDataLst>
      <p:tags r:id="rId1"/>
    </p:custDataLst>
    <p:extLst>
      <p:ext uri="{BB962C8B-B14F-4D97-AF65-F5344CB8AC3E}">
        <p14:creationId xmlns:p14="http://schemas.microsoft.com/office/powerpoint/2010/main" val="3192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animBg="1"/>
      <p:bldP spid="1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B5EA-BF41-4D1E-BB57-CDD361995B27}"/>
              </a:ext>
            </a:extLst>
          </p:cNvPr>
          <p:cNvSpPr>
            <a:spLocks noGrp="1"/>
          </p:cNvSpPr>
          <p:nvPr>
            <p:ph type="title"/>
          </p:nvPr>
        </p:nvSpPr>
        <p:spPr>
          <a:xfrm>
            <a:off x="2499613" y="642277"/>
            <a:ext cx="8101398" cy="677108"/>
          </a:xfrm>
        </p:spPr>
        <p:txBody>
          <a:bodyPr>
            <a:normAutofit fontScale="90000"/>
          </a:bodyPr>
          <a:lstStyle/>
          <a:p>
            <a:r>
              <a:rPr lang="en-US" dirty="0"/>
              <a:t>Four Desirable Characteristics</a:t>
            </a:r>
          </a:p>
        </p:txBody>
      </p:sp>
      <p:graphicFrame>
        <p:nvGraphicFramePr>
          <p:cNvPr id="4" name="Diagram 3">
            <a:extLst>
              <a:ext uri="{FF2B5EF4-FFF2-40B4-BE49-F238E27FC236}">
                <a16:creationId xmlns:a16="http://schemas.microsoft.com/office/drawing/2014/main" id="{F14FD13D-26BD-48D2-855F-3F8F1024E559}"/>
              </a:ext>
            </a:extLst>
          </p:cNvPr>
          <p:cNvGraphicFramePr/>
          <p:nvPr>
            <p:extLst>
              <p:ext uri="{D42A27DB-BD31-4B8C-83A1-F6EECF244321}">
                <p14:modId xmlns:p14="http://schemas.microsoft.com/office/powerpoint/2010/main" val="1476376313"/>
              </p:ext>
            </p:extLst>
          </p:nvPr>
        </p:nvGraphicFramePr>
        <p:xfrm>
          <a:off x="2059816" y="1620520"/>
          <a:ext cx="8227184" cy="485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0635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8F2A-D081-484D-B3C5-03D95963571F}"/>
              </a:ext>
            </a:extLst>
          </p:cNvPr>
          <p:cNvSpPr>
            <a:spLocks noGrp="1"/>
          </p:cNvSpPr>
          <p:nvPr>
            <p:ph type="title"/>
          </p:nvPr>
        </p:nvSpPr>
        <p:spPr/>
        <p:txBody>
          <a:bodyPr/>
          <a:lstStyle/>
          <a:p>
            <a:r>
              <a:rPr lang="en-US" dirty="0"/>
              <a:t>Increase Transparency to Plan</a:t>
            </a:r>
          </a:p>
        </p:txBody>
      </p:sp>
      <p:pic>
        <p:nvPicPr>
          <p:cNvPr id="5" name="Content Placeholder 4" descr="A screenshot of a computer&#10;&#10;Description automatically generated">
            <a:extLst>
              <a:ext uri="{FF2B5EF4-FFF2-40B4-BE49-F238E27FC236}">
                <a16:creationId xmlns:a16="http://schemas.microsoft.com/office/drawing/2014/main" id="{8ABE1E85-57F5-4F72-B1B0-4012761A62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630931"/>
            <a:ext cx="10515600" cy="3193730"/>
          </a:xfrm>
        </p:spPr>
      </p:pic>
      <p:sp>
        <p:nvSpPr>
          <p:cNvPr id="6" name="Speech Bubble: Oval 5">
            <a:extLst>
              <a:ext uri="{FF2B5EF4-FFF2-40B4-BE49-F238E27FC236}">
                <a16:creationId xmlns:a16="http://schemas.microsoft.com/office/drawing/2014/main" id="{7850CB95-2280-4B8A-9E4C-C087BBA1A7F8}"/>
              </a:ext>
            </a:extLst>
          </p:cNvPr>
          <p:cNvSpPr/>
          <p:nvPr/>
        </p:nvSpPr>
        <p:spPr>
          <a:xfrm>
            <a:off x="897622" y="1384184"/>
            <a:ext cx="2650921" cy="1325564"/>
          </a:xfrm>
          <a:prstGeom prst="wedgeEllipseCallout">
            <a:avLst>
              <a:gd name="adj1" fmla="val 41638"/>
              <a:gd name="adj2" fmla="val 9222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Roadmap (Condensed WBS view) is no longer in MS Project or just with the PM. </a:t>
            </a:r>
          </a:p>
        </p:txBody>
      </p:sp>
      <p:sp>
        <p:nvSpPr>
          <p:cNvPr id="7" name="Speech Bubble: Oval 6">
            <a:extLst>
              <a:ext uri="{FF2B5EF4-FFF2-40B4-BE49-F238E27FC236}">
                <a16:creationId xmlns:a16="http://schemas.microsoft.com/office/drawing/2014/main" id="{0BAE7E0F-4F4A-465E-A14D-2F7C8AF3CF7A}"/>
              </a:ext>
            </a:extLst>
          </p:cNvPr>
          <p:cNvSpPr/>
          <p:nvPr/>
        </p:nvSpPr>
        <p:spPr>
          <a:xfrm>
            <a:off x="7434045" y="1305367"/>
            <a:ext cx="2650921" cy="1325564"/>
          </a:xfrm>
          <a:prstGeom prst="wedgeEllipseCallout">
            <a:avLst>
              <a:gd name="adj1" fmla="val 14106"/>
              <a:gd name="adj2" fmla="val 90963"/>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Plan concurrent phases of project, program, or portfolio!</a:t>
            </a:r>
          </a:p>
        </p:txBody>
      </p:sp>
      <p:sp>
        <p:nvSpPr>
          <p:cNvPr id="8" name="Speech Bubble: Oval 7">
            <a:extLst>
              <a:ext uri="{FF2B5EF4-FFF2-40B4-BE49-F238E27FC236}">
                <a16:creationId xmlns:a16="http://schemas.microsoft.com/office/drawing/2014/main" id="{DD7B6024-B780-4450-83FB-B5A9B82458C3}"/>
              </a:ext>
            </a:extLst>
          </p:cNvPr>
          <p:cNvSpPr/>
          <p:nvPr/>
        </p:nvSpPr>
        <p:spPr>
          <a:xfrm>
            <a:off x="4365072" y="1384184"/>
            <a:ext cx="2650921" cy="1325564"/>
          </a:xfrm>
          <a:prstGeom prst="wedgeEllipseCallout">
            <a:avLst>
              <a:gd name="adj1" fmla="val -40641"/>
              <a:gd name="adj2" fmla="val 90963"/>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team is aware of the degree of requirements-test cases and thus quality of software.</a:t>
            </a:r>
          </a:p>
        </p:txBody>
      </p:sp>
    </p:spTree>
    <p:custDataLst>
      <p:tags r:id="rId1"/>
    </p:custDataLst>
    <p:extLst>
      <p:ext uri="{BB962C8B-B14F-4D97-AF65-F5344CB8AC3E}">
        <p14:creationId xmlns:p14="http://schemas.microsoft.com/office/powerpoint/2010/main" val="329251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6FCF-F6BF-43A0-A0F3-F122FF35B5BB}"/>
              </a:ext>
            </a:extLst>
          </p:cNvPr>
          <p:cNvSpPr>
            <a:spLocks noGrp="1"/>
          </p:cNvSpPr>
          <p:nvPr>
            <p:ph type="title"/>
          </p:nvPr>
        </p:nvSpPr>
        <p:spPr/>
        <p:txBody>
          <a:bodyPr>
            <a:normAutofit fontScale="90000"/>
          </a:bodyPr>
          <a:lstStyle/>
          <a:p>
            <a:r>
              <a:rPr lang="en-US" dirty="0"/>
              <a:t>Wait! We have a Workflow Support too!</a:t>
            </a:r>
          </a:p>
        </p:txBody>
      </p:sp>
      <p:pic>
        <p:nvPicPr>
          <p:cNvPr id="5" name="Content Placeholder 4" descr="A screenshot of a computer&#10;&#10;Description automatically generated">
            <a:extLst>
              <a:ext uri="{FF2B5EF4-FFF2-40B4-BE49-F238E27FC236}">
                <a16:creationId xmlns:a16="http://schemas.microsoft.com/office/drawing/2014/main" id="{6FACAF6A-25D2-4729-988A-9DE104FC55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2075" y="1825625"/>
            <a:ext cx="4747850" cy="4351338"/>
          </a:xfrm>
        </p:spPr>
      </p:pic>
      <p:sp>
        <p:nvSpPr>
          <p:cNvPr id="9" name="Speech Bubble: Oval 8">
            <a:extLst>
              <a:ext uri="{FF2B5EF4-FFF2-40B4-BE49-F238E27FC236}">
                <a16:creationId xmlns:a16="http://schemas.microsoft.com/office/drawing/2014/main" id="{88D124C0-5598-47F7-84AE-904AADB4D18C}"/>
              </a:ext>
            </a:extLst>
          </p:cNvPr>
          <p:cNvSpPr/>
          <p:nvPr/>
        </p:nvSpPr>
        <p:spPr>
          <a:xfrm>
            <a:off x="838200" y="2192323"/>
            <a:ext cx="2173447" cy="1431721"/>
          </a:xfrm>
          <a:prstGeom prst="wedgeEllipseCallout">
            <a:avLst>
              <a:gd name="adj1" fmla="val 74673"/>
              <a:gd name="adj2" fmla="val 61436"/>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Customizable Workflow based on business needs</a:t>
            </a:r>
          </a:p>
        </p:txBody>
      </p:sp>
      <p:sp>
        <p:nvSpPr>
          <p:cNvPr id="10" name="Speech Bubble: Oval 9">
            <a:extLst>
              <a:ext uri="{FF2B5EF4-FFF2-40B4-BE49-F238E27FC236}">
                <a16:creationId xmlns:a16="http://schemas.microsoft.com/office/drawing/2014/main" id="{878E7359-6188-4155-B753-A3BB36BFDE12}"/>
              </a:ext>
            </a:extLst>
          </p:cNvPr>
          <p:cNvSpPr/>
          <p:nvPr/>
        </p:nvSpPr>
        <p:spPr>
          <a:xfrm>
            <a:off x="838200" y="4125679"/>
            <a:ext cx="2173447" cy="1431721"/>
          </a:xfrm>
          <a:prstGeom prst="wedgeEllipseCallout">
            <a:avLst>
              <a:gd name="adj1" fmla="val 77761"/>
              <a:gd name="adj2" fmla="val -352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Multiple workflows based on requirement types</a:t>
            </a:r>
          </a:p>
        </p:txBody>
      </p:sp>
      <p:sp>
        <p:nvSpPr>
          <p:cNvPr id="11" name="Speech Bubble: Oval 10">
            <a:extLst>
              <a:ext uri="{FF2B5EF4-FFF2-40B4-BE49-F238E27FC236}">
                <a16:creationId xmlns:a16="http://schemas.microsoft.com/office/drawing/2014/main" id="{D1C5E114-6B5E-4E43-BEAD-608BB9CDB659}"/>
              </a:ext>
            </a:extLst>
          </p:cNvPr>
          <p:cNvSpPr/>
          <p:nvPr/>
        </p:nvSpPr>
        <p:spPr>
          <a:xfrm>
            <a:off x="8951751" y="2178341"/>
            <a:ext cx="2173447" cy="1431721"/>
          </a:xfrm>
          <a:prstGeom prst="wedgeEllipseCallout">
            <a:avLst>
              <a:gd name="adj1" fmla="val -60418"/>
              <a:gd name="adj2" fmla="val 6612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Supports agile principles of transparency, inspection, and adaptation.</a:t>
            </a:r>
          </a:p>
        </p:txBody>
      </p:sp>
      <p:sp>
        <p:nvSpPr>
          <p:cNvPr id="12" name="Speech Bubble: Oval 11">
            <a:extLst>
              <a:ext uri="{FF2B5EF4-FFF2-40B4-BE49-F238E27FC236}">
                <a16:creationId xmlns:a16="http://schemas.microsoft.com/office/drawing/2014/main" id="{F53969CC-A9B5-4DF5-B5F9-36C45BC8F38B}"/>
              </a:ext>
            </a:extLst>
          </p:cNvPr>
          <p:cNvSpPr/>
          <p:nvPr/>
        </p:nvSpPr>
        <p:spPr>
          <a:xfrm>
            <a:off x="8951750" y="4469934"/>
            <a:ext cx="2173447" cy="1431721"/>
          </a:xfrm>
          <a:prstGeom prst="wedgeEllipseCallout">
            <a:avLst>
              <a:gd name="adj1" fmla="val -63506"/>
              <a:gd name="adj2" fmla="val -58681"/>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Includes support for Digital Signature too!</a:t>
            </a:r>
          </a:p>
        </p:txBody>
      </p:sp>
    </p:spTree>
    <p:custDataLst>
      <p:tags r:id="rId1"/>
    </p:custDataLst>
    <p:extLst>
      <p:ext uri="{BB962C8B-B14F-4D97-AF65-F5344CB8AC3E}">
        <p14:creationId xmlns:p14="http://schemas.microsoft.com/office/powerpoint/2010/main" val="968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Transparency </a:t>
            </a:r>
            <a:r>
              <a:rPr lang="en-US" sz="3100" dirty="0">
                <a:sym typeface="Wingdings" panose="05000000000000000000" pitchFamily="2" charset="2"/>
              </a:rPr>
              <a:t> Conversation  Better T</a:t>
            </a:r>
            <a:r>
              <a:rPr lang="en-US" sz="3100" dirty="0"/>
              <a:t>eam Estimates</a:t>
            </a:r>
            <a:endParaRPr lang="en-US" dirty="0"/>
          </a:p>
        </p:txBody>
      </p:sp>
      <p:pic>
        <p:nvPicPr>
          <p:cNvPr id="11" name="Picture 10" descr="A screenshot of a cell phone&#10;&#10;Description automatically generated">
            <a:extLst>
              <a:ext uri="{FF2B5EF4-FFF2-40B4-BE49-F238E27FC236}">
                <a16:creationId xmlns:a16="http://schemas.microsoft.com/office/drawing/2014/main" id="{F78A8D9F-7B7F-42F5-8613-C4BA0C17E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16008"/>
            <a:ext cx="2219635" cy="1143160"/>
          </a:xfrm>
          <a:prstGeom prst="rect">
            <a:avLst/>
          </a:prstGeom>
        </p:spPr>
      </p:pic>
      <p:grpSp>
        <p:nvGrpSpPr>
          <p:cNvPr id="18" name="Group 17">
            <a:extLst>
              <a:ext uri="{FF2B5EF4-FFF2-40B4-BE49-F238E27FC236}">
                <a16:creationId xmlns:a16="http://schemas.microsoft.com/office/drawing/2014/main" id="{CCE887F8-F0E8-4C08-A2D5-B220C27D1171}"/>
              </a:ext>
            </a:extLst>
          </p:cNvPr>
          <p:cNvGrpSpPr/>
          <p:nvPr/>
        </p:nvGrpSpPr>
        <p:grpSpPr>
          <a:xfrm>
            <a:off x="3296873" y="1232478"/>
            <a:ext cx="7013197" cy="5566929"/>
            <a:chOff x="3296873" y="1232478"/>
            <a:chExt cx="7013197" cy="5566929"/>
          </a:xfrm>
        </p:grpSpPr>
        <p:pic>
          <p:nvPicPr>
            <p:cNvPr id="13" name="Picture 12" descr="A screenshot of a social media post&#10;&#10;Description automatically generated">
              <a:extLst>
                <a:ext uri="{FF2B5EF4-FFF2-40B4-BE49-F238E27FC236}">
                  <a16:creationId xmlns:a16="http://schemas.microsoft.com/office/drawing/2014/main" id="{53E9641B-D8DD-4307-8D17-2F01F467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545" y="1232478"/>
              <a:ext cx="5991525" cy="5566929"/>
            </a:xfrm>
            <a:prstGeom prst="rect">
              <a:avLst/>
            </a:prstGeom>
          </p:spPr>
        </p:pic>
        <p:sp>
          <p:nvSpPr>
            <p:cNvPr id="14" name="Arrow: Left-Right 13">
              <a:extLst>
                <a:ext uri="{FF2B5EF4-FFF2-40B4-BE49-F238E27FC236}">
                  <a16:creationId xmlns:a16="http://schemas.microsoft.com/office/drawing/2014/main" id="{73120EDD-17B8-4052-A41E-86C310A2E2BE}"/>
                </a:ext>
              </a:extLst>
            </p:cNvPr>
            <p:cNvSpPr/>
            <p:nvPr/>
          </p:nvSpPr>
          <p:spPr>
            <a:xfrm>
              <a:off x="3296873" y="1904301"/>
              <a:ext cx="721454" cy="276837"/>
            </a:xfrm>
            <a:prstGeom prst="lef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peech Bubble: Oval 14">
            <a:extLst>
              <a:ext uri="{FF2B5EF4-FFF2-40B4-BE49-F238E27FC236}">
                <a16:creationId xmlns:a16="http://schemas.microsoft.com/office/drawing/2014/main" id="{C6533418-0E0D-4B7B-938C-328ED9BDA3DC}"/>
              </a:ext>
            </a:extLst>
          </p:cNvPr>
          <p:cNvSpPr/>
          <p:nvPr/>
        </p:nvSpPr>
        <p:spPr>
          <a:xfrm>
            <a:off x="1107347" y="3137484"/>
            <a:ext cx="2650921" cy="1325564"/>
          </a:xfrm>
          <a:prstGeom prst="wedgeEllipseCallout">
            <a:avLst>
              <a:gd name="adj1" fmla="val 51448"/>
              <a:gd name="adj2" fmla="val -45735"/>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Much of the collaboration is already happening without infringing on time commitments. </a:t>
            </a:r>
          </a:p>
        </p:txBody>
      </p:sp>
      <p:sp>
        <p:nvSpPr>
          <p:cNvPr id="16" name="Speech Bubble: Oval 15">
            <a:extLst>
              <a:ext uri="{FF2B5EF4-FFF2-40B4-BE49-F238E27FC236}">
                <a16:creationId xmlns:a16="http://schemas.microsoft.com/office/drawing/2014/main" id="{A5BFA123-7320-47FB-83B8-92479301D2FB}"/>
              </a:ext>
            </a:extLst>
          </p:cNvPr>
          <p:cNvSpPr/>
          <p:nvPr/>
        </p:nvSpPr>
        <p:spPr>
          <a:xfrm>
            <a:off x="8181014" y="3699337"/>
            <a:ext cx="2650921" cy="1325564"/>
          </a:xfrm>
          <a:prstGeom prst="wedgeEllipseCallout">
            <a:avLst>
              <a:gd name="adj1" fmla="val -63109"/>
              <a:gd name="adj2" fmla="val -4889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Planning sessions become more productive!</a:t>
            </a:r>
          </a:p>
        </p:txBody>
      </p:sp>
      <p:sp>
        <p:nvSpPr>
          <p:cNvPr id="17" name="Speech Bubble: Oval 16">
            <a:extLst>
              <a:ext uri="{FF2B5EF4-FFF2-40B4-BE49-F238E27FC236}">
                <a16:creationId xmlns:a16="http://schemas.microsoft.com/office/drawing/2014/main" id="{BE608A13-9380-4E06-9E7A-CC1AF5AD463B}"/>
              </a:ext>
            </a:extLst>
          </p:cNvPr>
          <p:cNvSpPr/>
          <p:nvPr/>
        </p:nvSpPr>
        <p:spPr>
          <a:xfrm>
            <a:off x="1189669" y="4909012"/>
            <a:ext cx="2650921" cy="1325564"/>
          </a:xfrm>
          <a:prstGeom prst="wedgeEllipseCallout">
            <a:avLst>
              <a:gd name="adj1" fmla="val 51448"/>
              <a:gd name="adj2" fmla="val -45735"/>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Auditable requirements making it easy for the team to commit story point estimates. </a:t>
            </a:r>
          </a:p>
        </p:txBody>
      </p:sp>
      <p:sp>
        <p:nvSpPr>
          <p:cNvPr id="19" name="Speech Bubble: Oval 18">
            <a:extLst>
              <a:ext uri="{FF2B5EF4-FFF2-40B4-BE49-F238E27FC236}">
                <a16:creationId xmlns:a16="http://schemas.microsoft.com/office/drawing/2014/main" id="{F24012C5-0F1C-47A7-96A1-3041CF32311C}"/>
              </a:ext>
            </a:extLst>
          </p:cNvPr>
          <p:cNvSpPr/>
          <p:nvPr/>
        </p:nvSpPr>
        <p:spPr>
          <a:xfrm>
            <a:off x="8219426" y="5167311"/>
            <a:ext cx="2650921" cy="1325564"/>
          </a:xfrm>
          <a:prstGeom prst="wedgeEllipseCallout">
            <a:avLst>
              <a:gd name="adj1" fmla="val -63109"/>
              <a:gd name="adj2" fmla="val -4889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Facilitates remote, distributed, and virtual team collaboration.</a:t>
            </a:r>
          </a:p>
        </p:txBody>
      </p:sp>
    </p:spTree>
    <p:custDataLst>
      <p:tags r:id="rId1"/>
    </p:custDataLst>
    <p:extLst>
      <p:ext uri="{BB962C8B-B14F-4D97-AF65-F5344CB8AC3E}">
        <p14:creationId xmlns:p14="http://schemas.microsoft.com/office/powerpoint/2010/main" val="4497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100" dirty="0"/>
              <a:t>Use Themes as Milestones</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BDDBF31A-2576-45BD-83A7-7AE3E80E20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94951"/>
            <a:ext cx="10515600" cy="3212686"/>
          </a:xfrm>
        </p:spPr>
      </p:pic>
      <p:sp>
        <p:nvSpPr>
          <p:cNvPr id="6" name="Arrow: Down 5">
            <a:extLst>
              <a:ext uri="{FF2B5EF4-FFF2-40B4-BE49-F238E27FC236}">
                <a16:creationId xmlns:a16="http://schemas.microsoft.com/office/drawing/2014/main" id="{F64480A4-62C1-44B3-9F60-15266796CC6C}"/>
              </a:ext>
            </a:extLst>
          </p:cNvPr>
          <p:cNvSpPr/>
          <p:nvPr/>
        </p:nvSpPr>
        <p:spPr>
          <a:xfrm>
            <a:off x="3549361" y="2108623"/>
            <a:ext cx="249382" cy="286328"/>
          </a:xfrm>
          <a:prstGeom prst="down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6">
            <a:extLst>
              <a:ext uri="{FF2B5EF4-FFF2-40B4-BE49-F238E27FC236}">
                <a16:creationId xmlns:a16="http://schemas.microsoft.com/office/drawing/2014/main" id="{D5E8DD24-C8A2-46A2-973F-36257D602617}"/>
              </a:ext>
            </a:extLst>
          </p:cNvPr>
          <p:cNvSpPr/>
          <p:nvPr/>
        </p:nvSpPr>
        <p:spPr>
          <a:xfrm>
            <a:off x="5050172" y="1250364"/>
            <a:ext cx="3397541" cy="1396702"/>
          </a:xfrm>
          <a:prstGeom prst="wedgeEllipseCallout">
            <a:avLst>
              <a:gd name="adj1" fmla="val -53672"/>
              <a:gd name="adj2" fmla="val 42079"/>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Aligns with the strategic product roadmap by mapping themes (components) in product backlog</a:t>
            </a:r>
          </a:p>
        </p:txBody>
      </p:sp>
      <p:sp>
        <p:nvSpPr>
          <p:cNvPr id="8" name="Speech Bubble: Oval 7">
            <a:extLst>
              <a:ext uri="{FF2B5EF4-FFF2-40B4-BE49-F238E27FC236}">
                <a16:creationId xmlns:a16="http://schemas.microsoft.com/office/drawing/2014/main" id="{FF6A3628-A78C-4B01-8C41-E252AFE7ADCD}"/>
              </a:ext>
            </a:extLst>
          </p:cNvPr>
          <p:cNvSpPr/>
          <p:nvPr/>
        </p:nvSpPr>
        <p:spPr>
          <a:xfrm>
            <a:off x="8682605" y="1362854"/>
            <a:ext cx="3087149" cy="1032097"/>
          </a:xfrm>
          <a:prstGeom prst="wedgeEllipseCallout">
            <a:avLst>
              <a:gd name="adj1" fmla="val -21105"/>
              <a:gd name="adj2" fmla="val 7225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tx1"/>
                </a:solidFill>
              </a:rPr>
              <a:t>Keep team engaged with releases and iterations</a:t>
            </a:r>
          </a:p>
        </p:txBody>
      </p:sp>
    </p:spTree>
    <p:custDataLst>
      <p:tags r:id="rId1"/>
    </p:custDataLst>
    <p:extLst>
      <p:ext uri="{BB962C8B-B14F-4D97-AF65-F5344CB8AC3E}">
        <p14:creationId xmlns:p14="http://schemas.microsoft.com/office/powerpoint/2010/main" val="21619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05A2-3736-41EB-B6B2-53190C010700}"/>
              </a:ext>
            </a:extLst>
          </p:cNvPr>
          <p:cNvSpPr>
            <a:spLocks noGrp="1"/>
          </p:cNvSpPr>
          <p:nvPr>
            <p:ph type="title"/>
          </p:nvPr>
        </p:nvSpPr>
        <p:spPr/>
        <p:txBody>
          <a:bodyPr/>
          <a:lstStyle/>
          <a:p>
            <a:r>
              <a:rPr lang="en-US" dirty="0"/>
              <a:t>Dr. Sriram Rajagopalan</a:t>
            </a:r>
          </a:p>
        </p:txBody>
      </p:sp>
      <p:graphicFrame>
        <p:nvGraphicFramePr>
          <p:cNvPr id="12" name="Content Placeholder 3">
            <a:extLst>
              <a:ext uri="{FF2B5EF4-FFF2-40B4-BE49-F238E27FC236}">
                <a16:creationId xmlns:a16="http://schemas.microsoft.com/office/drawing/2014/main" id="{070AB5EA-0876-4109-AEC9-538117353760}"/>
              </a:ext>
            </a:extLst>
          </p:cNvPr>
          <p:cNvGraphicFramePr>
            <a:graphicFrameLocks/>
          </p:cNvGraphicFramePr>
          <p:nvPr/>
        </p:nvGraphicFramePr>
        <p:xfrm>
          <a:off x="1045090" y="1782308"/>
          <a:ext cx="6729047" cy="307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Callout 2">
            <a:extLst>
              <a:ext uri="{FF2B5EF4-FFF2-40B4-BE49-F238E27FC236}">
                <a16:creationId xmlns:a16="http://schemas.microsoft.com/office/drawing/2014/main" id="{671FAD18-629D-4215-9362-5AE8B26CDB55}"/>
              </a:ext>
            </a:extLst>
          </p:cNvPr>
          <p:cNvSpPr/>
          <p:nvPr/>
        </p:nvSpPr>
        <p:spPr>
          <a:xfrm>
            <a:off x="5497208" y="1356357"/>
            <a:ext cx="2442702" cy="918732"/>
          </a:xfrm>
          <a:prstGeom prst="wedgeEllipseCallout">
            <a:avLst>
              <a:gd name="adj1" fmla="val -54712"/>
              <a:gd name="adj2" fmla="val 583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PhD, MBA, MS, BE</a:t>
            </a:r>
          </a:p>
        </p:txBody>
      </p:sp>
      <p:sp>
        <p:nvSpPr>
          <p:cNvPr id="14" name="Oval Callout 6">
            <a:extLst>
              <a:ext uri="{FF2B5EF4-FFF2-40B4-BE49-F238E27FC236}">
                <a16:creationId xmlns:a16="http://schemas.microsoft.com/office/drawing/2014/main" id="{1D942D05-4E71-4DAF-9177-256366D260CA}"/>
              </a:ext>
            </a:extLst>
          </p:cNvPr>
          <p:cNvSpPr/>
          <p:nvPr/>
        </p:nvSpPr>
        <p:spPr>
          <a:xfrm>
            <a:off x="266856" y="3701471"/>
            <a:ext cx="2951997" cy="1905000"/>
          </a:xfrm>
          <a:prstGeom prst="wedgeEllipseCallout">
            <a:avLst>
              <a:gd name="adj1" fmla="val 63687"/>
              <a:gd name="adj2" fmla="val -191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PfMP</a:t>
            </a:r>
            <a:r>
              <a:rPr lang="en-US" sz="1400" dirty="0">
                <a:solidFill>
                  <a:schemeClr val="tx1"/>
                </a:solidFill>
              </a:rPr>
              <a:t>, </a:t>
            </a:r>
            <a:r>
              <a:rPr lang="en-US" sz="1400" dirty="0" err="1">
                <a:solidFill>
                  <a:schemeClr val="tx1"/>
                </a:solidFill>
              </a:rPr>
              <a:t>PgMP</a:t>
            </a:r>
            <a:r>
              <a:rPr lang="en-US" sz="1400" dirty="0">
                <a:solidFill>
                  <a:schemeClr val="tx1"/>
                </a:solidFill>
              </a:rPr>
              <a:t>, PMP, SP, RMP, ACP, CSM, CSPO, ACC, CSD, SCT, CSOXP, SSBB, Instructional Designer, Speaker, Writer, and Author</a:t>
            </a:r>
          </a:p>
        </p:txBody>
      </p:sp>
      <p:sp>
        <p:nvSpPr>
          <p:cNvPr id="15" name="Oval Callout 7">
            <a:extLst>
              <a:ext uri="{FF2B5EF4-FFF2-40B4-BE49-F238E27FC236}">
                <a16:creationId xmlns:a16="http://schemas.microsoft.com/office/drawing/2014/main" id="{43E65B1C-0ABC-4B97-ABEA-06573F3CD13A}"/>
              </a:ext>
            </a:extLst>
          </p:cNvPr>
          <p:cNvSpPr/>
          <p:nvPr/>
        </p:nvSpPr>
        <p:spPr>
          <a:xfrm>
            <a:off x="5392616" y="4287220"/>
            <a:ext cx="2662960" cy="1905000"/>
          </a:xfrm>
          <a:prstGeom prst="wedgeEllipseCallout">
            <a:avLst>
              <a:gd name="adj1" fmla="val -48024"/>
              <a:gd name="adj2" fmla="val -56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Software Engineer, Team Leader, Business Analyst, Project Manager, Scrum Master, Agile Coach, Director, Vice President</a:t>
            </a:r>
          </a:p>
        </p:txBody>
      </p:sp>
      <p:sp>
        <p:nvSpPr>
          <p:cNvPr id="16" name="Oval Callout 8">
            <a:extLst>
              <a:ext uri="{FF2B5EF4-FFF2-40B4-BE49-F238E27FC236}">
                <a16:creationId xmlns:a16="http://schemas.microsoft.com/office/drawing/2014/main" id="{9DCBBE8C-0DEF-4B35-8A90-659EDC760384}"/>
              </a:ext>
            </a:extLst>
          </p:cNvPr>
          <p:cNvSpPr/>
          <p:nvPr/>
        </p:nvSpPr>
        <p:spPr>
          <a:xfrm>
            <a:off x="533399" y="1718883"/>
            <a:ext cx="2340429" cy="1112412"/>
          </a:xfrm>
          <a:prstGeom prst="wedgeEllipseCallout">
            <a:avLst>
              <a:gd name="adj1" fmla="val 65096"/>
              <a:gd name="adj2" fmla="val 44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 Canada, India, Vietnam, Ireland, Belgium, Greece, &amp; Switzerland</a:t>
            </a:r>
          </a:p>
        </p:txBody>
      </p:sp>
      <p:pic>
        <p:nvPicPr>
          <p:cNvPr id="10" name="Picture 9">
            <a:extLst>
              <a:ext uri="{FF2B5EF4-FFF2-40B4-BE49-F238E27FC236}">
                <a16:creationId xmlns:a16="http://schemas.microsoft.com/office/drawing/2014/main" id="{5A74F8C7-6B8E-4131-BEC2-9A7588A5C6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5682" y="2960222"/>
            <a:ext cx="2857500" cy="2857500"/>
          </a:xfrm>
          <a:prstGeom prst="rect">
            <a:avLst/>
          </a:prstGeom>
        </p:spPr>
      </p:pic>
      <p:sp>
        <p:nvSpPr>
          <p:cNvPr id="9" name="Subtitle 2">
            <a:extLst>
              <a:ext uri="{FF2B5EF4-FFF2-40B4-BE49-F238E27FC236}">
                <a16:creationId xmlns:a16="http://schemas.microsoft.com/office/drawing/2014/main" id="{FB747585-A254-44B3-9B1B-7833B4C1950E}"/>
              </a:ext>
            </a:extLst>
          </p:cNvPr>
          <p:cNvSpPr txBox="1">
            <a:spLocks/>
          </p:cNvSpPr>
          <p:nvPr/>
        </p:nvSpPr>
        <p:spPr>
          <a:xfrm>
            <a:off x="9015730" y="5848186"/>
            <a:ext cx="2714604" cy="3440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tx1"/>
                </a:solidFill>
                <a:latin typeface="+mj-lt"/>
                <a:ea typeface="+mn-ea"/>
                <a:cs typeface="Kanit" panose="00000500000000000000"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Kanit" panose="00000500000000000000" pitchFamily="2" charset="-34"/>
                <a:ea typeface="+mn-ea"/>
                <a:cs typeface="Kanit" panose="00000500000000000000"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Kanit" panose="00000500000000000000" pitchFamily="2" charset="-34"/>
                <a:ea typeface="+mn-ea"/>
                <a:cs typeface="Kanit" panose="00000500000000000000"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a:t>
            </a:r>
            <a:r>
              <a:rPr lang="en-US" sz="1600" dirty="0" err="1"/>
              <a:t>agilesriram</a:t>
            </a:r>
            <a:endParaRPr lang="en-US" sz="1600" dirty="0"/>
          </a:p>
        </p:txBody>
      </p:sp>
      <p:pic>
        <p:nvPicPr>
          <p:cNvPr id="11" name="Graphic 10">
            <a:extLst>
              <a:ext uri="{FF2B5EF4-FFF2-40B4-BE49-F238E27FC236}">
                <a16:creationId xmlns:a16="http://schemas.microsoft.com/office/drawing/2014/main" id="{5CF902F2-C6D3-4528-9E3A-32E431E39C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06020" y="5930972"/>
            <a:ext cx="219420" cy="178462"/>
          </a:xfrm>
          <a:prstGeom prst="rect">
            <a:avLst/>
          </a:prstGeom>
        </p:spPr>
      </p:pic>
    </p:spTree>
    <p:custDataLst>
      <p:tags r:id="rId1"/>
    </p:custDataLst>
    <p:extLst>
      <p:ext uri="{BB962C8B-B14F-4D97-AF65-F5344CB8AC3E}">
        <p14:creationId xmlns:p14="http://schemas.microsoft.com/office/powerpoint/2010/main" val="1301421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Plan for risk in Estimates by limiting hours/day</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2194DEAB-B5FE-468F-8903-C8095A1C39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4987" y="1904904"/>
            <a:ext cx="6610885" cy="3327878"/>
          </a:xfrm>
        </p:spPr>
      </p:pic>
      <p:grpSp>
        <p:nvGrpSpPr>
          <p:cNvPr id="10" name="Group 9">
            <a:extLst>
              <a:ext uri="{FF2B5EF4-FFF2-40B4-BE49-F238E27FC236}">
                <a16:creationId xmlns:a16="http://schemas.microsoft.com/office/drawing/2014/main" id="{FEC634DE-FC0E-48A1-B34D-79AEB7386084}"/>
              </a:ext>
            </a:extLst>
          </p:cNvPr>
          <p:cNvGrpSpPr/>
          <p:nvPr/>
        </p:nvGrpSpPr>
        <p:grpSpPr>
          <a:xfrm>
            <a:off x="3179428" y="2919369"/>
            <a:ext cx="3798290" cy="1835195"/>
            <a:chOff x="3179428" y="2919369"/>
            <a:chExt cx="3798290" cy="1835195"/>
          </a:xfrm>
        </p:grpSpPr>
        <p:sp>
          <p:nvSpPr>
            <p:cNvPr id="6" name="Arrow: Right 5">
              <a:extLst>
                <a:ext uri="{FF2B5EF4-FFF2-40B4-BE49-F238E27FC236}">
                  <a16:creationId xmlns:a16="http://schemas.microsoft.com/office/drawing/2014/main" id="{FE8EE3B1-F983-411C-B701-EEB693C889EE}"/>
                </a:ext>
              </a:extLst>
            </p:cNvPr>
            <p:cNvSpPr/>
            <p:nvPr/>
          </p:nvSpPr>
          <p:spPr>
            <a:xfrm rot="8802527">
              <a:off x="3179428" y="2919369"/>
              <a:ext cx="620785" cy="293615"/>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8">
              <a:extLst>
                <a:ext uri="{FF2B5EF4-FFF2-40B4-BE49-F238E27FC236}">
                  <a16:creationId xmlns:a16="http://schemas.microsoft.com/office/drawing/2014/main" id="{3CAC4DCD-2C63-416B-A9C8-A614DCF47E6C}"/>
                </a:ext>
              </a:extLst>
            </p:cNvPr>
            <p:cNvSpPr/>
            <p:nvPr/>
          </p:nvSpPr>
          <p:spPr>
            <a:xfrm>
              <a:off x="4326797" y="3429000"/>
              <a:ext cx="2650921" cy="1325564"/>
            </a:xfrm>
            <a:prstGeom prst="wedgeEllipseCallout">
              <a:avLst>
                <a:gd name="adj1" fmla="val -63531"/>
                <a:gd name="adj2" fmla="val -2633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Life comes in the way! Whether it is company meetings or issues within the iteration, allowing for flex time mitigates risk. </a:t>
              </a:r>
            </a:p>
          </p:txBody>
        </p:sp>
      </p:grpSp>
    </p:spTree>
    <p:custDataLst>
      <p:tags r:id="rId1"/>
    </p:custDataLst>
    <p:extLst>
      <p:ext uri="{BB962C8B-B14F-4D97-AF65-F5344CB8AC3E}">
        <p14:creationId xmlns:p14="http://schemas.microsoft.com/office/powerpoint/2010/main" val="132973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Centralize task and testing transparency</a:t>
            </a: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11D43BA5-5CE4-4A85-BF8C-544D94986E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7108" y="2300959"/>
            <a:ext cx="4380555" cy="2256081"/>
          </a:xfrm>
          <a:prstGeom prst="rect">
            <a:avLst/>
          </a:prstGeom>
        </p:spPr>
      </p:pic>
      <p:sp>
        <p:nvSpPr>
          <p:cNvPr id="6" name="Speech Bubble: Oval 5">
            <a:extLst>
              <a:ext uri="{FF2B5EF4-FFF2-40B4-BE49-F238E27FC236}">
                <a16:creationId xmlns:a16="http://schemas.microsoft.com/office/drawing/2014/main" id="{889E62E0-FC6E-4810-B660-D9D4AB0AA55F}"/>
              </a:ext>
            </a:extLst>
          </p:cNvPr>
          <p:cNvSpPr/>
          <p:nvPr/>
        </p:nvSpPr>
        <p:spPr>
          <a:xfrm>
            <a:off x="6667920" y="1916970"/>
            <a:ext cx="3742468" cy="1442907"/>
          </a:xfrm>
          <a:prstGeom prst="wedgeEllipseCallout">
            <a:avLst>
              <a:gd name="adj1" fmla="val -72267"/>
              <a:gd name="adj2" fmla="val 84182"/>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Number of tasks (4) the team has identified to address this requirement</a:t>
            </a:r>
          </a:p>
        </p:txBody>
      </p:sp>
      <p:sp>
        <p:nvSpPr>
          <p:cNvPr id="7" name="Speech Bubble: Oval 6">
            <a:extLst>
              <a:ext uri="{FF2B5EF4-FFF2-40B4-BE49-F238E27FC236}">
                <a16:creationId xmlns:a16="http://schemas.microsoft.com/office/drawing/2014/main" id="{9FEDD1FB-BFCD-4DCF-9264-6EF000B58C7F}"/>
              </a:ext>
            </a:extLst>
          </p:cNvPr>
          <p:cNvSpPr/>
          <p:nvPr/>
        </p:nvSpPr>
        <p:spPr>
          <a:xfrm>
            <a:off x="6667920" y="4307745"/>
            <a:ext cx="3742468" cy="1442907"/>
          </a:xfrm>
          <a:prstGeom prst="wedgeEllipseCallout">
            <a:avLst>
              <a:gd name="adj1" fmla="val -73031"/>
              <a:gd name="adj2" fmla="val -511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Number of test cases (4) the team has identified for acceptance testing.</a:t>
            </a:r>
          </a:p>
        </p:txBody>
      </p:sp>
      <p:sp>
        <p:nvSpPr>
          <p:cNvPr id="8" name="Arrow: Left-Right 7">
            <a:extLst>
              <a:ext uri="{FF2B5EF4-FFF2-40B4-BE49-F238E27FC236}">
                <a16:creationId xmlns:a16="http://schemas.microsoft.com/office/drawing/2014/main" id="{00560E3B-52D8-42C9-B13E-38DF5F76E393}"/>
              </a:ext>
            </a:extLst>
          </p:cNvPr>
          <p:cNvSpPr/>
          <p:nvPr/>
        </p:nvSpPr>
        <p:spPr>
          <a:xfrm rot="5400000">
            <a:off x="8101003" y="3586169"/>
            <a:ext cx="876301" cy="495283"/>
          </a:xfrm>
          <a:prstGeom prst="lef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17062A-0711-401A-AF7D-E54B6E51C16B}"/>
              </a:ext>
            </a:extLst>
          </p:cNvPr>
          <p:cNvSpPr txBox="1"/>
          <p:nvPr/>
        </p:nvSpPr>
        <p:spPr>
          <a:xfrm>
            <a:off x="8958245" y="3572200"/>
            <a:ext cx="2567005" cy="523220"/>
          </a:xfrm>
          <a:prstGeom prst="rect">
            <a:avLst/>
          </a:prstGeom>
          <a:noFill/>
        </p:spPr>
        <p:txBody>
          <a:bodyPr wrap="square" rtlCol="0">
            <a:spAutoFit/>
          </a:bodyPr>
          <a:lstStyle/>
          <a:p>
            <a:r>
              <a:rPr lang="en-US" sz="1400" i="1" dirty="0">
                <a:solidFill>
                  <a:srgbClr val="FF0000"/>
                </a:solidFill>
              </a:rPr>
              <a:t>Visibility to fewer tasks and test cases mean trouble!</a:t>
            </a:r>
          </a:p>
        </p:txBody>
      </p:sp>
    </p:spTree>
    <p:custDataLst>
      <p:tags r:id="rId1"/>
    </p:custDataLst>
    <p:extLst>
      <p:ext uri="{BB962C8B-B14F-4D97-AF65-F5344CB8AC3E}">
        <p14:creationId xmlns:p14="http://schemas.microsoft.com/office/powerpoint/2010/main" val="2650710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79F2-1EF0-4BC6-8107-97306DF48DCB}"/>
              </a:ext>
            </a:extLst>
          </p:cNvPr>
          <p:cNvSpPr>
            <a:spLocks noGrp="1"/>
          </p:cNvSpPr>
          <p:nvPr>
            <p:ph type="title"/>
          </p:nvPr>
        </p:nvSpPr>
        <p:spPr/>
        <p:txBody>
          <a:bodyPr/>
          <a:lstStyle/>
          <a:p>
            <a:r>
              <a:rPr lang="en-US" dirty="0"/>
              <a:t>One STOP to More Traceability</a:t>
            </a:r>
          </a:p>
        </p:txBody>
      </p:sp>
      <p:pic>
        <p:nvPicPr>
          <p:cNvPr id="5" name="Content Placeholder 4" descr="A screenshot of a computer&#10;&#10;Description automatically generated">
            <a:extLst>
              <a:ext uri="{FF2B5EF4-FFF2-40B4-BE49-F238E27FC236}">
                <a16:creationId xmlns:a16="http://schemas.microsoft.com/office/drawing/2014/main" id="{91B03611-ABFB-4E78-AEA3-B1DEEDA228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486" y="2109084"/>
            <a:ext cx="10542314" cy="3410870"/>
          </a:xfrm>
          <a:ln>
            <a:noFill/>
          </a:ln>
        </p:spPr>
      </p:pic>
      <p:sp>
        <p:nvSpPr>
          <p:cNvPr id="7" name="Left Brace 6">
            <a:extLst>
              <a:ext uri="{FF2B5EF4-FFF2-40B4-BE49-F238E27FC236}">
                <a16:creationId xmlns:a16="http://schemas.microsoft.com/office/drawing/2014/main" id="{EDB317A9-BF4C-4B23-9BBB-533F35D1C721}"/>
              </a:ext>
            </a:extLst>
          </p:cNvPr>
          <p:cNvSpPr/>
          <p:nvPr/>
        </p:nvSpPr>
        <p:spPr>
          <a:xfrm rot="5400000">
            <a:off x="2999064" y="373310"/>
            <a:ext cx="184558" cy="479011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42D522E8-4328-4ECE-A0A7-6582D3890E84}"/>
              </a:ext>
            </a:extLst>
          </p:cNvPr>
          <p:cNvSpPr/>
          <p:nvPr/>
        </p:nvSpPr>
        <p:spPr>
          <a:xfrm rot="5400000">
            <a:off x="2999064" y="777175"/>
            <a:ext cx="184558" cy="4790115"/>
          </a:xfrm>
          <a:prstGeom prst="rightBrace">
            <a:avLst/>
          </a:prstGeom>
          <a:solidFill>
            <a:schemeClr val="bg2"/>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024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Pictures Speak Progress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7E54358-C8B3-4028-8464-B18343D143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403" y="1648190"/>
            <a:ext cx="5689230" cy="4351338"/>
          </a:xfrm>
        </p:spPr>
      </p:pic>
      <p:sp>
        <p:nvSpPr>
          <p:cNvPr id="6" name="Speech Bubble: Oval 5">
            <a:extLst>
              <a:ext uri="{FF2B5EF4-FFF2-40B4-BE49-F238E27FC236}">
                <a16:creationId xmlns:a16="http://schemas.microsoft.com/office/drawing/2014/main" id="{AFBEDA4C-08EC-40C5-B5B5-86EA3E2674BE}"/>
              </a:ext>
            </a:extLst>
          </p:cNvPr>
          <p:cNvSpPr/>
          <p:nvPr/>
        </p:nvSpPr>
        <p:spPr>
          <a:xfrm>
            <a:off x="8801535" y="1952744"/>
            <a:ext cx="2466363" cy="1048622"/>
          </a:xfrm>
          <a:prstGeom prst="wedgeEllipseCallout">
            <a:avLst>
              <a:gd name="adj1" fmla="val -45663"/>
              <a:gd name="adj2" fmla="val 527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Several widgets available</a:t>
            </a:r>
          </a:p>
        </p:txBody>
      </p:sp>
      <p:sp>
        <p:nvSpPr>
          <p:cNvPr id="7" name="Speech Bubble: Oval 6">
            <a:extLst>
              <a:ext uri="{FF2B5EF4-FFF2-40B4-BE49-F238E27FC236}">
                <a16:creationId xmlns:a16="http://schemas.microsoft.com/office/drawing/2014/main" id="{9C6B6726-6D39-4B51-8A43-E34A6C3756DC}"/>
              </a:ext>
            </a:extLst>
          </p:cNvPr>
          <p:cNvSpPr/>
          <p:nvPr/>
        </p:nvSpPr>
        <p:spPr>
          <a:xfrm>
            <a:off x="8910592" y="4072311"/>
            <a:ext cx="2641048" cy="1472266"/>
          </a:xfrm>
          <a:prstGeom prst="wedgeEllipseCallout">
            <a:avLst>
              <a:gd name="adj1" fmla="val -54507"/>
              <a:gd name="adj2" fmla="val -43256"/>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Export data grid or image for additional discussions</a:t>
            </a:r>
          </a:p>
        </p:txBody>
      </p:sp>
      <p:sp>
        <p:nvSpPr>
          <p:cNvPr id="8" name="Speech Bubble: Oval 7">
            <a:extLst>
              <a:ext uri="{FF2B5EF4-FFF2-40B4-BE49-F238E27FC236}">
                <a16:creationId xmlns:a16="http://schemas.microsoft.com/office/drawing/2014/main" id="{A2CE960F-73C3-493D-8209-2EE91AC288FA}"/>
              </a:ext>
            </a:extLst>
          </p:cNvPr>
          <p:cNvSpPr/>
          <p:nvPr/>
        </p:nvSpPr>
        <p:spPr>
          <a:xfrm>
            <a:off x="474138" y="1814274"/>
            <a:ext cx="2552265" cy="1325562"/>
          </a:xfrm>
          <a:prstGeom prst="wedgeEllipseCallout">
            <a:avLst>
              <a:gd name="adj1" fmla="val 53997"/>
              <a:gd name="adj2" fmla="val 463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View burndown, burnup, velocity, or coverage quickly!</a:t>
            </a:r>
          </a:p>
        </p:txBody>
      </p:sp>
      <p:sp>
        <p:nvSpPr>
          <p:cNvPr id="9" name="Speech Bubble: Oval 8">
            <a:extLst>
              <a:ext uri="{FF2B5EF4-FFF2-40B4-BE49-F238E27FC236}">
                <a16:creationId xmlns:a16="http://schemas.microsoft.com/office/drawing/2014/main" id="{299FFB45-A8DF-4293-BB3B-EBF1C1A24B13}"/>
              </a:ext>
            </a:extLst>
          </p:cNvPr>
          <p:cNvSpPr/>
          <p:nvPr/>
        </p:nvSpPr>
        <p:spPr>
          <a:xfrm>
            <a:off x="474138" y="4072311"/>
            <a:ext cx="2552265" cy="1325562"/>
          </a:xfrm>
          <a:prstGeom prst="wedgeEllipseCallout">
            <a:avLst>
              <a:gd name="adj1" fmla="val 53997"/>
              <a:gd name="adj2" fmla="val 46344"/>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View coverage on more artifacts!</a:t>
            </a:r>
          </a:p>
        </p:txBody>
      </p:sp>
    </p:spTree>
    <p:custDataLst>
      <p:tags r:id="rId1"/>
    </p:custDataLst>
    <p:extLst>
      <p:ext uri="{BB962C8B-B14F-4D97-AF65-F5344CB8AC3E}">
        <p14:creationId xmlns:p14="http://schemas.microsoft.com/office/powerpoint/2010/main" val="193165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67C0-387B-41D5-B5F8-F73ECEC18A04}"/>
              </a:ext>
            </a:extLst>
          </p:cNvPr>
          <p:cNvSpPr>
            <a:spLocks noGrp="1"/>
          </p:cNvSpPr>
          <p:nvPr>
            <p:ph type="title"/>
          </p:nvPr>
        </p:nvSpPr>
        <p:spPr/>
        <p:txBody>
          <a:bodyPr>
            <a:normAutofit/>
          </a:bodyPr>
          <a:lstStyle/>
          <a:p>
            <a:r>
              <a:rPr lang="en-US" sz="3200" dirty="0"/>
              <a:t>Triage defects without breaking iteration commitments</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43CF3FA1-22D6-4632-BE61-21AE7BCEC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869" y="1387459"/>
            <a:ext cx="10515600" cy="4284417"/>
          </a:xfrm>
        </p:spPr>
      </p:pic>
      <p:grpSp>
        <p:nvGrpSpPr>
          <p:cNvPr id="12" name="Group 11">
            <a:extLst>
              <a:ext uri="{FF2B5EF4-FFF2-40B4-BE49-F238E27FC236}">
                <a16:creationId xmlns:a16="http://schemas.microsoft.com/office/drawing/2014/main" id="{6B9EC0A2-0EB6-4B64-A257-2D6A6CFA948A}"/>
              </a:ext>
            </a:extLst>
          </p:cNvPr>
          <p:cNvGrpSpPr/>
          <p:nvPr/>
        </p:nvGrpSpPr>
        <p:grpSpPr>
          <a:xfrm>
            <a:off x="787867" y="2374084"/>
            <a:ext cx="11069271" cy="2223082"/>
            <a:chOff x="787867" y="2374084"/>
            <a:chExt cx="11069271" cy="2223082"/>
          </a:xfrm>
        </p:grpSpPr>
        <p:sp>
          <p:nvSpPr>
            <p:cNvPr id="3" name="Right Brace 2">
              <a:extLst>
                <a:ext uri="{FF2B5EF4-FFF2-40B4-BE49-F238E27FC236}">
                  <a16:creationId xmlns:a16="http://schemas.microsoft.com/office/drawing/2014/main" id="{5ED997E0-EE06-4032-801C-876A1DED3500}"/>
                </a:ext>
              </a:extLst>
            </p:cNvPr>
            <p:cNvSpPr/>
            <p:nvPr/>
          </p:nvSpPr>
          <p:spPr>
            <a:xfrm>
              <a:off x="11555136" y="2374084"/>
              <a:ext cx="302002" cy="190430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644EE9D2-E24A-4800-8FE3-D258C2D122D4}"/>
                </a:ext>
              </a:extLst>
            </p:cNvPr>
            <p:cNvSpPr/>
            <p:nvPr/>
          </p:nvSpPr>
          <p:spPr>
            <a:xfrm rot="10800000">
              <a:off x="787867" y="2476848"/>
              <a:ext cx="302002" cy="212031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DE435392-C43D-405D-98E8-73A7B1A03E74}"/>
              </a:ext>
            </a:extLst>
          </p:cNvPr>
          <p:cNvSpPr/>
          <p:nvPr/>
        </p:nvSpPr>
        <p:spPr>
          <a:xfrm>
            <a:off x="1795243" y="2514600"/>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 all defects identified need to be solved for project delivery.</a:t>
            </a:r>
          </a:p>
        </p:txBody>
      </p:sp>
      <p:sp>
        <p:nvSpPr>
          <p:cNvPr id="8" name="Rectangle: Rounded Corners 7">
            <a:extLst>
              <a:ext uri="{FF2B5EF4-FFF2-40B4-BE49-F238E27FC236}">
                <a16:creationId xmlns:a16="http://schemas.microsoft.com/office/drawing/2014/main" id="{A09CAFAC-50BD-4622-BE2C-84998524145D}"/>
              </a:ext>
            </a:extLst>
          </p:cNvPr>
          <p:cNvSpPr/>
          <p:nvPr/>
        </p:nvSpPr>
        <p:spPr>
          <a:xfrm>
            <a:off x="1795243" y="3719700"/>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Defects are uniquely identified so that these can be addressed during project team meetings.</a:t>
            </a:r>
          </a:p>
        </p:txBody>
      </p:sp>
      <p:sp>
        <p:nvSpPr>
          <p:cNvPr id="9" name="Rectangle: Rounded Corners 8">
            <a:extLst>
              <a:ext uri="{FF2B5EF4-FFF2-40B4-BE49-F238E27FC236}">
                <a16:creationId xmlns:a16="http://schemas.microsoft.com/office/drawing/2014/main" id="{D3633479-3681-4F16-8496-1E700B232544}"/>
              </a:ext>
            </a:extLst>
          </p:cNvPr>
          <p:cNvSpPr/>
          <p:nvPr/>
        </p:nvSpPr>
        <p:spPr>
          <a:xfrm>
            <a:off x="1795242" y="5013341"/>
            <a:ext cx="8154099" cy="9144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Defects go through a separate customizable triage workflow as they are evaluated for the severity of impact.</a:t>
            </a:r>
          </a:p>
        </p:txBody>
      </p:sp>
    </p:spTree>
    <p:custDataLst>
      <p:tags r:id="rId1"/>
    </p:custDataLst>
    <p:extLst>
      <p:ext uri="{BB962C8B-B14F-4D97-AF65-F5344CB8AC3E}">
        <p14:creationId xmlns:p14="http://schemas.microsoft.com/office/powerpoint/2010/main" val="266990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5097-96DE-48FF-AE49-52A37115981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4B0B3CA-AE42-4703-8464-80F839C3980A}"/>
              </a:ext>
            </a:extLst>
          </p:cNvPr>
          <p:cNvSpPr>
            <a:spLocks noGrp="1"/>
          </p:cNvSpPr>
          <p:nvPr>
            <p:ph sz="half" idx="1"/>
          </p:nvPr>
        </p:nvSpPr>
        <p:spPr/>
        <p:txBody>
          <a:bodyPr>
            <a:normAutofit/>
          </a:bodyPr>
          <a:lstStyle/>
          <a:p>
            <a:r>
              <a:rPr lang="en-US" sz="2800" dirty="0"/>
              <a:t>Waterfall or agile is a framework with a set of philosophies</a:t>
            </a:r>
          </a:p>
          <a:p>
            <a:r>
              <a:rPr lang="en-US" sz="2800" dirty="0"/>
              <a:t>Focus on business needs by adopting practices</a:t>
            </a:r>
          </a:p>
          <a:p>
            <a:r>
              <a:rPr lang="en-US" sz="2800" dirty="0"/>
              <a:t>Focus on people, process, technology, and organizational needs</a:t>
            </a:r>
          </a:p>
        </p:txBody>
      </p:sp>
      <p:pic>
        <p:nvPicPr>
          <p:cNvPr id="6" name="Content Placeholder 5" descr="A close up of a sign&#10;&#10;Description automatically generated">
            <a:extLst>
              <a:ext uri="{FF2B5EF4-FFF2-40B4-BE49-F238E27FC236}">
                <a16:creationId xmlns:a16="http://schemas.microsoft.com/office/drawing/2014/main" id="{1E4D5CFE-5D6F-4968-B859-135F4B520C4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25084" y="2250832"/>
            <a:ext cx="5833516" cy="3149012"/>
          </a:xfrm>
        </p:spPr>
      </p:pic>
    </p:spTree>
    <p:custDataLst>
      <p:tags r:id="rId1"/>
    </p:custDataLst>
    <p:extLst>
      <p:ext uri="{BB962C8B-B14F-4D97-AF65-F5344CB8AC3E}">
        <p14:creationId xmlns:p14="http://schemas.microsoft.com/office/powerpoint/2010/main" val="8976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7E2E-8DF6-425A-8142-7998C6D7A4BF}"/>
              </a:ext>
            </a:extLst>
          </p:cNvPr>
          <p:cNvSpPr>
            <a:spLocks noGrp="1"/>
          </p:cNvSpPr>
          <p:nvPr>
            <p:ph type="title"/>
          </p:nvPr>
        </p:nvSpPr>
        <p:spPr/>
        <p:txBody>
          <a:bodyPr/>
          <a:lstStyle/>
          <a:p>
            <a:r>
              <a:rPr lang="en-US" dirty="0"/>
              <a:t>Our Time Today</a:t>
            </a:r>
          </a:p>
        </p:txBody>
      </p:sp>
      <p:graphicFrame>
        <p:nvGraphicFramePr>
          <p:cNvPr id="4" name="Content Placeholder 3">
            <a:extLst>
              <a:ext uri="{FF2B5EF4-FFF2-40B4-BE49-F238E27FC236}">
                <a16:creationId xmlns:a16="http://schemas.microsoft.com/office/drawing/2014/main" id="{A06EF4F9-DD3A-435E-B5C5-32A1C1BDF7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3378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Dr. Royce’s SDLC to Waterfall</a:t>
            </a:r>
          </a:p>
        </p:txBody>
      </p:sp>
      <p:graphicFrame>
        <p:nvGraphicFramePr>
          <p:cNvPr id="13" name="Content Placeholder 12"/>
          <p:cNvGraphicFramePr>
            <a:graphicFrameLocks noGrp="1"/>
          </p:cNvGraphicFramePr>
          <p:nvPr>
            <p:ph idx="4294967295"/>
          </p:nvPr>
        </p:nvGraphicFramePr>
        <p:xfrm>
          <a:off x="2101850" y="1588665"/>
          <a:ext cx="749935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Callout 6"/>
          <p:cNvSpPr/>
          <p:nvPr/>
        </p:nvSpPr>
        <p:spPr>
          <a:xfrm>
            <a:off x="8839200" y="1219200"/>
            <a:ext cx="1524000" cy="1146048"/>
          </a:xfrm>
          <a:prstGeom prst="wedgeEllipseCallout">
            <a:avLst>
              <a:gd name="adj1" fmla="val -88366"/>
              <a:gd name="adj2" fmla="val -38743"/>
            </a:avLst>
          </a:prstGeom>
          <a:solidFill>
            <a:schemeClr val="bg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SDLC is not Waterfall</a:t>
            </a:r>
          </a:p>
        </p:txBody>
      </p:sp>
    </p:spTree>
    <p:custDataLst>
      <p:tags r:id="rId1"/>
    </p:custDataLst>
    <p:extLst>
      <p:ext uri="{BB962C8B-B14F-4D97-AF65-F5344CB8AC3E}">
        <p14:creationId xmlns:p14="http://schemas.microsoft.com/office/powerpoint/2010/main" val="155676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7D02C1-8735-4B51-8A75-E73B9C7A549F}"/>
              </a:ext>
            </a:extLst>
          </p:cNvPr>
          <p:cNvSpPr>
            <a:spLocks noGrp="1"/>
          </p:cNvSpPr>
          <p:nvPr>
            <p:ph type="title"/>
          </p:nvPr>
        </p:nvSpPr>
        <p:spPr/>
        <p:txBody>
          <a:bodyPr/>
          <a:lstStyle/>
          <a:p>
            <a:r>
              <a:rPr lang="en-US" dirty="0"/>
              <a:t>Waterfall is a Mindset</a:t>
            </a:r>
          </a:p>
        </p:txBody>
      </p:sp>
      <p:pic>
        <p:nvPicPr>
          <p:cNvPr id="5" name="Picture 4" descr="Screen Clipping">
            <a:extLst>
              <a:ext uri="{FF2B5EF4-FFF2-40B4-BE49-F238E27FC236}">
                <a16:creationId xmlns:a16="http://schemas.microsoft.com/office/drawing/2014/main" id="{831993AE-959E-44EE-B63D-688CDE3A8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879" y="4915819"/>
            <a:ext cx="5258534" cy="1247949"/>
          </a:xfrm>
          <a:prstGeom prst="rect">
            <a:avLst/>
          </a:prstGeom>
        </p:spPr>
      </p:pic>
      <p:sp>
        <p:nvSpPr>
          <p:cNvPr id="6" name="TextBox 5">
            <a:extLst>
              <a:ext uri="{FF2B5EF4-FFF2-40B4-BE49-F238E27FC236}">
                <a16:creationId xmlns:a16="http://schemas.microsoft.com/office/drawing/2014/main" id="{B1C1C8F2-DAEB-4952-AD6A-BD76AD533F73}"/>
              </a:ext>
            </a:extLst>
          </p:cNvPr>
          <p:cNvSpPr txBox="1"/>
          <p:nvPr/>
        </p:nvSpPr>
        <p:spPr>
          <a:xfrm>
            <a:off x="2510514" y="6281827"/>
            <a:ext cx="8479063" cy="230832"/>
          </a:xfrm>
          <a:prstGeom prst="rect">
            <a:avLst/>
          </a:prstGeom>
          <a:noFill/>
        </p:spPr>
        <p:txBody>
          <a:bodyPr wrap="square" rtlCol="0">
            <a:spAutoFit/>
          </a:bodyPr>
          <a:lstStyle/>
          <a:p>
            <a:r>
              <a:rPr lang="en-US" sz="900" dirty="0"/>
              <a:t>Rajagopalan, S. (2014). Review of the </a:t>
            </a:r>
            <a:r>
              <a:rPr lang="en-US" sz="800" dirty="0"/>
              <a:t>myths</a:t>
            </a:r>
            <a:r>
              <a:rPr lang="en-US" sz="900" dirty="0"/>
              <a:t> on the original software development model. International Journal of Software Engineering, 5(6), 103-111.</a:t>
            </a:r>
          </a:p>
        </p:txBody>
      </p:sp>
      <p:grpSp>
        <p:nvGrpSpPr>
          <p:cNvPr id="7" name="Group 6">
            <a:extLst>
              <a:ext uri="{FF2B5EF4-FFF2-40B4-BE49-F238E27FC236}">
                <a16:creationId xmlns:a16="http://schemas.microsoft.com/office/drawing/2014/main" id="{4FFB45EF-76D2-474A-B1AF-740C15394702}"/>
              </a:ext>
            </a:extLst>
          </p:cNvPr>
          <p:cNvGrpSpPr/>
          <p:nvPr/>
        </p:nvGrpSpPr>
        <p:grpSpPr>
          <a:xfrm>
            <a:off x="2133601" y="1776029"/>
            <a:ext cx="7924799" cy="2781398"/>
            <a:chOff x="1630363" y="2771775"/>
            <a:chExt cx="6542087" cy="2606675"/>
          </a:xfrm>
        </p:grpSpPr>
        <p:sp>
          <p:nvSpPr>
            <p:cNvPr id="8" name="Rectangle: Rounded Corners 7">
              <a:extLst>
                <a:ext uri="{FF2B5EF4-FFF2-40B4-BE49-F238E27FC236}">
                  <a16:creationId xmlns:a16="http://schemas.microsoft.com/office/drawing/2014/main" id="{60CC227B-E33C-4BD1-B4A6-62F19197A29A}"/>
                </a:ext>
              </a:extLst>
            </p:cNvPr>
            <p:cNvSpPr/>
            <p:nvPr/>
          </p:nvSpPr>
          <p:spPr>
            <a:xfrm>
              <a:off x="1630363" y="2806700"/>
              <a:ext cx="1435100" cy="27146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Business Case</a:t>
              </a:r>
            </a:p>
          </p:txBody>
        </p:sp>
        <p:sp>
          <p:nvSpPr>
            <p:cNvPr id="9" name="Rectangle: Rounded Corners 8">
              <a:extLst>
                <a:ext uri="{FF2B5EF4-FFF2-40B4-BE49-F238E27FC236}">
                  <a16:creationId xmlns:a16="http://schemas.microsoft.com/office/drawing/2014/main" id="{6F81D7EE-2E5D-4626-8C7F-1F4036AE39BE}"/>
                </a:ext>
              </a:extLst>
            </p:cNvPr>
            <p:cNvSpPr/>
            <p:nvPr/>
          </p:nvSpPr>
          <p:spPr>
            <a:xfrm>
              <a:off x="1941513" y="3208338"/>
              <a:ext cx="1408112" cy="288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Requirements</a:t>
              </a:r>
            </a:p>
          </p:txBody>
        </p:sp>
        <p:sp>
          <p:nvSpPr>
            <p:cNvPr id="10" name="Rectangle: Rounded Corners 9">
              <a:extLst>
                <a:ext uri="{FF2B5EF4-FFF2-40B4-BE49-F238E27FC236}">
                  <a16:creationId xmlns:a16="http://schemas.microsoft.com/office/drawing/2014/main" id="{CE6502BC-3BBF-4399-BF84-173B3220D8F6}"/>
                </a:ext>
              </a:extLst>
            </p:cNvPr>
            <p:cNvSpPr/>
            <p:nvPr/>
          </p:nvSpPr>
          <p:spPr>
            <a:xfrm>
              <a:off x="2244725" y="3671888"/>
              <a:ext cx="1408113" cy="288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System Specifications</a:t>
              </a:r>
            </a:p>
          </p:txBody>
        </p:sp>
        <p:sp>
          <p:nvSpPr>
            <p:cNvPr id="11" name="Rectangle: Rounded Corners 10">
              <a:extLst>
                <a:ext uri="{FF2B5EF4-FFF2-40B4-BE49-F238E27FC236}">
                  <a16:creationId xmlns:a16="http://schemas.microsoft.com/office/drawing/2014/main" id="{915B380F-BC18-48E9-8497-B8446577F6AB}"/>
                </a:ext>
              </a:extLst>
            </p:cNvPr>
            <p:cNvSpPr/>
            <p:nvPr/>
          </p:nvSpPr>
          <p:spPr>
            <a:xfrm>
              <a:off x="2646363" y="4154488"/>
              <a:ext cx="1408112" cy="28892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System Design</a:t>
              </a:r>
            </a:p>
          </p:txBody>
        </p:sp>
        <p:sp>
          <p:nvSpPr>
            <p:cNvPr id="12" name="Rectangle: Rounded Corners 11">
              <a:extLst>
                <a:ext uri="{FF2B5EF4-FFF2-40B4-BE49-F238E27FC236}">
                  <a16:creationId xmlns:a16="http://schemas.microsoft.com/office/drawing/2014/main" id="{169EEDB1-7461-4E34-B93F-450AC657A336}"/>
                </a:ext>
              </a:extLst>
            </p:cNvPr>
            <p:cNvSpPr/>
            <p:nvPr/>
          </p:nvSpPr>
          <p:spPr>
            <a:xfrm>
              <a:off x="2836863" y="4648200"/>
              <a:ext cx="1409700" cy="29051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Module Design</a:t>
              </a:r>
            </a:p>
          </p:txBody>
        </p:sp>
        <p:sp>
          <p:nvSpPr>
            <p:cNvPr id="13" name="Rectangle: Rounded Corners 12">
              <a:extLst>
                <a:ext uri="{FF2B5EF4-FFF2-40B4-BE49-F238E27FC236}">
                  <a16:creationId xmlns:a16="http://schemas.microsoft.com/office/drawing/2014/main" id="{848BE9EC-3305-4A84-8487-8647DC364BB1}"/>
                </a:ext>
              </a:extLst>
            </p:cNvPr>
            <p:cNvSpPr/>
            <p:nvPr/>
          </p:nvSpPr>
          <p:spPr>
            <a:xfrm>
              <a:off x="6738938" y="2806700"/>
              <a:ext cx="1433512" cy="2714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Release Testing</a:t>
              </a:r>
            </a:p>
          </p:txBody>
        </p:sp>
        <p:sp>
          <p:nvSpPr>
            <p:cNvPr id="14" name="Rectangle: Rounded Corners 13">
              <a:extLst>
                <a:ext uri="{FF2B5EF4-FFF2-40B4-BE49-F238E27FC236}">
                  <a16:creationId xmlns:a16="http://schemas.microsoft.com/office/drawing/2014/main" id="{45BB2075-1F48-409A-8DD2-9316CCEF9F9C}"/>
                </a:ext>
              </a:extLst>
            </p:cNvPr>
            <p:cNvSpPr/>
            <p:nvPr/>
          </p:nvSpPr>
          <p:spPr>
            <a:xfrm>
              <a:off x="6475413" y="3241675"/>
              <a:ext cx="1409700" cy="2905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Acceptance Testing</a:t>
              </a:r>
            </a:p>
          </p:txBody>
        </p:sp>
        <p:sp>
          <p:nvSpPr>
            <p:cNvPr id="15" name="Rectangle: Rounded Corners 14">
              <a:extLst>
                <a:ext uri="{FF2B5EF4-FFF2-40B4-BE49-F238E27FC236}">
                  <a16:creationId xmlns:a16="http://schemas.microsoft.com/office/drawing/2014/main" id="{111566E7-3F4A-48FA-813B-00AB6152A090}"/>
                </a:ext>
              </a:extLst>
            </p:cNvPr>
            <p:cNvSpPr/>
            <p:nvPr/>
          </p:nvSpPr>
          <p:spPr>
            <a:xfrm>
              <a:off x="6105525" y="3702050"/>
              <a:ext cx="1409700" cy="2889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System Testing</a:t>
              </a:r>
            </a:p>
          </p:txBody>
        </p:sp>
        <p:sp>
          <p:nvSpPr>
            <p:cNvPr id="16" name="Rectangle: Rounded Corners 15">
              <a:extLst>
                <a:ext uri="{FF2B5EF4-FFF2-40B4-BE49-F238E27FC236}">
                  <a16:creationId xmlns:a16="http://schemas.microsoft.com/office/drawing/2014/main" id="{2D08A416-4319-41F0-9BF4-3CAE9434C941}"/>
                </a:ext>
              </a:extLst>
            </p:cNvPr>
            <p:cNvSpPr/>
            <p:nvPr/>
          </p:nvSpPr>
          <p:spPr>
            <a:xfrm>
              <a:off x="5676900" y="4154488"/>
              <a:ext cx="1408113" cy="2889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Integration Testing</a:t>
              </a:r>
            </a:p>
          </p:txBody>
        </p:sp>
        <p:sp>
          <p:nvSpPr>
            <p:cNvPr id="17" name="Rectangle: Rounded Corners 16">
              <a:extLst>
                <a:ext uri="{FF2B5EF4-FFF2-40B4-BE49-F238E27FC236}">
                  <a16:creationId xmlns:a16="http://schemas.microsoft.com/office/drawing/2014/main" id="{F493F60B-44C4-4563-B3E9-3D6DFA7B146F}"/>
                </a:ext>
              </a:extLst>
            </p:cNvPr>
            <p:cNvSpPr/>
            <p:nvPr/>
          </p:nvSpPr>
          <p:spPr>
            <a:xfrm>
              <a:off x="5400675" y="4648200"/>
              <a:ext cx="1409700" cy="2905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Unit Testing</a:t>
              </a:r>
            </a:p>
          </p:txBody>
        </p:sp>
        <p:sp>
          <p:nvSpPr>
            <p:cNvPr id="18" name="Rectangle: Rounded Corners 17">
              <a:extLst>
                <a:ext uri="{FF2B5EF4-FFF2-40B4-BE49-F238E27FC236}">
                  <a16:creationId xmlns:a16="http://schemas.microsoft.com/office/drawing/2014/main" id="{DD1EE6B0-CA17-44F2-8CF6-6FC10DCFF773}"/>
                </a:ext>
              </a:extLst>
            </p:cNvPr>
            <p:cNvSpPr/>
            <p:nvPr/>
          </p:nvSpPr>
          <p:spPr>
            <a:xfrm>
              <a:off x="4138613" y="5087938"/>
              <a:ext cx="1408112" cy="290512"/>
            </a:xfrm>
            <a:prstGeom prst="roundRect">
              <a:avLst/>
            </a:prstGeom>
            <a:gradFill>
              <a:gsLst>
                <a:gs pos="0">
                  <a:srgbClr val="FF0000"/>
                </a:gs>
                <a:gs pos="76000">
                  <a:srgbClr val="FFC000"/>
                </a:gs>
                <a:gs pos="83000">
                  <a:srgbClr val="FFC000"/>
                </a:gs>
                <a:gs pos="100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t>Development</a:t>
              </a:r>
            </a:p>
          </p:txBody>
        </p:sp>
        <p:sp>
          <p:nvSpPr>
            <p:cNvPr id="19" name="TextBox 18">
              <a:extLst>
                <a:ext uri="{FF2B5EF4-FFF2-40B4-BE49-F238E27FC236}">
                  <a16:creationId xmlns:a16="http://schemas.microsoft.com/office/drawing/2014/main" id="{25C653E9-90B6-44A3-9004-EF51B7C59F7B}"/>
                </a:ext>
              </a:extLst>
            </p:cNvPr>
            <p:cNvSpPr txBox="1"/>
            <p:nvPr/>
          </p:nvSpPr>
          <p:spPr>
            <a:xfrm>
              <a:off x="4446588" y="4678363"/>
              <a:ext cx="665891" cy="259598"/>
            </a:xfrm>
            <a:prstGeom prst="rect">
              <a:avLst/>
            </a:prstGeom>
            <a:noFill/>
          </p:spPr>
          <p:txBody>
            <a:bodyPr wrap="none">
              <a:spAutoFit/>
            </a:bodyPr>
            <a:lstStyle/>
            <a:p>
              <a:pPr>
                <a:defRPr/>
              </a:pPr>
              <a:r>
                <a:rPr lang="en-US" sz="1200" i="1" dirty="0"/>
                <a:t>Engineer</a:t>
              </a:r>
            </a:p>
          </p:txBody>
        </p:sp>
        <p:sp>
          <p:nvSpPr>
            <p:cNvPr id="20" name="TextBox 19">
              <a:extLst>
                <a:ext uri="{FF2B5EF4-FFF2-40B4-BE49-F238E27FC236}">
                  <a16:creationId xmlns:a16="http://schemas.microsoft.com/office/drawing/2014/main" id="{F057A9FB-CB20-4BC0-9F1F-47AC6D7E8149}"/>
                </a:ext>
              </a:extLst>
            </p:cNvPr>
            <p:cNvSpPr txBox="1"/>
            <p:nvPr/>
          </p:nvSpPr>
          <p:spPr>
            <a:xfrm>
              <a:off x="4464050" y="4154488"/>
              <a:ext cx="513710" cy="259598"/>
            </a:xfrm>
            <a:prstGeom prst="rect">
              <a:avLst/>
            </a:prstGeom>
            <a:noFill/>
          </p:spPr>
          <p:txBody>
            <a:bodyPr wrap="none">
              <a:spAutoFit/>
            </a:bodyPr>
            <a:lstStyle/>
            <a:p>
              <a:pPr>
                <a:defRPr/>
              </a:pPr>
              <a:r>
                <a:rPr lang="en-US" sz="1200" i="1" dirty="0"/>
                <a:t>Tester</a:t>
              </a:r>
            </a:p>
          </p:txBody>
        </p:sp>
        <p:sp>
          <p:nvSpPr>
            <p:cNvPr id="21" name="TextBox 20">
              <a:extLst>
                <a:ext uri="{FF2B5EF4-FFF2-40B4-BE49-F238E27FC236}">
                  <a16:creationId xmlns:a16="http://schemas.microsoft.com/office/drawing/2014/main" id="{816D7DE3-B2A9-4034-BFA8-0CA6435F1880}"/>
                </a:ext>
              </a:extLst>
            </p:cNvPr>
            <p:cNvSpPr txBox="1"/>
            <p:nvPr/>
          </p:nvSpPr>
          <p:spPr>
            <a:xfrm>
              <a:off x="4138613" y="3698875"/>
              <a:ext cx="1121110" cy="259598"/>
            </a:xfrm>
            <a:prstGeom prst="rect">
              <a:avLst/>
            </a:prstGeom>
            <a:noFill/>
          </p:spPr>
          <p:txBody>
            <a:bodyPr wrap="none">
              <a:spAutoFit/>
            </a:bodyPr>
            <a:lstStyle/>
            <a:p>
              <a:pPr>
                <a:defRPr/>
              </a:pPr>
              <a:r>
                <a:rPr lang="en-US" sz="1200" i="1" dirty="0"/>
                <a:t>Architect, Tester</a:t>
              </a:r>
            </a:p>
          </p:txBody>
        </p:sp>
        <p:sp>
          <p:nvSpPr>
            <p:cNvPr id="22" name="TextBox 21">
              <a:extLst>
                <a:ext uri="{FF2B5EF4-FFF2-40B4-BE49-F238E27FC236}">
                  <a16:creationId xmlns:a16="http://schemas.microsoft.com/office/drawing/2014/main" id="{41FED4EC-E469-4641-86DF-1DE6A7FF3EE1}"/>
                </a:ext>
              </a:extLst>
            </p:cNvPr>
            <p:cNvSpPr txBox="1"/>
            <p:nvPr/>
          </p:nvSpPr>
          <p:spPr>
            <a:xfrm>
              <a:off x="4216400" y="3243263"/>
              <a:ext cx="1033772" cy="259598"/>
            </a:xfrm>
            <a:prstGeom prst="rect">
              <a:avLst/>
            </a:prstGeom>
            <a:noFill/>
          </p:spPr>
          <p:txBody>
            <a:bodyPr wrap="none">
              <a:spAutoFit/>
            </a:bodyPr>
            <a:lstStyle/>
            <a:p>
              <a:pPr>
                <a:defRPr/>
              </a:pPr>
              <a:r>
                <a:rPr lang="en-US" sz="1200" i="1" dirty="0"/>
                <a:t>Business Users</a:t>
              </a:r>
            </a:p>
          </p:txBody>
        </p:sp>
        <p:sp>
          <p:nvSpPr>
            <p:cNvPr id="23" name="TextBox 22">
              <a:extLst>
                <a:ext uri="{FF2B5EF4-FFF2-40B4-BE49-F238E27FC236}">
                  <a16:creationId xmlns:a16="http://schemas.microsoft.com/office/drawing/2014/main" id="{325B2B4B-4AF3-423B-8B9F-2C1D5CB87598}"/>
                </a:ext>
              </a:extLst>
            </p:cNvPr>
            <p:cNvSpPr txBox="1"/>
            <p:nvPr/>
          </p:nvSpPr>
          <p:spPr>
            <a:xfrm>
              <a:off x="3897313" y="2771775"/>
              <a:ext cx="1627940" cy="259598"/>
            </a:xfrm>
            <a:prstGeom prst="rect">
              <a:avLst/>
            </a:prstGeom>
            <a:noFill/>
          </p:spPr>
          <p:txBody>
            <a:bodyPr wrap="none">
              <a:spAutoFit/>
            </a:bodyPr>
            <a:lstStyle/>
            <a:p>
              <a:pPr>
                <a:defRPr/>
              </a:pPr>
              <a:r>
                <a:rPr lang="en-US" sz="1200" i="1" dirty="0"/>
                <a:t>Extended Business Users</a:t>
              </a:r>
            </a:p>
          </p:txBody>
        </p:sp>
      </p:grpSp>
    </p:spTree>
    <p:custDataLst>
      <p:tags r:id="rId1"/>
    </p:custDataLst>
    <p:extLst>
      <p:ext uri="{BB962C8B-B14F-4D97-AF65-F5344CB8AC3E}">
        <p14:creationId xmlns:p14="http://schemas.microsoft.com/office/powerpoint/2010/main" val="26051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Mindset in Waterfall &amp; Agile</a:t>
            </a:r>
          </a:p>
        </p:txBody>
      </p:sp>
      <p:grpSp>
        <p:nvGrpSpPr>
          <p:cNvPr id="5" name="Group 4">
            <a:extLst>
              <a:ext uri="{FF2B5EF4-FFF2-40B4-BE49-F238E27FC236}">
                <a16:creationId xmlns:a16="http://schemas.microsoft.com/office/drawing/2014/main" id="{03C74D77-FF02-4551-933A-7072747DF723}"/>
              </a:ext>
            </a:extLst>
          </p:cNvPr>
          <p:cNvGrpSpPr/>
          <p:nvPr/>
        </p:nvGrpSpPr>
        <p:grpSpPr>
          <a:xfrm>
            <a:off x="260058" y="1818358"/>
            <a:ext cx="6026830" cy="4031638"/>
            <a:chOff x="260058" y="1818358"/>
            <a:chExt cx="6026830" cy="4031638"/>
          </a:xfrm>
        </p:grpSpPr>
        <p:graphicFrame>
          <p:nvGraphicFramePr>
            <p:cNvPr id="8" name="Diagram 7"/>
            <p:cNvGraphicFramePr/>
            <p:nvPr/>
          </p:nvGraphicFramePr>
          <p:xfrm>
            <a:off x="260058" y="2315361"/>
            <a:ext cx="6026830" cy="3534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4AEC080-90B1-4430-B098-1F46C0210538}"/>
                </a:ext>
              </a:extLst>
            </p:cNvPr>
            <p:cNvSpPr txBox="1"/>
            <p:nvPr/>
          </p:nvSpPr>
          <p:spPr>
            <a:xfrm>
              <a:off x="2704246" y="1818358"/>
              <a:ext cx="1138453" cy="369332"/>
            </a:xfrm>
            <a:prstGeom prst="rect">
              <a:avLst/>
            </a:prstGeom>
            <a:noFill/>
          </p:spPr>
          <p:txBody>
            <a:bodyPr wrap="none" rtlCol="0">
              <a:spAutoFit/>
            </a:bodyPr>
            <a:lstStyle/>
            <a:p>
              <a:r>
                <a:rPr lang="en-US" dirty="0">
                  <a:solidFill>
                    <a:schemeClr val="accent5"/>
                  </a:solidFill>
                </a:rPr>
                <a:t>Waterfall</a:t>
              </a:r>
            </a:p>
          </p:txBody>
        </p:sp>
      </p:grpSp>
      <p:grpSp>
        <p:nvGrpSpPr>
          <p:cNvPr id="7" name="Group 6">
            <a:extLst>
              <a:ext uri="{FF2B5EF4-FFF2-40B4-BE49-F238E27FC236}">
                <a16:creationId xmlns:a16="http://schemas.microsoft.com/office/drawing/2014/main" id="{3993D512-33C6-4A09-A1B4-14D143F2D5D4}"/>
              </a:ext>
            </a:extLst>
          </p:cNvPr>
          <p:cNvGrpSpPr/>
          <p:nvPr/>
        </p:nvGrpSpPr>
        <p:grpSpPr>
          <a:xfrm>
            <a:off x="4944216" y="1797986"/>
            <a:ext cx="7186133" cy="4052010"/>
            <a:chOff x="4944216" y="1797986"/>
            <a:chExt cx="7186133" cy="4052010"/>
          </a:xfrm>
        </p:grpSpPr>
        <p:graphicFrame>
          <p:nvGraphicFramePr>
            <p:cNvPr id="4" name="Diagram 3">
              <a:extLst>
                <a:ext uri="{FF2B5EF4-FFF2-40B4-BE49-F238E27FC236}">
                  <a16:creationId xmlns:a16="http://schemas.microsoft.com/office/drawing/2014/main" id="{CBDE3533-FBE4-4095-8D49-FFBAD588361C}"/>
                </a:ext>
              </a:extLst>
            </p:cNvPr>
            <p:cNvGraphicFramePr/>
            <p:nvPr>
              <p:extLst>
                <p:ext uri="{D42A27DB-BD31-4B8C-83A1-F6EECF244321}">
                  <p14:modId xmlns:p14="http://schemas.microsoft.com/office/powerpoint/2010/main" val="1375548239"/>
                </p:ext>
              </p:extLst>
            </p:nvPr>
          </p:nvGraphicFramePr>
          <p:xfrm>
            <a:off x="4944216" y="2342378"/>
            <a:ext cx="7186133" cy="35076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xtBox 5">
              <a:extLst>
                <a:ext uri="{FF2B5EF4-FFF2-40B4-BE49-F238E27FC236}">
                  <a16:creationId xmlns:a16="http://schemas.microsoft.com/office/drawing/2014/main" id="{C39F01FB-BFDB-4176-900A-073BEF4FC95E}"/>
                </a:ext>
              </a:extLst>
            </p:cNvPr>
            <p:cNvSpPr txBox="1"/>
            <p:nvPr/>
          </p:nvSpPr>
          <p:spPr>
            <a:xfrm>
              <a:off x="8170835" y="1797986"/>
              <a:ext cx="732893" cy="369332"/>
            </a:xfrm>
            <a:prstGeom prst="rect">
              <a:avLst/>
            </a:prstGeom>
            <a:noFill/>
          </p:spPr>
          <p:txBody>
            <a:bodyPr wrap="none" rtlCol="0">
              <a:spAutoFit/>
            </a:bodyPr>
            <a:lstStyle/>
            <a:p>
              <a:r>
                <a:rPr lang="en-US" dirty="0">
                  <a:solidFill>
                    <a:schemeClr val="accent5"/>
                  </a:solidFill>
                </a:rPr>
                <a:t>Agile</a:t>
              </a:r>
            </a:p>
          </p:txBody>
        </p:sp>
      </p:grpSp>
    </p:spTree>
    <p:custDataLst>
      <p:tags r:id="rId1"/>
    </p:custDataLst>
    <p:extLst>
      <p:ext uri="{BB962C8B-B14F-4D97-AF65-F5344CB8AC3E}">
        <p14:creationId xmlns:p14="http://schemas.microsoft.com/office/powerpoint/2010/main" val="25929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5384-CA3C-4202-8F6E-7AD613E46DB1}"/>
              </a:ext>
            </a:extLst>
          </p:cNvPr>
          <p:cNvSpPr>
            <a:spLocks noGrp="1"/>
          </p:cNvSpPr>
          <p:nvPr>
            <p:ph type="title"/>
          </p:nvPr>
        </p:nvSpPr>
        <p:spPr>
          <a:xfrm>
            <a:off x="2362200" y="587633"/>
            <a:ext cx="7192772" cy="677108"/>
          </a:xfrm>
        </p:spPr>
        <p:txBody>
          <a:bodyPr>
            <a:normAutofit fontScale="90000"/>
          </a:bodyPr>
          <a:lstStyle/>
          <a:p>
            <a:r>
              <a:rPr lang="en-US" dirty="0"/>
              <a:t>Getting to Scope from Value</a:t>
            </a:r>
          </a:p>
        </p:txBody>
      </p:sp>
      <p:pic>
        <p:nvPicPr>
          <p:cNvPr id="5" name="Picture 4" descr="A close up of a logo&#10;&#10;Description automatically generated">
            <a:extLst>
              <a:ext uri="{FF2B5EF4-FFF2-40B4-BE49-F238E27FC236}">
                <a16:creationId xmlns:a16="http://schemas.microsoft.com/office/drawing/2014/main" id="{89B8979A-CCB9-45E0-9957-FD1F80798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549" y="2281830"/>
            <a:ext cx="4457143" cy="2819048"/>
          </a:xfrm>
          <a:prstGeom prst="rect">
            <a:avLst/>
          </a:prstGeom>
          <a:solidFill>
            <a:schemeClr val="bg2"/>
          </a:solidFill>
        </p:spPr>
      </p:pic>
      <p:sp>
        <p:nvSpPr>
          <p:cNvPr id="6" name="Arrow: Right 5">
            <a:extLst>
              <a:ext uri="{FF2B5EF4-FFF2-40B4-BE49-F238E27FC236}">
                <a16:creationId xmlns:a16="http://schemas.microsoft.com/office/drawing/2014/main" id="{7F70AEBB-ACF1-4851-BA01-1F266FA36448}"/>
              </a:ext>
            </a:extLst>
          </p:cNvPr>
          <p:cNvSpPr/>
          <p:nvPr/>
        </p:nvSpPr>
        <p:spPr>
          <a:xfrm>
            <a:off x="5451175" y="3195935"/>
            <a:ext cx="1014822" cy="923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4" name="Diagram 83">
            <a:extLst>
              <a:ext uri="{FF2B5EF4-FFF2-40B4-BE49-F238E27FC236}">
                <a16:creationId xmlns:a16="http://schemas.microsoft.com/office/drawing/2014/main" id="{8084C950-3557-48C5-9AD1-F97FF64851AA}"/>
              </a:ext>
            </a:extLst>
          </p:cNvPr>
          <p:cNvGraphicFramePr/>
          <p:nvPr/>
        </p:nvGraphicFramePr>
        <p:xfrm>
          <a:off x="6477001" y="2057400"/>
          <a:ext cx="3598499"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5" name="Rectangle 84">
            <a:extLst>
              <a:ext uri="{FF2B5EF4-FFF2-40B4-BE49-F238E27FC236}">
                <a16:creationId xmlns:a16="http://schemas.microsoft.com/office/drawing/2014/main" id="{A9E30E8C-6AE8-45D7-9699-5A346D7D3DE3}"/>
              </a:ext>
            </a:extLst>
          </p:cNvPr>
          <p:cNvSpPr/>
          <p:nvPr/>
        </p:nvSpPr>
        <p:spPr>
          <a:xfrm>
            <a:off x="5969485" y="3229689"/>
            <a:ext cx="253031"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t>
            </a:r>
          </a:p>
        </p:txBody>
      </p:sp>
    </p:spTree>
    <p:custDataLst>
      <p:tags r:id="rId1"/>
    </p:custDataLst>
    <p:extLst>
      <p:ext uri="{BB962C8B-B14F-4D97-AF65-F5344CB8AC3E}">
        <p14:creationId xmlns:p14="http://schemas.microsoft.com/office/powerpoint/2010/main" val="34660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AE07-D3A2-4DC4-A864-884F412FB17C}"/>
              </a:ext>
            </a:extLst>
          </p:cNvPr>
          <p:cNvSpPr>
            <a:spLocks noGrp="1"/>
          </p:cNvSpPr>
          <p:nvPr>
            <p:ph type="title"/>
          </p:nvPr>
        </p:nvSpPr>
        <p:spPr>
          <a:xfrm>
            <a:off x="2150517" y="766410"/>
            <a:ext cx="7192772" cy="677108"/>
          </a:xfrm>
        </p:spPr>
        <p:txBody>
          <a:bodyPr>
            <a:normAutofit fontScale="90000"/>
          </a:bodyPr>
          <a:lstStyle/>
          <a:p>
            <a:r>
              <a:rPr lang="en-US" dirty="0"/>
              <a:t>Systematic Evaluation</a:t>
            </a:r>
          </a:p>
        </p:txBody>
      </p:sp>
      <p:sp>
        <p:nvSpPr>
          <p:cNvPr id="3" name="Text Placeholder 2">
            <a:extLst>
              <a:ext uri="{FF2B5EF4-FFF2-40B4-BE49-F238E27FC236}">
                <a16:creationId xmlns:a16="http://schemas.microsoft.com/office/drawing/2014/main" id="{6008B458-7BB2-4E1F-8153-B60E974F665C}"/>
              </a:ext>
            </a:extLst>
          </p:cNvPr>
          <p:cNvSpPr>
            <a:spLocks noGrp="1"/>
          </p:cNvSpPr>
          <p:nvPr>
            <p:ph type="body" idx="1"/>
          </p:nvPr>
        </p:nvSpPr>
        <p:spPr>
          <a:xfrm>
            <a:off x="2150517" y="1610709"/>
            <a:ext cx="4665813" cy="4402339"/>
          </a:xfrm>
        </p:spPr>
        <p:txBody>
          <a:bodyPr>
            <a:normAutofit fontScale="92500" lnSpcReduction="20000"/>
          </a:bodyPr>
          <a:lstStyle/>
          <a:p>
            <a:pPr marL="285750" indent="-285750">
              <a:buFont typeface="Arial" panose="020B0604020202020204" pitchFamily="34" charset="0"/>
              <a:buChar char="•"/>
            </a:pPr>
            <a:r>
              <a:rPr lang="en-US" sz="1200" dirty="0"/>
              <a:t>Framework is dependent on how value is going to perceived and delivered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It goes through several checkpoints repeatedly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What works for one product or service in an organization may not always work for similar product or service in a different organization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What works for one business unit may not scale well in another business unit within the organization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What works at one snapshot in time for a framework in an organization may not be applicable for another snapshot in time</a:t>
            </a:r>
          </a:p>
        </p:txBody>
      </p:sp>
      <p:grpSp>
        <p:nvGrpSpPr>
          <p:cNvPr id="44" name="Group 43">
            <a:extLst>
              <a:ext uri="{FF2B5EF4-FFF2-40B4-BE49-F238E27FC236}">
                <a16:creationId xmlns:a16="http://schemas.microsoft.com/office/drawing/2014/main" id="{D54A4020-C5E7-4215-9094-3E6F4AADCA38}"/>
              </a:ext>
            </a:extLst>
          </p:cNvPr>
          <p:cNvGrpSpPr/>
          <p:nvPr/>
        </p:nvGrpSpPr>
        <p:grpSpPr>
          <a:xfrm>
            <a:off x="7357858" y="845540"/>
            <a:ext cx="3997870" cy="5867400"/>
            <a:chOff x="4898168" y="1268911"/>
            <a:chExt cx="3997870" cy="5867400"/>
          </a:xfrm>
        </p:grpSpPr>
        <p:sp>
          <p:nvSpPr>
            <p:cNvPr id="4" name="Oval 3">
              <a:extLst>
                <a:ext uri="{FF2B5EF4-FFF2-40B4-BE49-F238E27FC236}">
                  <a16:creationId xmlns:a16="http://schemas.microsoft.com/office/drawing/2014/main" id="{BF9832D4-9E2F-49D5-A216-1807C699E53A}"/>
                </a:ext>
              </a:extLst>
            </p:cNvPr>
            <p:cNvSpPr/>
            <p:nvPr/>
          </p:nvSpPr>
          <p:spPr>
            <a:xfrm>
              <a:off x="6324600" y="1268911"/>
              <a:ext cx="990600" cy="389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5" name="Diamond 4">
              <a:extLst>
                <a:ext uri="{FF2B5EF4-FFF2-40B4-BE49-F238E27FC236}">
                  <a16:creationId xmlns:a16="http://schemas.microsoft.com/office/drawing/2014/main" id="{74D28C98-78E3-41FE-ADD0-B8732BD58E15}"/>
                </a:ext>
              </a:extLst>
            </p:cNvPr>
            <p:cNvSpPr/>
            <p:nvPr/>
          </p:nvSpPr>
          <p:spPr>
            <a:xfrm>
              <a:off x="5808530" y="2043773"/>
              <a:ext cx="2022738" cy="59356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What is known more?</a:t>
              </a:r>
            </a:p>
          </p:txBody>
        </p:sp>
        <p:sp>
          <p:nvSpPr>
            <p:cNvPr id="6" name="Rectangle 5">
              <a:extLst>
                <a:ext uri="{FF2B5EF4-FFF2-40B4-BE49-F238E27FC236}">
                  <a16:creationId xmlns:a16="http://schemas.microsoft.com/office/drawing/2014/main" id="{24D5D810-1898-4E4E-9F85-AAE65E056CA2}"/>
                </a:ext>
              </a:extLst>
            </p:cNvPr>
            <p:cNvSpPr/>
            <p:nvPr/>
          </p:nvSpPr>
          <p:spPr>
            <a:xfrm>
              <a:off x="4935480" y="2794723"/>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Predictive</a:t>
              </a:r>
            </a:p>
          </p:txBody>
        </p:sp>
        <p:sp>
          <p:nvSpPr>
            <p:cNvPr id="7" name="Rectangle 6">
              <a:extLst>
                <a:ext uri="{FF2B5EF4-FFF2-40B4-BE49-F238E27FC236}">
                  <a16:creationId xmlns:a16="http://schemas.microsoft.com/office/drawing/2014/main" id="{BEDF0866-790E-42CD-B40D-81A4A5A5218E}"/>
                </a:ext>
              </a:extLst>
            </p:cNvPr>
            <p:cNvSpPr/>
            <p:nvPr/>
          </p:nvSpPr>
          <p:spPr>
            <a:xfrm>
              <a:off x="7595645" y="2794723"/>
              <a:ext cx="1143000" cy="283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Agile</a:t>
              </a:r>
            </a:p>
          </p:txBody>
        </p:sp>
        <p:cxnSp>
          <p:nvCxnSpPr>
            <p:cNvPr id="8" name="Connector: Elbow 7">
              <a:extLst>
                <a:ext uri="{FF2B5EF4-FFF2-40B4-BE49-F238E27FC236}">
                  <a16:creationId xmlns:a16="http://schemas.microsoft.com/office/drawing/2014/main" id="{920F0844-526F-4931-B422-37D6C94ABEAC}"/>
                </a:ext>
              </a:extLst>
            </p:cNvPr>
            <p:cNvCxnSpPr>
              <a:stCxn id="5" idx="1"/>
              <a:endCxn id="6" idx="0"/>
            </p:cNvCxnSpPr>
            <p:nvPr/>
          </p:nvCxnSpPr>
          <p:spPr>
            <a:xfrm rot="10800000" flipV="1">
              <a:off x="5506980" y="2340557"/>
              <a:ext cx="301550" cy="45416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71CC0727-4B4E-4213-8EB9-C1E47467306F}"/>
                </a:ext>
              </a:extLst>
            </p:cNvPr>
            <p:cNvCxnSpPr>
              <a:cxnSpLocks/>
              <a:stCxn id="5" idx="3"/>
              <a:endCxn id="7" idx="0"/>
            </p:cNvCxnSpPr>
            <p:nvPr/>
          </p:nvCxnSpPr>
          <p:spPr>
            <a:xfrm>
              <a:off x="7831268" y="2340558"/>
              <a:ext cx="335877" cy="45416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60190FD-226E-4E9F-BE9A-794B7AD0E85D}"/>
                </a:ext>
              </a:extLst>
            </p:cNvPr>
            <p:cNvCxnSpPr>
              <a:cxnSpLocks/>
              <a:stCxn id="4" idx="4"/>
              <a:endCxn id="5" idx="0"/>
            </p:cNvCxnSpPr>
            <p:nvPr/>
          </p:nvCxnSpPr>
          <p:spPr>
            <a:xfrm rot="5400000">
              <a:off x="6627315" y="1851188"/>
              <a:ext cx="385170"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47315C-45DE-4655-BE67-CE6DAA24C6DD}"/>
                </a:ext>
              </a:extLst>
            </p:cNvPr>
            <p:cNvSpPr txBox="1"/>
            <p:nvPr/>
          </p:nvSpPr>
          <p:spPr>
            <a:xfrm>
              <a:off x="5149971" y="2034080"/>
              <a:ext cx="1051891" cy="276999"/>
            </a:xfrm>
            <a:prstGeom prst="rect">
              <a:avLst/>
            </a:prstGeom>
            <a:noFill/>
          </p:spPr>
          <p:txBody>
            <a:bodyPr wrap="none" rtlCol="0">
              <a:spAutoFit/>
            </a:bodyPr>
            <a:lstStyle/>
            <a:p>
              <a:r>
                <a:rPr lang="en-US" sz="1200" dirty="0">
                  <a:solidFill>
                    <a:srgbClr val="FF0000"/>
                  </a:solidFill>
                </a:rPr>
                <a:t>What &gt; How</a:t>
              </a:r>
            </a:p>
          </p:txBody>
        </p:sp>
        <p:sp>
          <p:nvSpPr>
            <p:cNvPr id="12" name="TextBox 11">
              <a:extLst>
                <a:ext uri="{FF2B5EF4-FFF2-40B4-BE49-F238E27FC236}">
                  <a16:creationId xmlns:a16="http://schemas.microsoft.com/office/drawing/2014/main" id="{2C846054-E8E3-4951-AEA6-6BFB33A67F60}"/>
                </a:ext>
              </a:extLst>
            </p:cNvPr>
            <p:cNvSpPr txBox="1"/>
            <p:nvPr/>
          </p:nvSpPr>
          <p:spPr>
            <a:xfrm>
              <a:off x="7717510" y="2069588"/>
              <a:ext cx="1035861" cy="276999"/>
            </a:xfrm>
            <a:prstGeom prst="rect">
              <a:avLst/>
            </a:prstGeom>
            <a:noFill/>
          </p:spPr>
          <p:txBody>
            <a:bodyPr wrap="none" rtlCol="0">
              <a:spAutoFit/>
            </a:bodyPr>
            <a:lstStyle/>
            <a:p>
              <a:r>
                <a:rPr lang="en-US" sz="1200" dirty="0">
                  <a:solidFill>
                    <a:srgbClr val="FF0000"/>
                  </a:solidFill>
                </a:rPr>
                <a:t>How &gt; More</a:t>
              </a:r>
            </a:p>
          </p:txBody>
        </p:sp>
        <p:sp>
          <p:nvSpPr>
            <p:cNvPr id="13" name="Diamond 12">
              <a:extLst>
                <a:ext uri="{FF2B5EF4-FFF2-40B4-BE49-F238E27FC236}">
                  <a16:creationId xmlns:a16="http://schemas.microsoft.com/office/drawing/2014/main" id="{76050DEE-9AA9-4606-A0DF-2CE86EEB14E4}"/>
                </a:ext>
              </a:extLst>
            </p:cNvPr>
            <p:cNvSpPr/>
            <p:nvPr/>
          </p:nvSpPr>
          <p:spPr>
            <a:xfrm>
              <a:off x="5818055" y="3162824"/>
              <a:ext cx="2022738" cy="61226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Cost of Change?</a:t>
              </a:r>
            </a:p>
          </p:txBody>
        </p:sp>
        <p:cxnSp>
          <p:nvCxnSpPr>
            <p:cNvPr id="14" name="Connector: Elbow 13">
              <a:extLst>
                <a:ext uri="{FF2B5EF4-FFF2-40B4-BE49-F238E27FC236}">
                  <a16:creationId xmlns:a16="http://schemas.microsoft.com/office/drawing/2014/main" id="{7BAAEC32-F91F-4F8A-9DE7-917B759B8556}"/>
                </a:ext>
              </a:extLst>
            </p:cNvPr>
            <p:cNvCxnSpPr>
              <a:cxnSpLocks/>
              <a:stCxn id="13" idx="1"/>
              <a:endCxn id="18" idx="0"/>
            </p:cNvCxnSpPr>
            <p:nvPr/>
          </p:nvCxnSpPr>
          <p:spPr>
            <a:xfrm rot="10800000" flipV="1">
              <a:off x="5469669" y="3468958"/>
              <a:ext cx="348387" cy="5886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633C2BA-BBA1-448E-8889-AA0DC0F27E68}"/>
                </a:ext>
              </a:extLst>
            </p:cNvPr>
            <p:cNvCxnSpPr>
              <a:cxnSpLocks/>
              <a:endCxn id="19" idx="0"/>
            </p:cNvCxnSpPr>
            <p:nvPr/>
          </p:nvCxnSpPr>
          <p:spPr>
            <a:xfrm rot="16200000" flipH="1">
              <a:off x="7677315" y="3629566"/>
              <a:ext cx="601832" cy="274875"/>
            </a:xfrm>
            <a:prstGeom prst="bentConnector3">
              <a:avLst>
                <a:gd name="adj1" fmla="val -645"/>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B9A82F-13BB-4E56-AB6C-987F5D9DCF01}"/>
                </a:ext>
              </a:extLst>
            </p:cNvPr>
            <p:cNvSpPr txBox="1"/>
            <p:nvPr/>
          </p:nvSpPr>
          <p:spPr>
            <a:xfrm>
              <a:off x="4974921" y="3219242"/>
              <a:ext cx="1141659" cy="276999"/>
            </a:xfrm>
            <a:prstGeom prst="rect">
              <a:avLst/>
            </a:prstGeom>
            <a:noFill/>
          </p:spPr>
          <p:txBody>
            <a:bodyPr wrap="none" rtlCol="0">
              <a:spAutoFit/>
            </a:bodyPr>
            <a:lstStyle/>
            <a:p>
              <a:r>
                <a:rPr lang="en-US" sz="1200" dirty="0">
                  <a:solidFill>
                    <a:srgbClr val="FF0000"/>
                  </a:solidFill>
                </a:rPr>
                <a:t>Low Appetite</a:t>
              </a:r>
            </a:p>
          </p:txBody>
        </p:sp>
        <p:sp>
          <p:nvSpPr>
            <p:cNvPr id="17" name="TextBox 16">
              <a:extLst>
                <a:ext uri="{FF2B5EF4-FFF2-40B4-BE49-F238E27FC236}">
                  <a16:creationId xmlns:a16="http://schemas.microsoft.com/office/drawing/2014/main" id="{CF38510E-1394-4FC6-AF97-E94957A059A0}"/>
                </a:ext>
              </a:extLst>
            </p:cNvPr>
            <p:cNvSpPr txBox="1"/>
            <p:nvPr/>
          </p:nvSpPr>
          <p:spPr>
            <a:xfrm>
              <a:off x="7717510" y="3198262"/>
              <a:ext cx="1178528" cy="276999"/>
            </a:xfrm>
            <a:prstGeom prst="rect">
              <a:avLst/>
            </a:prstGeom>
            <a:noFill/>
          </p:spPr>
          <p:txBody>
            <a:bodyPr wrap="none" rtlCol="0">
              <a:spAutoFit/>
            </a:bodyPr>
            <a:lstStyle/>
            <a:p>
              <a:r>
                <a:rPr lang="en-US" sz="1200" dirty="0">
                  <a:solidFill>
                    <a:srgbClr val="FF0000"/>
                  </a:solidFill>
                </a:rPr>
                <a:t>High Appetite</a:t>
              </a:r>
            </a:p>
          </p:txBody>
        </p:sp>
        <p:sp>
          <p:nvSpPr>
            <p:cNvPr id="18" name="Rectangle 17">
              <a:extLst>
                <a:ext uri="{FF2B5EF4-FFF2-40B4-BE49-F238E27FC236}">
                  <a16:creationId xmlns:a16="http://schemas.microsoft.com/office/drawing/2014/main" id="{948668DF-3C8C-49F5-BD55-35DFC2CE9E5C}"/>
                </a:ext>
              </a:extLst>
            </p:cNvPr>
            <p:cNvSpPr/>
            <p:nvPr/>
          </p:nvSpPr>
          <p:spPr>
            <a:xfrm>
              <a:off x="4898168" y="4057586"/>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Predictive</a:t>
              </a:r>
            </a:p>
          </p:txBody>
        </p:sp>
        <p:sp>
          <p:nvSpPr>
            <p:cNvPr id="19" name="Rectangle 18">
              <a:extLst>
                <a:ext uri="{FF2B5EF4-FFF2-40B4-BE49-F238E27FC236}">
                  <a16:creationId xmlns:a16="http://schemas.microsoft.com/office/drawing/2014/main" id="{381E20BE-3365-4C95-925D-DA14217B5465}"/>
                </a:ext>
              </a:extLst>
            </p:cNvPr>
            <p:cNvSpPr/>
            <p:nvPr/>
          </p:nvSpPr>
          <p:spPr>
            <a:xfrm>
              <a:off x="7544169" y="4067920"/>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Agile</a:t>
              </a:r>
            </a:p>
          </p:txBody>
        </p:sp>
        <p:sp>
          <p:nvSpPr>
            <p:cNvPr id="20" name="Diamond 19">
              <a:extLst>
                <a:ext uri="{FF2B5EF4-FFF2-40B4-BE49-F238E27FC236}">
                  <a16:creationId xmlns:a16="http://schemas.microsoft.com/office/drawing/2014/main" id="{E15B06B0-7E4E-4EF7-A0EC-0633B43053A9}"/>
                </a:ext>
              </a:extLst>
            </p:cNvPr>
            <p:cNvSpPr/>
            <p:nvPr/>
          </p:nvSpPr>
          <p:spPr>
            <a:xfrm>
              <a:off x="5796551" y="4431184"/>
              <a:ext cx="2022738" cy="61226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Availability of FACT feedback?</a:t>
              </a:r>
            </a:p>
          </p:txBody>
        </p:sp>
        <p:cxnSp>
          <p:nvCxnSpPr>
            <p:cNvPr id="21" name="Connector: Elbow 20">
              <a:extLst>
                <a:ext uri="{FF2B5EF4-FFF2-40B4-BE49-F238E27FC236}">
                  <a16:creationId xmlns:a16="http://schemas.microsoft.com/office/drawing/2014/main" id="{B60E3A95-7F03-4775-A467-B902BA9A3FE5}"/>
                </a:ext>
              </a:extLst>
            </p:cNvPr>
            <p:cNvCxnSpPr>
              <a:cxnSpLocks/>
              <a:stCxn id="20" idx="1"/>
              <a:endCxn id="25" idx="0"/>
            </p:cNvCxnSpPr>
            <p:nvPr/>
          </p:nvCxnSpPr>
          <p:spPr>
            <a:xfrm rot="10800000" flipV="1">
              <a:off x="5469669" y="4737317"/>
              <a:ext cx="326883" cy="3738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956CC5DF-E5EF-40B3-BA4A-9E95680A2E0D}"/>
                </a:ext>
              </a:extLst>
            </p:cNvPr>
            <p:cNvCxnSpPr>
              <a:cxnSpLocks/>
              <a:stCxn id="20" idx="3"/>
              <a:endCxn id="26" idx="0"/>
            </p:cNvCxnSpPr>
            <p:nvPr/>
          </p:nvCxnSpPr>
          <p:spPr>
            <a:xfrm>
              <a:off x="7819289" y="4737318"/>
              <a:ext cx="296380" cy="3841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A4D5ED-74EF-45F6-B684-6BD6C8F5EE7F}"/>
                </a:ext>
              </a:extLst>
            </p:cNvPr>
            <p:cNvSpPr txBox="1"/>
            <p:nvPr/>
          </p:nvSpPr>
          <p:spPr>
            <a:xfrm>
              <a:off x="4953417" y="4487602"/>
              <a:ext cx="845103" cy="276999"/>
            </a:xfrm>
            <a:prstGeom prst="rect">
              <a:avLst/>
            </a:prstGeom>
            <a:noFill/>
          </p:spPr>
          <p:txBody>
            <a:bodyPr wrap="none" rtlCol="0">
              <a:spAutoFit/>
            </a:bodyPr>
            <a:lstStyle/>
            <a:p>
              <a:r>
                <a:rPr lang="en-US" sz="1200" dirty="0">
                  <a:solidFill>
                    <a:srgbClr val="FF0000"/>
                  </a:solidFill>
                </a:rPr>
                <a:t>Moderate</a:t>
              </a:r>
            </a:p>
          </p:txBody>
        </p:sp>
        <p:sp>
          <p:nvSpPr>
            <p:cNvPr id="24" name="TextBox 23">
              <a:extLst>
                <a:ext uri="{FF2B5EF4-FFF2-40B4-BE49-F238E27FC236}">
                  <a16:creationId xmlns:a16="http://schemas.microsoft.com/office/drawing/2014/main" id="{6A73B9EB-5A68-4A2C-90B0-A9CF8D23CEBB}"/>
                </a:ext>
              </a:extLst>
            </p:cNvPr>
            <p:cNvSpPr txBox="1"/>
            <p:nvPr/>
          </p:nvSpPr>
          <p:spPr>
            <a:xfrm>
              <a:off x="7859966" y="4457448"/>
              <a:ext cx="506870" cy="276999"/>
            </a:xfrm>
            <a:prstGeom prst="rect">
              <a:avLst/>
            </a:prstGeom>
            <a:noFill/>
          </p:spPr>
          <p:txBody>
            <a:bodyPr wrap="none" rtlCol="0">
              <a:spAutoFit/>
            </a:bodyPr>
            <a:lstStyle/>
            <a:p>
              <a:r>
                <a:rPr lang="en-US" sz="1200" dirty="0">
                  <a:solidFill>
                    <a:srgbClr val="FF0000"/>
                  </a:solidFill>
                </a:rPr>
                <a:t>High</a:t>
              </a:r>
            </a:p>
          </p:txBody>
        </p:sp>
        <p:sp>
          <p:nvSpPr>
            <p:cNvPr id="25" name="Rectangle 24">
              <a:extLst>
                <a:ext uri="{FF2B5EF4-FFF2-40B4-BE49-F238E27FC236}">
                  <a16:creationId xmlns:a16="http://schemas.microsoft.com/office/drawing/2014/main" id="{8DE6ADF1-6FEE-421A-B950-8B060DD247B8}"/>
                </a:ext>
              </a:extLst>
            </p:cNvPr>
            <p:cNvSpPr/>
            <p:nvPr/>
          </p:nvSpPr>
          <p:spPr>
            <a:xfrm>
              <a:off x="4898168" y="5111173"/>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Predictive</a:t>
              </a:r>
            </a:p>
          </p:txBody>
        </p:sp>
        <p:sp>
          <p:nvSpPr>
            <p:cNvPr id="26" name="Rectangle 25">
              <a:extLst>
                <a:ext uri="{FF2B5EF4-FFF2-40B4-BE49-F238E27FC236}">
                  <a16:creationId xmlns:a16="http://schemas.microsoft.com/office/drawing/2014/main" id="{17948AE5-CBA2-41C2-8A05-3B24AAD2B288}"/>
                </a:ext>
              </a:extLst>
            </p:cNvPr>
            <p:cNvSpPr/>
            <p:nvPr/>
          </p:nvSpPr>
          <p:spPr>
            <a:xfrm>
              <a:off x="7544169" y="5121507"/>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Agile</a:t>
              </a:r>
            </a:p>
          </p:txBody>
        </p:sp>
        <p:cxnSp>
          <p:nvCxnSpPr>
            <p:cNvPr id="27" name="Connector: Elbow 26">
              <a:extLst>
                <a:ext uri="{FF2B5EF4-FFF2-40B4-BE49-F238E27FC236}">
                  <a16:creationId xmlns:a16="http://schemas.microsoft.com/office/drawing/2014/main" id="{CB033885-BEB6-4F37-B00C-5D731651905D}"/>
                </a:ext>
              </a:extLst>
            </p:cNvPr>
            <p:cNvCxnSpPr>
              <a:stCxn id="6" idx="3"/>
              <a:endCxn id="13" idx="0"/>
            </p:cNvCxnSpPr>
            <p:nvPr/>
          </p:nvCxnSpPr>
          <p:spPr>
            <a:xfrm>
              <a:off x="6078480" y="2933223"/>
              <a:ext cx="750944" cy="2296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8089297-7C03-4A22-83F6-197DD6DDC734}"/>
                </a:ext>
              </a:extLst>
            </p:cNvPr>
            <p:cNvCxnSpPr>
              <a:cxnSpLocks/>
              <a:stCxn id="7" idx="1"/>
              <a:endCxn id="13" idx="0"/>
            </p:cNvCxnSpPr>
            <p:nvPr/>
          </p:nvCxnSpPr>
          <p:spPr>
            <a:xfrm rot="10800000" flipV="1">
              <a:off x="6829425" y="2936546"/>
              <a:ext cx="766221" cy="2262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2F629D14-DA17-421F-A30B-5410283AABB3}"/>
                </a:ext>
              </a:extLst>
            </p:cNvPr>
            <p:cNvCxnSpPr/>
            <p:nvPr/>
          </p:nvCxnSpPr>
          <p:spPr>
            <a:xfrm>
              <a:off x="6056976" y="4184111"/>
              <a:ext cx="750944" cy="2296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32B8C51-5FA3-4357-9624-E9F603B1161D}"/>
                </a:ext>
              </a:extLst>
            </p:cNvPr>
            <p:cNvCxnSpPr>
              <a:cxnSpLocks/>
            </p:cNvCxnSpPr>
            <p:nvPr/>
          </p:nvCxnSpPr>
          <p:spPr>
            <a:xfrm rot="10800000" flipV="1">
              <a:off x="6807921" y="4187434"/>
              <a:ext cx="766221" cy="2262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Diamond 30">
              <a:extLst>
                <a:ext uri="{FF2B5EF4-FFF2-40B4-BE49-F238E27FC236}">
                  <a16:creationId xmlns:a16="http://schemas.microsoft.com/office/drawing/2014/main" id="{4EEE4013-7D15-4641-9082-6C805AD307A1}"/>
                </a:ext>
              </a:extLst>
            </p:cNvPr>
            <p:cNvSpPr/>
            <p:nvPr/>
          </p:nvSpPr>
          <p:spPr>
            <a:xfrm>
              <a:off x="5808530" y="5479432"/>
              <a:ext cx="2022738" cy="61226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Adaptive Management Culture?</a:t>
              </a:r>
            </a:p>
          </p:txBody>
        </p:sp>
        <p:cxnSp>
          <p:nvCxnSpPr>
            <p:cNvPr id="32" name="Connector: Elbow 31">
              <a:extLst>
                <a:ext uri="{FF2B5EF4-FFF2-40B4-BE49-F238E27FC236}">
                  <a16:creationId xmlns:a16="http://schemas.microsoft.com/office/drawing/2014/main" id="{45D5DE18-1D76-495E-A170-6383E39AB12B}"/>
                </a:ext>
              </a:extLst>
            </p:cNvPr>
            <p:cNvCxnSpPr>
              <a:cxnSpLocks/>
              <a:stCxn id="31" idx="1"/>
              <a:endCxn id="36" idx="0"/>
            </p:cNvCxnSpPr>
            <p:nvPr/>
          </p:nvCxnSpPr>
          <p:spPr>
            <a:xfrm rot="10800000" flipV="1">
              <a:off x="5481648" y="5785565"/>
              <a:ext cx="326883" cy="3738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31FC1B0-59A5-464B-9E77-E1A6ADF5C46C}"/>
                </a:ext>
              </a:extLst>
            </p:cNvPr>
            <p:cNvCxnSpPr>
              <a:cxnSpLocks/>
              <a:stCxn id="31" idx="3"/>
              <a:endCxn id="37" idx="0"/>
            </p:cNvCxnSpPr>
            <p:nvPr/>
          </p:nvCxnSpPr>
          <p:spPr>
            <a:xfrm>
              <a:off x="7831268" y="5785566"/>
              <a:ext cx="296380" cy="3841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4DED492-BF35-49B0-A0D2-2903D51DF6D3}"/>
                </a:ext>
              </a:extLst>
            </p:cNvPr>
            <p:cNvSpPr txBox="1"/>
            <p:nvPr/>
          </p:nvSpPr>
          <p:spPr>
            <a:xfrm>
              <a:off x="4965396" y="5535850"/>
              <a:ext cx="840295" cy="276999"/>
            </a:xfrm>
            <a:prstGeom prst="rect">
              <a:avLst/>
            </a:prstGeom>
            <a:noFill/>
          </p:spPr>
          <p:txBody>
            <a:bodyPr wrap="none" rtlCol="0">
              <a:spAutoFit/>
            </a:bodyPr>
            <a:lstStyle/>
            <a:p>
              <a:r>
                <a:rPr lang="en-US" sz="1200" dirty="0">
                  <a:solidFill>
                    <a:srgbClr val="FF0000"/>
                  </a:solidFill>
                </a:rPr>
                <a:t>Resistant</a:t>
              </a:r>
            </a:p>
          </p:txBody>
        </p:sp>
        <p:sp>
          <p:nvSpPr>
            <p:cNvPr id="35" name="TextBox 34">
              <a:extLst>
                <a:ext uri="{FF2B5EF4-FFF2-40B4-BE49-F238E27FC236}">
                  <a16:creationId xmlns:a16="http://schemas.microsoft.com/office/drawing/2014/main" id="{B384B583-9F1D-492E-84B8-DEDA93C0AFEB}"/>
                </a:ext>
              </a:extLst>
            </p:cNvPr>
            <p:cNvSpPr txBox="1"/>
            <p:nvPr/>
          </p:nvSpPr>
          <p:spPr>
            <a:xfrm>
              <a:off x="7858292" y="5537675"/>
              <a:ext cx="797013" cy="276999"/>
            </a:xfrm>
            <a:prstGeom prst="rect">
              <a:avLst/>
            </a:prstGeom>
            <a:noFill/>
          </p:spPr>
          <p:txBody>
            <a:bodyPr wrap="none" rtlCol="0">
              <a:spAutoFit/>
            </a:bodyPr>
            <a:lstStyle/>
            <a:p>
              <a:r>
                <a:rPr lang="en-US" sz="1200" dirty="0">
                  <a:solidFill>
                    <a:srgbClr val="FF0000"/>
                  </a:solidFill>
                </a:rPr>
                <a:t>Enabling</a:t>
              </a:r>
            </a:p>
          </p:txBody>
        </p:sp>
        <p:sp>
          <p:nvSpPr>
            <p:cNvPr id="36" name="Rectangle 35">
              <a:extLst>
                <a:ext uri="{FF2B5EF4-FFF2-40B4-BE49-F238E27FC236}">
                  <a16:creationId xmlns:a16="http://schemas.microsoft.com/office/drawing/2014/main" id="{721226A5-58AC-4A0F-97A0-E1AF5733F047}"/>
                </a:ext>
              </a:extLst>
            </p:cNvPr>
            <p:cNvSpPr/>
            <p:nvPr/>
          </p:nvSpPr>
          <p:spPr>
            <a:xfrm>
              <a:off x="4910147" y="6159421"/>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Predictive</a:t>
              </a:r>
            </a:p>
          </p:txBody>
        </p:sp>
        <p:sp>
          <p:nvSpPr>
            <p:cNvPr id="37" name="Rectangle 36">
              <a:extLst>
                <a:ext uri="{FF2B5EF4-FFF2-40B4-BE49-F238E27FC236}">
                  <a16:creationId xmlns:a16="http://schemas.microsoft.com/office/drawing/2014/main" id="{1331213B-6B19-4108-9631-C131EA5DF0CC}"/>
                </a:ext>
              </a:extLst>
            </p:cNvPr>
            <p:cNvSpPr/>
            <p:nvPr/>
          </p:nvSpPr>
          <p:spPr>
            <a:xfrm>
              <a:off x="7556148" y="6169755"/>
              <a:ext cx="114300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t>Agile</a:t>
              </a:r>
            </a:p>
          </p:txBody>
        </p:sp>
        <p:cxnSp>
          <p:nvCxnSpPr>
            <p:cNvPr id="38" name="Connector: Elbow 37">
              <a:extLst>
                <a:ext uri="{FF2B5EF4-FFF2-40B4-BE49-F238E27FC236}">
                  <a16:creationId xmlns:a16="http://schemas.microsoft.com/office/drawing/2014/main" id="{E8532EFD-8288-4611-B140-181D1FBFB85D}"/>
                </a:ext>
              </a:extLst>
            </p:cNvPr>
            <p:cNvCxnSpPr/>
            <p:nvPr/>
          </p:nvCxnSpPr>
          <p:spPr>
            <a:xfrm>
              <a:off x="6068955" y="5232359"/>
              <a:ext cx="750944" cy="2296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4025CBD7-62F0-4E92-9A2E-0F47101724CE}"/>
                </a:ext>
              </a:extLst>
            </p:cNvPr>
            <p:cNvCxnSpPr>
              <a:cxnSpLocks/>
            </p:cNvCxnSpPr>
            <p:nvPr/>
          </p:nvCxnSpPr>
          <p:spPr>
            <a:xfrm rot="10800000" flipV="1">
              <a:off x="6819900" y="5235682"/>
              <a:ext cx="766221" cy="2262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9C5B575-4B59-41C1-8ECB-C2B9C994C153}"/>
                </a:ext>
              </a:extLst>
            </p:cNvPr>
            <p:cNvSpPr/>
            <p:nvPr/>
          </p:nvSpPr>
          <p:spPr>
            <a:xfrm>
              <a:off x="6324599" y="6822819"/>
              <a:ext cx="990600" cy="313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cxnSp>
          <p:nvCxnSpPr>
            <p:cNvPr id="41" name="Connector: Elbow 40">
              <a:extLst>
                <a:ext uri="{FF2B5EF4-FFF2-40B4-BE49-F238E27FC236}">
                  <a16:creationId xmlns:a16="http://schemas.microsoft.com/office/drawing/2014/main" id="{0794B3D7-C59D-4EBA-89EC-40DE0A06A6BF}"/>
                </a:ext>
              </a:extLst>
            </p:cNvPr>
            <p:cNvCxnSpPr>
              <a:cxnSpLocks/>
              <a:stCxn id="36" idx="2"/>
              <a:endCxn id="40" idx="0"/>
            </p:cNvCxnSpPr>
            <p:nvPr/>
          </p:nvCxnSpPr>
          <p:spPr>
            <a:xfrm rot="16200000" flipH="1">
              <a:off x="5957574" y="5960493"/>
              <a:ext cx="386399" cy="13382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C36BFF9B-495D-4FCE-81E2-238E4916D3D4}"/>
                </a:ext>
              </a:extLst>
            </p:cNvPr>
            <p:cNvCxnSpPr>
              <a:cxnSpLocks/>
              <a:stCxn id="37" idx="2"/>
              <a:endCxn id="40" idx="0"/>
            </p:cNvCxnSpPr>
            <p:nvPr/>
          </p:nvCxnSpPr>
          <p:spPr>
            <a:xfrm rot="5400000">
              <a:off x="7285742" y="5980912"/>
              <a:ext cx="376065" cy="13077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7192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DB81-1A40-4949-94C6-D3444C8ED11F}"/>
              </a:ext>
            </a:extLst>
          </p:cNvPr>
          <p:cNvSpPr>
            <a:spLocks noGrp="1"/>
          </p:cNvSpPr>
          <p:nvPr>
            <p:ph type="title"/>
          </p:nvPr>
        </p:nvSpPr>
        <p:spPr>
          <a:xfrm>
            <a:off x="2499613" y="642277"/>
            <a:ext cx="7192772" cy="677108"/>
          </a:xfrm>
        </p:spPr>
        <p:txBody>
          <a:bodyPr>
            <a:normAutofit fontScale="90000"/>
          </a:bodyPr>
          <a:lstStyle/>
          <a:p>
            <a:pPr algn="ctr"/>
            <a:r>
              <a:rPr lang="en-US" dirty="0"/>
              <a:t>Plan Driven Approach</a:t>
            </a:r>
          </a:p>
        </p:txBody>
      </p:sp>
      <p:graphicFrame>
        <p:nvGraphicFramePr>
          <p:cNvPr id="4" name="Diagram 3">
            <a:extLst>
              <a:ext uri="{FF2B5EF4-FFF2-40B4-BE49-F238E27FC236}">
                <a16:creationId xmlns:a16="http://schemas.microsoft.com/office/drawing/2014/main" id="{3DCEE239-BC5D-430E-87B4-8AB367AC6027}"/>
              </a:ext>
            </a:extLst>
          </p:cNvPr>
          <p:cNvGraphicFramePr/>
          <p:nvPr/>
        </p:nvGraphicFramePr>
        <p:xfrm>
          <a:off x="4238208" y="1104900"/>
          <a:ext cx="371558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7FFD801-EACC-4BAA-9617-D00086668CCD}"/>
              </a:ext>
            </a:extLst>
          </p:cNvPr>
          <p:cNvGraphicFramePr/>
          <p:nvPr/>
        </p:nvGraphicFramePr>
        <p:xfrm>
          <a:off x="3172034" y="4953001"/>
          <a:ext cx="5847933" cy="14151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a:extLst>
              <a:ext uri="{FF2B5EF4-FFF2-40B4-BE49-F238E27FC236}">
                <a16:creationId xmlns:a16="http://schemas.microsoft.com/office/drawing/2014/main" id="{BFC5846B-BB45-47E6-95DB-C8BD6319A83D}"/>
              </a:ext>
            </a:extLst>
          </p:cNvPr>
          <p:cNvGrpSpPr/>
          <p:nvPr/>
        </p:nvGrpSpPr>
        <p:grpSpPr>
          <a:xfrm>
            <a:off x="2268094" y="1030153"/>
            <a:ext cx="7586900" cy="4519807"/>
            <a:chOff x="744094" y="1030152"/>
            <a:chExt cx="7586900" cy="4519807"/>
          </a:xfrm>
        </p:grpSpPr>
        <p:sp>
          <p:nvSpPr>
            <p:cNvPr id="8" name="Dodecagon 7">
              <a:extLst>
                <a:ext uri="{FF2B5EF4-FFF2-40B4-BE49-F238E27FC236}">
                  <a16:creationId xmlns:a16="http://schemas.microsoft.com/office/drawing/2014/main" id="{B501B2EB-2E78-49C5-9548-EA5EB825B73C}"/>
                </a:ext>
              </a:extLst>
            </p:cNvPr>
            <p:cNvSpPr/>
            <p:nvPr/>
          </p:nvSpPr>
          <p:spPr>
            <a:xfrm>
              <a:off x="3391183" y="2888205"/>
              <a:ext cx="2286000" cy="1295400"/>
            </a:xfrm>
            <a:prstGeom prst="dodec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a:t>
              </a:r>
            </a:p>
          </p:txBody>
        </p:sp>
        <p:sp>
          <p:nvSpPr>
            <p:cNvPr id="9" name="Arrow: Curved Right 8">
              <a:extLst>
                <a:ext uri="{FF2B5EF4-FFF2-40B4-BE49-F238E27FC236}">
                  <a16:creationId xmlns:a16="http://schemas.microsoft.com/office/drawing/2014/main" id="{3FD4756D-F36B-44EC-80D1-B884823808DD}"/>
                </a:ext>
              </a:extLst>
            </p:cNvPr>
            <p:cNvSpPr/>
            <p:nvPr/>
          </p:nvSpPr>
          <p:spPr>
            <a:xfrm rot="1571545">
              <a:off x="744094" y="1130359"/>
              <a:ext cx="1672293" cy="4419600"/>
            </a:xfrm>
            <a:prstGeom prst="curvedRightArrow">
              <a:avLst>
                <a:gd name="adj1" fmla="val 25000"/>
                <a:gd name="adj2" fmla="val 5304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Right 9">
              <a:extLst>
                <a:ext uri="{FF2B5EF4-FFF2-40B4-BE49-F238E27FC236}">
                  <a16:creationId xmlns:a16="http://schemas.microsoft.com/office/drawing/2014/main" id="{0C008EFD-3DF0-4167-AD5D-39A7D9E08F0D}"/>
                </a:ext>
              </a:extLst>
            </p:cNvPr>
            <p:cNvSpPr/>
            <p:nvPr/>
          </p:nvSpPr>
          <p:spPr>
            <a:xfrm rot="9789807">
              <a:off x="6660939" y="1030152"/>
              <a:ext cx="1670055" cy="42120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9040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14155</TotalTime>
  <Words>1121</Words>
  <Application>Microsoft Office PowerPoint</Application>
  <PresentationFormat>Widescreen</PresentationFormat>
  <Paragraphs>234</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Kanit</vt:lpstr>
      <vt:lpstr>Arial</vt:lpstr>
      <vt:lpstr>Josefin Sans</vt:lpstr>
      <vt:lpstr>Wingdings 2</vt:lpstr>
      <vt:lpstr>Wingdings</vt:lpstr>
      <vt:lpstr>Inflectra titles</vt:lpstr>
      <vt:lpstr>Methodologies 3</vt:lpstr>
      <vt:lpstr>Dr. Sriram Rajagopalan</vt:lpstr>
      <vt:lpstr>Our Time Today</vt:lpstr>
      <vt:lpstr>Dr. Royce’s SDLC to Waterfall</vt:lpstr>
      <vt:lpstr>Waterfall is a Mindset</vt:lpstr>
      <vt:lpstr>Mindset in Waterfall &amp; Agile</vt:lpstr>
      <vt:lpstr>Getting to Scope from Value</vt:lpstr>
      <vt:lpstr>Systematic Evaluation</vt:lpstr>
      <vt:lpstr>Plan Driven Approach</vt:lpstr>
      <vt:lpstr>Agile Approach</vt:lpstr>
      <vt:lpstr>Requirements</vt:lpstr>
      <vt:lpstr>Engage with Stakeholders gathering &amp; reviewing Requirements</vt:lpstr>
      <vt:lpstr>Requirements Elicitation</vt:lpstr>
      <vt:lpstr>Prioritize and Groom Requirements (incrementally and iteratively)</vt:lpstr>
      <vt:lpstr>Four Desirable Characteristics</vt:lpstr>
      <vt:lpstr>Increase Transparency to Plan</vt:lpstr>
      <vt:lpstr>Wait! We have a Workflow Support too!</vt:lpstr>
      <vt:lpstr>Transparency  Conversation  Better Team Estimates</vt:lpstr>
      <vt:lpstr>Use Themes as Milestones</vt:lpstr>
      <vt:lpstr>Plan for risk in Estimates by limiting hours/day</vt:lpstr>
      <vt:lpstr>Centralize task and testing transparency</vt:lpstr>
      <vt:lpstr>One STOP to More Traceability</vt:lpstr>
      <vt:lpstr>Pictures Speak Progress</vt:lpstr>
      <vt:lpstr>Triage defects without breaking iteration commitments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Developers vs Testers</dc:title>
  <dc:creator>Simon Bor</dc:creator>
  <cp:lastModifiedBy>Thea Maisuradze</cp:lastModifiedBy>
  <cp:revision>183</cp:revision>
  <cp:lastPrinted>2017-03-07T16:58:37Z</cp:lastPrinted>
  <dcterms:created xsi:type="dcterms:W3CDTF">2017-03-01T18:42:32Z</dcterms:created>
  <dcterms:modified xsi:type="dcterms:W3CDTF">2019-09-10T03:11:55Z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DC807939-7CC4-40FD-BD32-FE94EB902DEA</vt:lpwstr>
  </property>
  <property fmtid="{D5CDD505-2E9C-101B-9397-08002B2CF9AE}" pid="3" name="ArticulatePath">
    <vt:lpwstr>1300 - Methodologies 3 - Managing Waterfall Projects</vt:lpwstr>
  </property>
</Properties>
</file>