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2" r:id="rId1"/>
  </p:sldMasterIdLst>
  <p:notesMasterIdLst>
    <p:notesMasterId r:id="rId31"/>
  </p:notesMasterIdLst>
  <p:sldIdLst>
    <p:sldId id="256" r:id="rId2"/>
    <p:sldId id="682" r:id="rId3"/>
    <p:sldId id="799" r:id="rId4"/>
    <p:sldId id="298" r:id="rId5"/>
    <p:sldId id="800" r:id="rId6"/>
    <p:sldId id="267" r:id="rId7"/>
    <p:sldId id="288" r:id="rId8"/>
    <p:sldId id="286" r:id="rId9"/>
    <p:sldId id="790" r:id="rId10"/>
    <p:sldId id="801" r:id="rId11"/>
    <p:sldId id="654" r:id="rId12"/>
    <p:sldId id="655" r:id="rId13"/>
    <p:sldId id="296" r:id="rId14"/>
    <p:sldId id="802" r:id="rId15"/>
    <p:sldId id="803" r:id="rId16"/>
    <p:sldId id="270" r:id="rId17"/>
    <p:sldId id="271" r:id="rId18"/>
    <p:sldId id="272" r:id="rId19"/>
    <p:sldId id="273" r:id="rId20"/>
    <p:sldId id="274" r:id="rId21"/>
    <p:sldId id="275" r:id="rId22"/>
    <p:sldId id="804" r:id="rId23"/>
    <p:sldId id="805" r:id="rId24"/>
    <p:sldId id="806" r:id="rId25"/>
    <p:sldId id="318" r:id="rId26"/>
    <p:sldId id="807" r:id="rId27"/>
    <p:sldId id="808" r:id="rId28"/>
    <p:sldId id="313" r:id="rId29"/>
    <p:sldId id="795" r:id="rId30"/>
  </p:sldIdLst>
  <p:sldSz cx="12192000" cy="6858000"/>
  <p:notesSz cx="6858000" cy="9144000"/>
  <p:embeddedFontLst>
    <p:embeddedFont>
      <p:font typeface="Aharoni" panose="02010803020104030203" pitchFamily="2" charset="-79"/>
      <p:bold r:id="rId32"/>
    </p:embeddedFont>
    <p:embeddedFont>
      <p:font typeface="Calibri" panose="020F0502020204030204"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Josefin Sans" pitchFamily="2" charset="0"/>
      <p:regular r:id="rId41"/>
      <p:bold r:id="rId42"/>
      <p:italic r:id="rId43"/>
      <p:boldItalic r:id="rId44"/>
    </p:embeddedFont>
    <p:embeddedFont>
      <p:font typeface="Kanit" panose="020B0604020202020204" charset="-34"/>
      <p:regular r:id="rId45"/>
      <p:bold r:id="rId46"/>
      <p:italic r:id="rId47"/>
      <p:boldItalic r:id="rId48"/>
    </p:embeddedFont>
    <p:embeddedFont>
      <p:font typeface="Khmer UI" panose="020B0502040204020203" pitchFamily="34" charset="0"/>
      <p:regular r:id="rId49"/>
      <p:bold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FFFFFF"/>
    <a:srgbClr val="FDCB26"/>
    <a:srgbClr val="586E75"/>
    <a:srgbClr val="93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3487" autoAdjust="0"/>
  </p:normalViewPr>
  <p:slideViewPr>
    <p:cSldViewPr snapToGrid="0">
      <p:cViewPr varScale="1">
        <p:scale>
          <a:sx n="73" d="100"/>
          <a:sy n="73" d="100"/>
        </p:scale>
        <p:origin x="1330" y="6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C6B2B-A674-43B8-8CD7-A96341C82DB4}" type="doc">
      <dgm:prSet loTypeId="urn:microsoft.com/office/officeart/2005/8/layout/venn1" loCatId="relationship" qsTypeId="urn:microsoft.com/office/officeart/2005/8/quickstyle/simple1" qsCatId="simple" csTypeId="urn:microsoft.com/office/officeart/2005/8/colors/accent0_1" csCatId="mainScheme" phldr="1"/>
      <dgm:spPr/>
      <dgm:t>
        <a:bodyPr/>
        <a:lstStyle/>
        <a:p>
          <a:endParaRPr lang="en-US"/>
        </a:p>
      </dgm:t>
    </dgm:pt>
    <dgm:pt modelId="{1C88F13E-69A2-44BE-A183-9FA9A9AE9345}">
      <dgm:prSet/>
      <dgm:spPr/>
      <dgm:t>
        <a:bodyPr/>
        <a:lstStyle/>
        <a:p>
          <a:pPr rtl="0"/>
          <a:r>
            <a:rPr lang="en-US"/>
            <a:t>Education</a:t>
          </a:r>
        </a:p>
      </dgm:t>
    </dgm:pt>
    <dgm:pt modelId="{12FA7154-0D50-4561-8AF6-353450D6588B}" type="parTrans" cxnId="{68DC2661-A761-45D8-9733-05FC501D9B9D}">
      <dgm:prSet/>
      <dgm:spPr/>
      <dgm:t>
        <a:bodyPr/>
        <a:lstStyle/>
        <a:p>
          <a:endParaRPr lang="en-US"/>
        </a:p>
      </dgm:t>
    </dgm:pt>
    <dgm:pt modelId="{852AED74-C4ED-4B8A-B102-D67E1D995061}" type="sibTrans" cxnId="{68DC2661-A761-45D8-9733-05FC501D9B9D}">
      <dgm:prSet/>
      <dgm:spPr/>
      <dgm:t>
        <a:bodyPr/>
        <a:lstStyle/>
        <a:p>
          <a:endParaRPr lang="en-US"/>
        </a:p>
      </dgm:t>
    </dgm:pt>
    <dgm:pt modelId="{740BB895-3A11-445D-AB3B-9672520E41DA}">
      <dgm:prSet/>
      <dgm:spPr/>
      <dgm:t>
        <a:bodyPr/>
        <a:lstStyle/>
        <a:p>
          <a:pPr rtl="0"/>
          <a:r>
            <a:rPr lang="en-US"/>
            <a:t>Work Experience</a:t>
          </a:r>
        </a:p>
      </dgm:t>
    </dgm:pt>
    <dgm:pt modelId="{3B3E20B6-AC5D-48FC-AE24-CA1C5E38C16A}" type="parTrans" cxnId="{0F0D2A0E-6BA4-4A05-A4A9-C9A1DBF6C0D8}">
      <dgm:prSet/>
      <dgm:spPr/>
      <dgm:t>
        <a:bodyPr/>
        <a:lstStyle/>
        <a:p>
          <a:endParaRPr lang="en-US"/>
        </a:p>
      </dgm:t>
    </dgm:pt>
    <dgm:pt modelId="{8E91EA8D-583E-4E1C-AF54-5E52476D48FD}" type="sibTrans" cxnId="{0F0D2A0E-6BA4-4A05-A4A9-C9A1DBF6C0D8}">
      <dgm:prSet/>
      <dgm:spPr/>
      <dgm:t>
        <a:bodyPr/>
        <a:lstStyle/>
        <a:p>
          <a:endParaRPr lang="en-US"/>
        </a:p>
      </dgm:t>
    </dgm:pt>
    <dgm:pt modelId="{FA93C1B5-4BDF-48CA-8C09-592D6DEC1404}">
      <dgm:prSet/>
      <dgm:spPr/>
      <dgm:t>
        <a:bodyPr/>
        <a:lstStyle/>
        <a:p>
          <a:pPr rtl="0"/>
          <a:r>
            <a:rPr lang="en-US"/>
            <a:t>Training &amp; Certification</a:t>
          </a:r>
        </a:p>
      </dgm:t>
    </dgm:pt>
    <dgm:pt modelId="{9DC05CFF-09EE-4CC7-BD26-26518B22873C}" type="parTrans" cxnId="{D02A0CD2-CC47-415E-AB88-E1ADF5CB0C8E}">
      <dgm:prSet/>
      <dgm:spPr/>
      <dgm:t>
        <a:bodyPr/>
        <a:lstStyle/>
        <a:p>
          <a:endParaRPr lang="en-US"/>
        </a:p>
      </dgm:t>
    </dgm:pt>
    <dgm:pt modelId="{0FF59AA8-2BD0-4106-8CDB-328FD7E90BC8}" type="sibTrans" cxnId="{D02A0CD2-CC47-415E-AB88-E1ADF5CB0C8E}">
      <dgm:prSet/>
      <dgm:spPr/>
      <dgm:t>
        <a:bodyPr/>
        <a:lstStyle/>
        <a:p>
          <a:endParaRPr lang="en-US"/>
        </a:p>
      </dgm:t>
    </dgm:pt>
    <dgm:pt modelId="{511AD6B3-A101-44F9-BA1C-CED70561C57F}">
      <dgm:prSet/>
      <dgm:spPr/>
      <dgm:t>
        <a:bodyPr/>
        <a:lstStyle/>
        <a:p>
          <a:pPr rtl="0"/>
          <a:r>
            <a:rPr lang="en-US" dirty="0"/>
            <a:t>Teaching &amp; Training</a:t>
          </a:r>
        </a:p>
      </dgm:t>
    </dgm:pt>
    <dgm:pt modelId="{90DBB5F8-D8CD-42E7-A32F-712914609A63}" type="parTrans" cxnId="{43210E73-B926-41D2-8DB9-B197242574B2}">
      <dgm:prSet/>
      <dgm:spPr/>
      <dgm:t>
        <a:bodyPr/>
        <a:lstStyle/>
        <a:p>
          <a:endParaRPr lang="en-US"/>
        </a:p>
      </dgm:t>
    </dgm:pt>
    <dgm:pt modelId="{A8A4CCB4-F63A-4751-BA73-DC1A3413D6CE}" type="sibTrans" cxnId="{43210E73-B926-41D2-8DB9-B197242574B2}">
      <dgm:prSet/>
      <dgm:spPr/>
      <dgm:t>
        <a:bodyPr/>
        <a:lstStyle/>
        <a:p>
          <a:endParaRPr lang="en-US"/>
        </a:p>
      </dgm:t>
    </dgm:pt>
    <dgm:pt modelId="{5F1F75D2-D9F0-4AE9-A55B-E035D678F5AD}" type="pres">
      <dgm:prSet presAssocID="{B73C6B2B-A674-43B8-8CD7-A96341C82DB4}" presName="compositeShape" presStyleCnt="0">
        <dgm:presLayoutVars>
          <dgm:chMax val="7"/>
          <dgm:dir/>
          <dgm:resizeHandles val="exact"/>
        </dgm:presLayoutVars>
      </dgm:prSet>
      <dgm:spPr/>
    </dgm:pt>
    <dgm:pt modelId="{314A6D75-A00D-47D4-9F3B-F050AB17C081}" type="pres">
      <dgm:prSet presAssocID="{1C88F13E-69A2-44BE-A183-9FA9A9AE9345}" presName="circ1" presStyleLbl="vennNode1" presStyleIdx="0" presStyleCnt="4"/>
      <dgm:spPr/>
    </dgm:pt>
    <dgm:pt modelId="{5E367227-FF74-424B-BAF9-30E4399430EF}" type="pres">
      <dgm:prSet presAssocID="{1C88F13E-69A2-44BE-A183-9FA9A9AE9345}" presName="circ1Tx" presStyleLbl="revTx" presStyleIdx="0" presStyleCnt="0">
        <dgm:presLayoutVars>
          <dgm:chMax val="0"/>
          <dgm:chPref val="0"/>
          <dgm:bulletEnabled val="1"/>
        </dgm:presLayoutVars>
      </dgm:prSet>
      <dgm:spPr/>
    </dgm:pt>
    <dgm:pt modelId="{E7D021E4-9F65-479D-88C0-5E0074A5D2E4}" type="pres">
      <dgm:prSet presAssocID="{740BB895-3A11-445D-AB3B-9672520E41DA}" presName="circ2" presStyleLbl="vennNode1" presStyleIdx="1" presStyleCnt="4"/>
      <dgm:spPr/>
    </dgm:pt>
    <dgm:pt modelId="{C5C7862F-84FA-47AB-84EE-544E0E0E915F}" type="pres">
      <dgm:prSet presAssocID="{740BB895-3A11-445D-AB3B-9672520E41DA}" presName="circ2Tx" presStyleLbl="revTx" presStyleIdx="0" presStyleCnt="0">
        <dgm:presLayoutVars>
          <dgm:chMax val="0"/>
          <dgm:chPref val="0"/>
          <dgm:bulletEnabled val="1"/>
        </dgm:presLayoutVars>
      </dgm:prSet>
      <dgm:spPr/>
    </dgm:pt>
    <dgm:pt modelId="{78DC202F-7BB7-4912-A966-BABC50AA245D}" type="pres">
      <dgm:prSet presAssocID="{FA93C1B5-4BDF-48CA-8C09-592D6DEC1404}" presName="circ3" presStyleLbl="vennNode1" presStyleIdx="2" presStyleCnt="4"/>
      <dgm:spPr/>
    </dgm:pt>
    <dgm:pt modelId="{7FAB32BB-456D-4ED5-8BAA-A52D9683ADA7}" type="pres">
      <dgm:prSet presAssocID="{FA93C1B5-4BDF-48CA-8C09-592D6DEC1404}" presName="circ3Tx" presStyleLbl="revTx" presStyleIdx="0" presStyleCnt="0">
        <dgm:presLayoutVars>
          <dgm:chMax val="0"/>
          <dgm:chPref val="0"/>
          <dgm:bulletEnabled val="1"/>
        </dgm:presLayoutVars>
      </dgm:prSet>
      <dgm:spPr/>
    </dgm:pt>
    <dgm:pt modelId="{218C1AC1-6ACB-4485-AD42-ED41C0824EFD}" type="pres">
      <dgm:prSet presAssocID="{511AD6B3-A101-44F9-BA1C-CED70561C57F}" presName="circ4" presStyleLbl="vennNode1" presStyleIdx="3" presStyleCnt="4"/>
      <dgm:spPr/>
    </dgm:pt>
    <dgm:pt modelId="{1D598D2A-E8C8-40D6-B2FF-716FDEE96FE1}" type="pres">
      <dgm:prSet presAssocID="{511AD6B3-A101-44F9-BA1C-CED70561C57F}" presName="circ4Tx" presStyleLbl="revTx" presStyleIdx="0" presStyleCnt="0">
        <dgm:presLayoutVars>
          <dgm:chMax val="0"/>
          <dgm:chPref val="0"/>
          <dgm:bulletEnabled val="1"/>
        </dgm:presLayoutVars>
      </dgm:prSet>
      <dgm:spPr/>
    </dgm:pt>
  </dgm:ptLst>
  <dgm:cxnLst>
    <dgm:cxn modelId="{0F0D2A0E-6BA4-4A05-A4A9-C9A1DBF6C0D8}" srcId="{B73C6B2B-A674-43B8-8CD7-A96341C82DB4}" destId="{740BB895-3A11-445D-AB3B-9672520E41DA}" srcOrd="1" destOrd="0" parTransId="{3B3E20B6-AC5D-48FC-AE24-CA1C5E38C16A}" sibTransId="{8E91EA8D-583E-4E1C-AF54-5E52476D48FD}"/>
    <dgm:cxn modelId="{83AB493E-3C98-4329-949A-75F28814296A}" type="presOf" srcId="{FA93C1B5-4BDF-48CA-8C09-592D6DEC1404}" destId="{7FAB32BB-456D-4ED5-8BAA-A52D9683ADA7}" srcOrd="1" destOrd="0" presId="urn:microsoft.com/office/officeart/2005/8/layout/venn1"/>
    <dgm:cxn modelId="{68DC2661-A761-45D8-9733-05FC501D9B9D}" srcId="{B73C6B2B-A674-43B8-8CD7-A96341C82DB4}" destId="{1C88F13E-69A2-44BE-A183-9FA9A9AE9345}" srcOrd="0" destOrd="0" parTransId="{12FA7154-0D50-4561-8AF6-353450D6588B}" sibTransId="{852AED74-C4ED-4B8A-B102-D67E1D995061}"/>
    <dgm:cxn modelId="{8A647A68-24ED-45BB-B864-FC232335B948}" type="presOf" srcId="{511AD6B3-A101-44F9-BA1C-CED70561C57F}" destId="{1D598D2A-E8C8-40D6-B2FF-716FDEE96FE1}" srcOrd="1" destOrd="0" presId="urn:microsoft.com/office/officeart/2005/8/layout/venn1"/>
    <dgm:cxn modelId="{AE575B4A-8B5F-4636-ACE8-A5DD7D623598}" type="presOf" srcId="{511AD6B3-A101-44F9-BA1C-CED70561C57F}" destId="{218C1AC1-6ACB-4485-AD42-ED41C0824EFD}" srcOrd="0" destOrd="0" presId="urn:microsoft.com/office/officeart/2005/8/layout/venn1"/>
    <dgm:cxn modelId="{F129C66F-DE03-4125-81F7-D399E3DB2191}" type="presOf" srcId="{740BB895-3A11-445D-AB3B-9672520E41DA}" destId="{E7D021E4-9F65-479D-88C0-5E0074A5D2E4}" srcOrd="0" destOrd="0" presId="urn:microsoft.com/office/officeart/2005/8/layout/venn1"/>
    <dgm:cxn modelId="{43210E73-B926-41D2-8DB9-B197242574B2}" srcId="{B73C6B2B-A674-43B8-8CD7-A96341C82DB4}" destId="{511AD6B3-A101-44F9-BA1C-CED70561C57F}" srcOrd="3" destOrd="0" parTransId="{90DBB5F8-D8CD-42E7-A32F-712914609A63}" sibTransId="{A8A4CCB4-F63A-4751-BA73-DC1A3413D6CE}"/>
    <dgm:cxn modelId="{9944A47D-88DF-4306-BD73-7258A6A481FE}" type="presOf" srcId="{1C88F13E-69A2-44BE-A183-9FA9A9AE9345}" destId="{314A6D75-A00D-47D4-9F3B-F050AB17C081}" srcOrd="0" destOrd="0" presId="urn:microsoft.com/office/officeart/2005/8/layout/venn1"/>
    <dgm:cxn modelId="{8AD05C82-6516-4E13-B353-FA68BE4FE64F}" type="presOf" srcId="{B73C6B2B-A674-43B8-8CD7-A96341C82DB4}" destId="{5F1F75D2-D9F0-4AE9-A55B-E035D678F5AD}" srcOrd="0" destOrd="0" presId="urn:microsoft.com/office/officeart/2005/8/layout/venn1"/>
    <dgm:cxn modelId="{D02A0CD2-CC47-415E-AB88-E1ADF5CB0C8E}" srcId="{B73C6B2B-A674-43B8-8CD7-A96341C82DB4}" destId="{FA93C1B5-4BDF-48CA-8C09-592D6DEC1404}" srcOrd="2" destOrd="0" parTransId="{9DC05CFF-09EE-4CC7-BD26-26518B22873C}" sibTransId="{0FF59AA8-2BD0-4106-8CDB-328FD7E90BC8}"/>
    <dgm:cxn modelId="{B7DF70DB-4B3D-4BDC-9E00-9D824AAC48C3}" type="presOf" srcId="{740BB895-3A11-445D-AB3B-9672520E41DA}" destId="{C5C7862F-84FA-47AB-84EE-544E0E0E915F}" srcOrd="1" destOrd="0" presId="urn:microsoft.com/office/officeart/2005/8/layout/venn1"/>
    <dgm:cxn modelId="{8965E4EC-3822-4C8E-A13E-506121B9F6A9}" type="presOf" srcId="{FA93C1B5-4BDF-48CA-8C09-592D6DEC1404}" destId="{78DC202F-7BB7-4912-A966-BABC50AA245D}" srcOrd="0" destOrd="0" presId="urn:microsoft.com/office/officeart/2005/8/layout/venn1"/>
    <dgm:cxn modelId="{1E0656FE-2DF9-4F1A-8989-BBF7FCC50B6F}" type="presOf" srcId="{1C88F13E-69A2-44BE-A183-9FA9A9AE9345}" destId="{5E367227-FF74-424B-BAF9-30E4399430EF}" srcOrd="1" destOrd="0" presId="urn:microsoft.com/office/officeart/2005/8/layout/venn1"/>
    <dgm:cxn modelId="{EAB03056-62AA-4D1A-9313-506E822E4F0B}" type="presParOf" srcId="{5F1F75D2-D9F0-4AE9-A55B-E035D678F5AD}" destId="{314A6D75-A00D-47D4-9F3B-F050AB17C081}" srcOrd="0" destOrd="0" presId="urn:microsoft.com/office/officeart/2005/8/layout/venn1"/>
    <dgm:cxn modelId="{B15D5584-D946-4251-B5C7-8C812D342EEA}" type="presParOf" srcId="{5F1F75D2-D9F0-4AE9-A55B-E035D678F5AD}" destId="{5E367227-FF74-424B-BAF9-30E4399430EF}" srcOrd="1" destOrd="0" presId="urn:microsoft.com/office/officeart/2005/8/layout/venn1"/>
    <dgm:cxn modelId="{001D1809-E067-484C-A869-8FF09E8AAD3C}" type="presParOf" srcId="{5F1F75D2-D9F0-4AE9-A55B-E035D678F5AD}" destId="{E7D021E4-9F65-479D-88C0-5E0074A5D2E4}" srcOrd="2" destOrd="0" presId="urn:microsoft.com/office/officeart/2005/8/layout/venn1"/>
    <dgm:cxn modelId="{2FAF42F9-08E4-41D5-8888-59AC7C59A2B2}" type="presParOf" srcId="{5F1F75D2-D9F0-4AE9-A55B-E035D678F5AD}" destId="{C5C7862F-84FA-47AB-84EE-544E0E0E915F}" srcOrd="3" destOrd="0" presId="urn:microsoft.com/office/officeart/2005/8/layout/venn1"/>
    <dgm:cxn modelId="{8D4A9C80-A9B2-4F16-8DA2-BA780D9ECE50}" type="presParOf" srcId="{5F1F75D2-D9F0-4AE9-A55B-E035D678F5AD}" destId="{78DC202F-7BB7-4912-A966-BABC50AA245D}" srcOrd="4" destOrd="0" presId="urn:microsoft.com/office/officeart/2005/8/layout/venn1"/>
    <dgm:cxn modelId="{4DFA4F9E-7F74-4F43-9B84-EE8B7F508D2D}" type="presParOf" srcId="{5F1F75D2-D9F0-4AE9-A55B-E035D678F5AD}" destId="{7FAB32BB-456D-4ED5-8BAA-A52D9683ADA7}" srcOrd="5" destOrd="0" presId="urn:microsoft.com/office/officeart/2005/8/layout/venn1"/>
    <dgm:cxn modelId="{302AE550-1F84-431B-AD78-ECDC01C0305D}" type="presParOf" srcId="{5F1F75D2-D9F0-4AE9-A55B-E035D678F5AD}" destId="{218C1AC1-6ACB-4485-AD42-ED41C0824EFD}" srcOrd="6" destOrd="0" presId="urn:microsoft.com/office/officeart/2005/8/layout/venn1"/>
    <dgm:cxn modelId="{A2A472C8-59C6-47A9-85E2-B2DB00555DA6}" type="presParOf" srcId="{5F1F75D2-D9F0-4AE9-A55B-E035D678F5AD}" destId="{1D598D2A-E8C8-40D6-B2FF-716FDEE96FE1}"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4C1866-074A-4BEF-99DD-7E4D3CBA2829}" type="doc">
      <dgm:prSet loTypeId="urn:microsoft.com/office/officeart/2005/8/layout/hierarchy5" loCatId="hierarchy" qsTypeId="urn:microsoft.com/office/officeart/2005/8/quickstyle/simple1" qsCatId="simple" csTypeId="urn:microsoft.com/office/officeart/2005/8/colors/accent1_1" csCatId="accent1" phldr="1"/>
      <dgm:spPr/>
      <dgm:t>
        <a:bodyPr/>
        <a:lstStyle/>
        <a:p>
          <a:endParaRPr lang="en-US"/>
        </a:p>
      </dgm:t>
    </dgm:pt>
    <dgm:pt modelId="{973D6C8B-ECF9-4D68-8415-7B26D3469B84}">
      <dgm:prSet/>
      <dgm:spPr/>
      <dgm:t>
        <a:bodyPr/>
        <a:lstStyle/>
        <a:p>
          <a:r>
            <a:rPr lang="en-US" b="0" i="0" dirty="0"/>
            <a:t>Idea</a:t>
          </a:r>
          <a:endParaRPr lang="en-US" dirty="0"/>
        </a:p>
      </dgm:t>
    </dgm:pt>
    <dgm:pt modelId="{234B956C-0BB3-4C61-B9E4-61C8D12E8B48}" type="parTrans" cxnId="{7C9D206A-3DEA-4F3A-9E60-568B8CBE0372}">
      <dgm:prSet/>
      <dgm:spPr/>
      <dgm:t>
        <a:bodyPr/>
        <a:lstStyle/>
        <a:p>
          <a:endParaRPr lang="en-US"/>
        </a:p>
      </dgm:t>
    </dgm:pt>
    <dgm:pt modelId="{E867E816-3550-46CB-AA06-67FE7B712FDD}" type="sibTrans" cxnId="{7C9D206A-3DEA-4F3A-9E60-568B8CBE0372}">
      <dgm:prSet/>
      <dgm:spPr/>
      <dgm:t>
        <a:bodyPr/>
        <a:lstStyle/>
        <a:p>
          <a:endParaRPr lang="en-US"/>
        </a:p>
      </dgm:t>
    </dgm:pt>
    <dgm:pt modelId="{07DCDEE5-13E4-462D-B835-F7CBE3B43226}">
      <dgm:prSet/>
      <dgm:spPr/>
      <dgm:t>
        <a:bodyPr/>
        <a:lstStyle/>
        <a:p>
          <a:r>
            <a:rPr lang="en-US" b="0" i="0" dirty="0"/>
            <a:t>Epic 1</a:t>
          </a:r>
          <a:endParaRPr lang="en-US" dirty="0"/>
        </a:p>
      </dgm:t>
    </dgm:pt>
    <dgm:pt modelId="{B1469590-E2DD-41C2-9254-E44D50258B26}" type="parTrans" cxnId="{35ECC0FE-CC8D-47A3-8B05-B90C5C20A3AB}">
      <dgm:prSet/>
      <dgm:spPr/>
      <dgm:t>
        <a:bodyPr/>
        <a:lstStyle/>
        <a:p>
          <a:endParaRPr lang="en-US"/>
        </a:p>
      </dgm:t>
    </dgm:pt>
    <dgm:pt modelId="{53E4CC45-8C8E-44F3-8FF6-1F762820743A}" type="sibTrans" cxnId="{35ECC0FE-CC8D-47A3-8B05-B90C5C20A3AB}">
      <dgm:prSet/>
      <dgm:spPr/>
      <dgm:t>
        <a:bodyPr/>
        <a:lstStyle/>
        <a:p>
          <a:endParaRPr lang="en-US"/>
        </a:p>
      </dgm:t>
    </dgm:pt>
    <dgm:pt modelId="{1DBAEC4A-A5F9-43EB-BFF9-E76EBFEEFEBB}">
      <dgm:prSet/>
      <dgm:spPr/>
      <dgm:t>
        <a:bodyPr/>
        <a:lstStyle/>
        <a:p>
          <a:r>
            <a:rPr lang="en-US" b="0" i="0" dirty="0"/>
            <a:t>Theme C</a:t>
          </a:r>
          <a:endParaRPr lang="en-US" dirty="0"/>
        </a:p>
      </dgm:t>
    </dgm:pt>
    <dgm:pt modelId="{E70A0BC4-C43D-4566-B0D3-B0AF80B3FC2F}" type="parTrans" cxnId="{55C8A891-AEE3-49F9-9615-A2606C90D5EE}">
      <dgm:prSet/>
      <dgm:spPr/>
      <dgm:t>
        <a:bodyPr/>
        <a:lstStyle/>
        <a:p>
          <a:endParaRPr lang="en-US"/>
        </a:p>
      </dgm:t>
    </dgm:pt>
    <dgm:pt modelId="{B4286796-A912-4667-A833-AD9464812F06}" type="sibTrans" cxnId="{55C8A891-AEE3-49F9-9615-A2606C90D5EE}">
      <dgm:prSet/>
      <dgm:spPr/>
      <dgm:t>
        <a:bodyPr/>
        <a:lstStyle/>
        <a:p>
          <a:endParaRPr lang="en-US"/>
        </a:p>
      </dgm:t>
    </dgm:pt>
    <dgm:pt modelId="{B20BEE07-E2FE-4F0E-B299-3BEFC2FE6F23}">
      <dgm:prSet/>
      <dgm:spPr/>
      <dgm:t>
        <a:bodyPr/>
        <a:lstStyle/>
        <a:p>
          <a:r>
            <a:rPr lang="en-US" b="0" i="0" dirty="0"/>
            <a:t>Feature I</a:t>
          </a:r>
          <a:endParaRPr lang="en-US" dirty="0"/>
        </a:p>
      </dgm:t>
    </dgm:pt>
    <dgm:pt modelId="{F9DFDA5C-AC27-45A2-A8BE-5E74EFC40ECA}" type="parTrans" cxnId="{DFAD8CA5-78CA-4381-9CB4-D7EBC9889E2B}">
      <dgm:prSet/>
      <dgm:spPr/>
      <dgm:t>
        <a:bodyPr/>
        <a:lstStyle/>
        <a:p>
          <a:endParaRPr lang="en-US"/>
        </a:p>
      </dgm:t>
    </dgm:pt>
    <dgm:pt modelId="{70CAAB89-5739-4599-8290-85AF5B0EB47C}" type="sibTrans" cxnId="{DFAD8CA5-78CA-4381-9CB4-D7EBC9889E2B}">
      <dgm:prSet/>
      <dgm:spPr/>
      <dgm:t>
        <a:bodyPr/>
        <a:lstStyle/>
        <a:p>
          <a:endParaRPr lang="en-US"/>
        </a:p>
      </dgm:t>
    </dgm:pt>
    <dgm:pt modelId="{56A23C29-BEB2-46CB-883B-3691F5343B0D}">
      <dgm:prSet/>
      <dgm:spPr/>
      <dgm:t>
        <a:bodyPr/>
        <a:lstStyle/>
        <a:p>
          <a:r>
            <a:rPr lang="en-US" b="0" i="0" dirty="0"/>
            <a:t>Need a</a:t>
          </a:r>
          <a:endParaRPr lang="en-US" dirty="0"/>
        </a:p>
      </dgm:t>
    </dgm:pt>
    <dgm:pt modelId="{7D830ABB-BCD8-4278-B595-C75EC68FA880}" type="parTrans" cxnId="{21583EA6-21C3-41E1-A50E-C065015573E9}">
      <dgm:prSet/>
      <dgm:spPr/>
      <dgm:t>
        <a:bodyPr/>
        <a:lstStyle/>
        <a:p>
          <a:endParaRPr lang="en-US"/>
        </a:p>
      </dgm:t>
    </dgm:pt>
    <dgm:pt modelId="{A8EE09FF-E9DA-461E-A019-968E3A294014}" type="sibTrans" cxnId="{21583EA6-21C3-41E1-A50E-C065015573E9}">
      <dgm:prSet/>
      <dgm:spPr/>
      <dgm:t>
        <a:bodyPr/>
        <a:lstStyle/>
        <a:p>
          <a:endParaRPr lang="en-US"/>
        </a:p>
      </dgm:t>
    </dgm:pt>
    <dgm:pt modelId="{B85BB844-74F7-4423-8419-5F7E7E4BA703}">
      <dgm:prSet phldrT="[Text]"/>
      <dgm:spPr/>
      <dgm:t>
        <a:bodyPr/>
        <a:lstStyle/>
        <a:p>
          <a:r>
            <a:rPr lang="en-US" dirty="0"/>
            <a:t>Epic 2</a:t>
          </a:r>
        </a:p>
      </dgm:t>
    </dgm:pt>
    <dgm:pt modelId="{746CF9BE-DC08-4FB4-847F-4946649E38F2}" type="parTrans" cxnId="{3790F037-B8B9-4A70-99B5-A84FFDECCF17}">
      <dgm:prSet/>
      <dgm:spPr/>
      <dgm:t>
        <a:bodyPr/>
        <a:lstStyle/>
        <a:p>
          <a:endParaRPr lang="en-US"/>
        </a:p>
      </dgm:t>
    </dgm:pt>
    <dgm:pt modelId="{C5DE7421-7A27-4810-BA07-FEF1116DFA50}" type="sibTrans" cxnId="{3790F037-B8B9-4A70-99B5-A84FFDECCF17}">
      <dgm:prSet/>
      <dgm:spPr/>
      <dgm:t>
        <a:bodyPr/>
        <a:lstStyle/>
        <a:p>
          <a:endParaRPr lang="en-US"/>
        </a:p>
      </dgm:t>
    </dgm:pt>
    <dgm:pt modelId="{F6E1B4F2-FA39-4EE4-AF4C-5BFCDC828FE5}">
      <dgm:prSet phldrT="[Text]"/>
      <dgm:spPr/>
      <dgm:t>
        <a:bodyPr/>
        <a:lstStyle/>
        <a:p>
          <a:r>
            <a:rPr lang="en-US" dirty="0"/>
            <a:t>Theme D</a:t>
          </a:r>
        </a:p>
      </dgm:t>
    </dgm:pt>
    <dgm:pt modelId="{241701A6-C779-4AB4-96B9-E2BCE069A56B}" type="parTrans" cxnId="{1D0963DA-EEDE-457E-BF10-C286085BEAF7}">
      <dgm:prSet/>
      <dgm:spPr/>
      <dgm:t>
        <a:bodyPr/>
        <a:lstStyle/>
        <a:p>
          <a:endParaRPr lang="en-US"/>
        </a:p>
      </dgm:t>
    </dgm:pt>
    <dgm:pt modelId="{E8C131CC-6B39-43E3-A3F8-A2C9CEB53503}" type="sibTrans" cxnId="{1D0963DA-EEDE-457E-BF10-C286085BEAF7}">
      <dgm:prSet/>
      <dgm:spPr/>
      <dgm:t>
        <a:bodyPr/>
        <a:lstStyle/>
        <a:p>
          <a:endParaRPr lang="en-US"/>
        </a:p>
      </dgm:t>
    </dgm:pt>
    <dgm:pt modelId="{E04CB87B-7693-4F04-96DE-922D64207DCD}">
      <dgm:prSet phldrT="[Text]"/>
      <dgm:spPr/>
      <dgm:t>
        <a:bodyPr/>
        <a:lstStyle/>
        <a:p>
          <a:r>
            <a:rPr lang="en-US" dirty="0"/>
            <a:t>Theme  A</a:t>
          </a:r>
        </a:p>
      </dgm:t>
    </dgm:pt>
    <dgm:pt modelId="{EA806DD9-A978-4267-8EA9-C1871D86B228}" type="parTrans" cxnId="{1CFC778A-2FD5-4506-9DE6-B21456A574ED}">
      <dgm:prSet/>
      <dgm:spPr/>
      <dgm:t>
        <a:bodyPr/>
        <a:lstStyle/>
        <a:p>
          <a:endParaRPr lang="en-US"/>
        </a:p>
      </dgm:t>
    </dgm:pt>
    <dgm:pt modelId="{7BD51CBA-2B36-44C7-9A3D-8A3DF2473274}" type="sibTrans" cxnId="{1CFC778A-2FD5-4506-9DE6-B21456A574ED}">
      <dgm:prSet/>
      <dgm:spPr/>
      <dgm:t>
        <a:bodyPr/>
        <a:lstStyle/>
        <a:p>
          <a:endParaRPr lang="en-US"/>
        </a:p>
      </dgm:t>
    </dgm:pt>
    <dgm:pt modelId="{872D821F-9CD4-45C6-A7E4-21666AB86E6A}">
      <dgm:prSet phldrT="[Text]"/>
      <dgm:spPr/>
      <dgm:t>
        <a:bodyPr/>
        <a:lstStyle/>
        <a:p>
          <a:r>
            <a:rPr lang="en-US" dirty="0"/>
            <a:t>Theme B</a:t>
          </a:r>
        </a:p>
      </dgm:t>
    </dgm:pt>
    <dgm:pt modelId="{4A28C2E6-AE7A-498B-85A8-DA7F37A3C864}" type="parTrans" cxnId="{5546E3E3-96D0-4FCD-994D-90393CF5DF4D}">
      <dgm:prSet/>
      <dgm:spPr/>
      <dgm:t>
        <a:bodyPr/>
        <a:lstStyle/>
        <a:p>
          <a:endParaRPr lang="en-US"/>
        </a:p>
      </dgm:t>
    </dgm:pt>
    <dgm:pt modelId="{BE0DE1CD-636E-4A92-BCA6-6B3813660FF0}" type="sibTrans" cxnId="{5546E3E3-96D0-4FCD-994D-90393CF5DF4D}">
      <dgm:prSet/>
      <dgm:spPr/>
      <dgm:t>
        <a:bodyPr/>
        <a:lstStyle/>
        <a:p>
          <a:endParaRPr lang="en-US"/>
        </a:p>
      </dgm:t>
    </dgm:pt>
    <dgm:pt modelId="{EFDCD443-FB5B-4992-9542-EA82E5F06E6B}">
      <dgm:prSet phldrT="[Text]"/>
      <dgm:spPr/>
      <dgm:t>
        <a:bodyPr/>
        <a:lstStyle/>
        <a:p>
          <a:r>
            <a:rPr lang="en-US" dirty="0"/>
            <a:t>Feature II</a:t>
          </a:r>
        </a:p>
      </dgm:t>
    </dgm:pt>
    <dgm:pt modelId="{FFA8EC0B-CE31-468D-951C-045BBD378753}" type="parTrans" cxnId="{A926E9E7-3B70-4647-A784-D02212DEB0DD}">
      <dgm:prSet/>
      <dgm:spPr/>
      <dgm:t>
        <a:bodyPr/>
        <a:lstStyle/>
        <a:p>
          <a:endParaRPr lang="en-US"/>
        </a:p>
      </dgm:t>
    </dgm:pt>
    <dgm:pt modelId="{7B503623-D223-45CD-A0DB-639DAFFB6170}" type="sibTrans" cxnId="{A926E9E7-3B70-4647-A784-D02212DEB0DD}">
      <dgm:prSet/>
      <dgm:spPr/>
      <dgm:t>
        <a:bodyPr/>
        <a:lstStyle/>
        <a:p>
          <a:endParaRPr lang="en-US"/>
        </a:p>
      </dgm:t>
    </dgm:pt>
    <dgm:pt modelId="{BAC33290-8E83-4A26-9891-72E2CFE3457A}">
      <dgm:prSet phldrT="[Text]"/>
      <dgm:spPr/>
      <dgm:t>
        <a:bodyPr/>
        <a:lstStyle/>
        <a:p>
          <a:r>
            <a:rPr lang="en-US" dirty="0"/>
            <a:t>Need b</a:t>
          </a:r>
        </a:p>
      </dgm:t>
    </dgm:pt>
    <dgm:pt modelId="{A9D0F071-16BA-46A2-9D4E-4147EEFF8E78}" type="parTrans" cxnId="{30223A02-79E3-4192-A494-EA5A63500585}">
      <dgm:prSet/>
      <dgm:spPr/>
      <dgm:t>
        <a:bodyPr/>
        <a:lstStyle/>
        <a:p>
          <a:endParaRPr lang="en-US"/>
        </a:p>
      </dgm:t>
    </dgm:pt>
    <dgm:pt modelId="{64E15CD0-9BE3-457C-97C1-6082DF2065FD}" type="sibTrans" cxnId="{30223A02-79E3-4192-A494-EA5A63500585}">
      <dgm:prSet/>
      <dgm:spPr/>
      <dgm:t>
        <a:bodyPr/>
        <a:lstStyle/>
        <a:p>
          <a:endParaRPr lang="en-US"/>
        </a:p>
      </dgm:t>
    </dgm:pt>
    <dgm:pt modelId="{B31AE0A4-CF54-4193-8B8C-30757A45A7E6}">
      <dgm:prSet phldrT="[Text]"/>
      <dgm:spPr/>
      <dgm:t>
        <a:bodyPr/>
        <a:lstStyle/>
        <a:p>
          <a:r>
            <a:rPr lang="en-US" dirty="0"/>
            <a:t>Need c</a:t>
          </a:r>
        </a:p>
      </dgm:t>
    </dgm:pt>
    <dgm:pt modelId="{892CB5F2-29EE-44D8-B6DE-3C5E03AD940C}" type="parTrans" cxnId="{F4209661-C003-4EEA-8A12-B12D92FB31A3}">
      <dgm:prSet/>
      <dgm:spPr/>
      <dgm:t>
        <a:bodyPr/>
        <a:lstStyle/>
        <a:p>
          <a:endParaRPr lang="en-US"/>
        </a:p>
      </dgm:t>
    </dgm:pt>
    <dgm:pt modelId="{9D077DE0-71EE-4665-BD13-44EB65BCD8A7}" type="sibTrans" cxnId="{F4209661-C003-4EEA-8A12-B12D92FB31A3}">
      <dgm:prSet/>
      <dgm:spPr/>
      <dgm:t>
        <a:bodyPr/>
        <a:lstStyle/>
        <a:p>
          <a:endParaRPr lang="en-US"/>
        </a:p>
      </dgm:t>
    </dgm:pt>
    <dgm:pt modelId="{9948CA29-7001-4FFF-B64B-FCB95FADAFC8}" type="pres">
      <dgm:prSet presAssocID="{CD4C1866-074A-4BEF-99DD-7E4D3CBA2829}" presName="mainComposite" presStyleCnt="0">
        <dgm:presLayoutVars>
          <dgm:chPref val="1"/>
          <dgm:dir/>
          <dgm:animOne val="branch"/>
          <dgm:animLvl val="lvl"/>
          <dgm:resizeHandles val="exact"/>
        </dgm:presLayoutVars>
      </dgm:prSet>
      <dgm:spPr/>
    </dgm:pt>
    <dgm:pt modelId="{6EC1591B-FDD5-4619-8E29-F45597A737FA}" type="pres">
      <dgm:prSet presAssocID="{CD4C1866-074A-4BEF-99DD-7E4D3CBA2829}" presName="hierFlow" presStyleCnt="0"/>
      <dgm:spPr/>
    </dgm:pt>
    <dgm:pt modelId="{C0BF809D-74ED-4D38-94A3-1C366E70EA79}" type="pres">
      <dgm:prSet presAssocID="{CD4C1866-074A-4BEF-99DD-7E4D3CBA2829}" presName="hierChild1" presStyleCnt="0">
        <dgm:presLayoutVars>
          <dgm:chPref val="1"/>
          <dgm:animOne val="branch"/>
          <dgm:animLvl val="lvl"/>
        </dgm:presLayoutVars>
      </dgm:prSet>
      <dgm:spPr/>
    </dgm:pt>
    <dgm:pt modelId="{C7A1DFF5-3326-4412-B9F3-025D0C48819C}" type="pres">
      <dgm:prSet presAssocID="{973D6C8B-ECF9-4D68-8415-7B26D3469B84}" presName="Name17" presStyleCnt="0"/>
      <dgm:spPr/>
    </dgm:pt>
    <dgm:pt modelId="{32A36250-797C-430D-9E9C-C1EE157ABF18}" type="pres">
      <dgm:prSet presAssocID="{973D6C8B-ECF9-4D68-8415-7B26D3469B84}" presName="level1Shape" presStyleLbl="node0" presStyleIdx="0" presStyleCnt="1">
        <dgm:presLayoutVars>
          <dgm:chPref val="3"/>
        </dgm:presLayoutVars>
      </dgm:prSet>
      <dgm:spPr/>
    </dgm:pt>
    <dgm:pt modelId="{53BE9490-C3BF-4CD9-B1AF-356E4D25F98D}" type="pres">
      <dgm:prSet presAssocID="{973D6C8B-ECF9-4D68-8415-7B26D3469B84}" presName="hierChild2" presStyleCnt="0"/>
      <dgm:spPr/>
    </dgm:pt>
    <dgm:pt modelId="{FA29CCD4-A819-4306-9240-D5473C71D06A}" type="pres">
      <dgm:prSet presAssocID="{B1469590-E2DD-41C2-9254-E44D50258B26}" presName="Name25" presStyleLbl="parChTrans1D2" presStyleIdx="0" presStyleCnt="2"/>
      <dgm:spPr/>
    </dgm:pt>
    <dgm:pt modelId="{1B17689C-2EBF-4968-8DBE-BD4E2F2DDFA3}" type="pres">
      <dgm:prSet presAssocID="{B1469590-E2DD-41C2-9254-E44D50258B26}" presName="connTx" presStyleLbl="parChTrans1D2" presStyleIdx="0" presStyleCnt="2"/>
      <dgm:spPr/>
    </dgm:pt>
    <dgm:pt modelId="{DB562E28-D978-4E73-8C59-371170ADEC61}" type="pres">
      <dgm:prSet presAssocID="{07DCDEE5-13E4-462D-B835-F7CBE3B43226}" presName="Name30" presStyleCnt="0"/>
      <dgm:spPr/>
    </dgm:pt>
    <dgm:pt modelId="{75722DE9-FB12-478F-BFDB-827DEF49787E}" type="pres">
      <dgm:prSet presAssocID="{07DCDEE5-13E4-462D-B835-F7CBE3B43226}" presName="level2Shape" presStyleLbl="node2" presStyleIdx="0" presStyleCnt="2"/>
      <dgm:spPr/>
    </dgm:pt>
    <dgm:pt modelId="{CD84C61A-190D-4FAD-9DDC-3C4DC8632049}" type="pres">
      <dgm:prSet presAssocID="{07DCDEE5-13E4-462D-B835-F7CBE3B43226}" presName="hierChild3" presStyleCnt="0"/>
      <dgm:spPr/>
    </dgm:pt>
    <dgm:pt modelId="{A702C910-EB15-4BF1-B3AF-8D4A7E4468F6}" type="pres">
      <dgm:prSet presAssocID="{EA806DD9-A978-4267-8EA9-C1871D86B228}" presName="Name25" presStyleLbl="parChTrans1D3" presStyleIdx="0" presStyleCnt="4"/>
      <dgm:spPr/>
    </dgm:pt>
    <dgm:pt modelId="{5591BE4D-483C-4E11-8D40-F87FA0F50000}" type="pres">
      <dgm:prSet presAssocID="{EA806DD9-A978-4267-8EA9-C1871D86B228}" presName="connTx" presStyleLbl="parChTrans1D3" presStyleIdx="0" presStyleCnt="4"/>
      <dgm:spPr/>
    </dgm:pt>
    <dgm:pt modelId="{9A14D0A3-DBAE-48C1-979B-6761145EA30D}" type="pres">
      <dgm:prSet presAssocID="{E04CB87B-7693-4F04-96DE-922D64207DCD}" presName="Name30" presStyleCnt="0"/>
      <dgm:spPr/>
    </dgm:pt>
    <dgm:pt modelId="{65EE7463-E372-46B2-BF36-D2B14D176D21}" type="pres">
      <dgm:prSet presAssocID="{E04CB87B-7693-4F04-96DE-922D64207DCD}" presName="level2Shape" presStyleLbl="node3" presStyleIdx="0" presStyleCnt="4"/>
      <dgm:spPr/>
    </dgm:pt>
    <dgm:pt modelId="{7FE600C2-98E6-4A0A-9354-46681BDC00F7}" type="pres">
      <dgm:prSet presAssocID="{E04CB87B-7693-4F04-96DE-922D64207DCD}" presName="hierChild3" presStyleCnt="0"/>
      <dgm:spPr/>
    </dgm:pt>
    <dgm:pt modelId="{226AB5B8-D6C6-49E5-AFD6-11AFA41133E9}" type="pres">
      <dgm:prSet presAssocID="{4A28C2E6-AE7A-498B-85A8-DA7F37A3C864}" presName="Name25" presStyleLbl="parChTrans1D3" presStyleIdx="1" presStyleCnt="4"/>
      <dgm:spPr/>
    </dgm:pt>
    <dgm:pt modelId="{2E132D8C-FE76-4DDC-BE34-39FF37178C17}" type="pres">
      <dgm:prSet presAssocID="{4A28C2E6-AE7A-498B-85A8-DA7F37A3C864}" presName="connTx" presStyleLbl="parChTrans1D3" presStyleIdx="1" presStyleCnt="4"/>
      <dgm:spPr/>
    </dgm:pt>
    <dgm:pt modelId="{C96923BA-9B67-43BE-8DB9-97D79B524AFE}" type="pres">
      <dgm:prSet presAssocID="{872D821F-9CD4-45C6-A7E4-21666AB86E6A}" presName="Name30" presStyleCnt="0"/>
      <dgm:spPr/>
    </dgm:pt>
    <dgm:pt modelId="{0931F26E-D16D-4A24-BE84-90FF721F12F8}" type="pres">
      <dgm:prSet presAssocID="{872D821F-9CD4-45C6-A7E4-21666AB86E6A}" presName="level2Shape" presStyleLbl="node3" presStyleIdx="1" presStyleCnt="4"/>
      <dgm:spPr/>
    </dgm:pt>
    <dgm:pt modelId="{4952A8AA-2605-4726-873E-388ECCB98552}" type="pres">
      <dgm:prSet presAssocID="{872D821F-9CD4-45C6-A7E4-21666AB86E6A}" presName="hierChild3" presStyleCnt="0"/>
      <dgm:spPr/>
    </dgm:pt>
    <dgm:pt modelId="{1B0AD6F8-918B-483D-9599-E26CD3D4AC5F}" type="pres">
      <dgm:prSet presAssocID="{746CF9BE-DC08-4FB4-847F-4946649E38F2}" presName="Name25" presStyleLbl="parChTrans1D2" presStyleIdx="1" presStyleCnt="2"/>
      <dgm:spPr/>
    </dgm:pt>
    <dgm:pt modelId="{5201EC82-AD0E-4C12-B687-E82E3A899B99}" type="pres">
      <dgm:prSet presAssocID="{746CF9BE-DC08-4FB4-847F-4946649E38F2}" presName="connTx" presStyleLbl="parChTrans1D2" presStyleIdx="1" presStyleCnt="2"/>
      <dgm:spPr/>
    </dgm:pt>
    <dgm:pt modelId="{3FFB9593-2535-45C2-A030-9C33A724B44E}" type="pres">
      <dgm:prSet presAssocID="{B85BB844-74F7-4423-8419-5F7E7E4BA703}" presName="Name30" presStyleCnt="0"/>
      <dgm:spPr/>
    </dgm:pt>
    <dgm:pt modelId="{32B93AED-B51A-48A0-965B-526BC2BC2190}" type="pres">
      <dgm:prSet presAssocID="{B85BB844-74F7-4423-8419-5F7E7E4BA703}" presName="level2Shape" presStyleLbl="node2" presStyleIdx="1" presStyleCnt="2"/>
      <dgm:spPr/>
    </dgm:pt>
    <dgm:pt modelId="{4466C8F0-5B84-4B7A-8A94-B2D17BD6B842}" type="pres">
      <dgm:prSet presAssocID="{B85BB844-74F7-4423-8419-5F7E7E4BA703}" presName="hierChild3" presStyleCnt="0"/>
      <dgm:spPr/>
    </dgm:pt>
    <dgm:pt modelId="{B0D33A76-3A7A-4B95-BEC3-04E48A6DD2F1}" type="pres">
      <dgm:prSet presAssocID="{E70A0BC4-C43D-4566-B0D3-B0AF80B3FC2F}" presName="Name25" presStyleLbl="parChTrans1D3" presStyleIdx="2" presStyleCnt="4"/>
      <dgm:spPr/>
    </dgm:pt>
    <dgm:pt modelId="{A18E37F4-AF6B-46B7-B370-8BD65CD94F33}" type="pres">
      <dgm:prSet presAssocID="{E70A0BC4-C43D-4566-B0D3-B0AF80B3FC2F}" presName="connTx" presStyleLbl="parChTrans1D3" presStyleIdx="2" presStyleCnt="4"/>
      <dgm:spPr/>
    </dgm:pt>
    <dgm:pt modelId="{4B638EFC-D663-480A-AA50-512F55F62FB0}" type="pres">
      <dgm:prSet presAssocID="{1DBAEC4A-A5F9-43EB-BFF9-E76EBFEEFEBB}" presName="Name30" presStyleCnt="0"/>
      <dgm:spPr/>
    </dgm:pt>
    <dgm:pt modelId="{02281BDC-76CE-4CB0-9515-9EAAFADA1544}" type="pres">
      <dgm:prSet presAssocID="{1DBAEC4A-A5F9-43EB-BFF9-E76EBFEEFEBB}" presName="level2Shape" presStyleLbl="node3" presStyleIdx="2" presStyleCnt="4"/>
      <dgm:spPr/>
    </dgm:pt>
    <dgm:pt modelId="{DEEAFE21-DB8C-4191-8290-1BBB4021188D}" type="pres">
      <dgm:prSet presAssocID="{1DBAEC4A-A5F9-43EB-BFF9-E76EBFEEFEBB}" presName="hierChild3" presStyleCnt="0"/>
      <dgm:spPr/>
    </dgm:pt>
    <dgm:pt modelId="{47490566-8810-4DE9-8754-A002C949A3EB}" type="pres">
      <dgm:prSet presAssocID="{241701A6-C779-4AB4-96B9-E2BCE069A56B}" presName="Name25" presStyleLbl="parChTrans1D3" presStyleIdx="3" presStyleCnt="4"/>
      <dgm:spPr/>
    </dgm:pt>
    <dgm:pt modelId="{A4EB166F-2391-41C3-A439-6606BAC2365F}" type="pres">
      <dgm:prSet presAssocID="{241701A6-C779-4AB4-96B9-E2BCE069A56B}" presName="connTx" presStyleLbl="parChTrans1D3" presStyleIdx="3" presStyleCnt="4"/>
      <dgm:spPr/>
    </dgm:pt>
    <dgm:pt modelId="{7348FF87-3A59-497C-9770-2E2563D94FD2}" type="pres">
      <dgm:prSet presAssocID="{F6E1B4F2-FA39-4EE4-AF4C-5BFCDC828FE5}" presName="Name30" presStyleCnt="0"/>
      <dgm:spPr/>
    </dgm:pt>
    <dgm:pt modelId="{3837791F-A8EB-45F2-A656-82FAC1FC1BAA}" type="pres">
      <dgm:prSet presAssocID="{F6E1B4F2-FA39-4EE4-AF4C-5BFCDC828FE5}" presName="level2Shape" presStyleLbl="node3" presStyleIdx="3" presStyleCnt="4"/>
      <dgm:spPr/>
    </dgm:pt>
    <dgm:pt modelId="{23AC947E-9BF8-4032-B2C1-9F720A712D51}" type="pres">
      <dgm:prSet presAssocID="{F6E1B4F2-FA39-4EE4-AF4C-5BFCDC828FE5}" presName="hierChild3" presStyleCnt="0"/>
      <dgm:spPr/>
    </dgm:pt>
    <dgm:pt modelId="{2555EA42-D889-4BAE-A1F3-BAE9595A6030}" type="pres">
      <dgm:prSet presAssocID="{F9DFDA5C-AC27-45A2-A8BE-5E74EFC40ECA}" presName="Name25" presStyleLbl="parChTrans1D4" presStyleIdx="0" presStyleCnt="5"/>
      <dgm:spPr/>
    </dgm:pt>
    <dgm:pt modelId="{49F30AFE-3947-468B-95D9-FCB77F96FE14}" type="pres">
      <dgm:prSet presAssocID="{F9DFDA5C-AC27-45A2-A8BE-5E74EFC40ECA}" presName="connTx" presStyleLbl="parChTrans1D4" presStyleIdx="0" presStyleCnt="5"/>
      <dgm:spPr/>
    </dgm:pt>
    <dgm:pt modelId="{A5653A28-3BA9-4E6D-BDAC-97DCF818AAA0}" type="pres">
      <dgm:prSet presAssocID="{B20BEE07-E2FE-4F0E-B299-3BEFC2FE6F23}" presName="Name30" presStyleCnt="0"/>
      <dgm:spPr/>
    </dgm:pt>
    <dgm:pt modelId="{5A375837-E097-4ED5-8DFA-B68DBE2DACF2}" type="pres">
      <dgm:prSet presAssocID="{B20BEE07-E2FE-4F0E-B299-3BEFC2FE6F23}" presName="level2Shape" presStyleLbl="node4" presStyleIdx="0" presStyleCnt="5"/>
      <dgm:spPr/>
    </dgm:pt>
    <dgm:pt modelId="{B4D39923-5847-4D06-B5EC-67177937C82C}" type="pres">
      <dgm:prSet presAssocID="{B20BEE07-E2FE-4F0E-B299-3BEFC2FE6F23}" presName="hierChild3" presStyleCnt="0"/>
      <dgm:spPr/>
    </dgm:pt>
    <dgm:pt modelId="{B78FA5B2-481C-4BDA-8135-7B3F8C7ACF4C}" type="pres">
      <dgm:prSet presAssocID="{FFA8EC0B-CE31-468D-951C-045BBD378753}" presName="Name25" presStyleLbl="parChTrans1D4" presStyleIdx="1" presStyleCnt="5"/>
      <dgm:spPr/>
    </dgm:pt>
    <dgm:pt modelId="{C4374A78-DC87-43B7-94DE-8995354D5743}" type="pres">
      <dgm:prSet presAssocID="{FFA8EC0B-CE31-468D-951C-045BBD378753}" presName="connTx" presStyleLbl="parChTrans1D4" presStyleIdx="1" presStyleCnt="5"/>
      <dgm:spPr/>
    </dgm:pt>
    <dgm:pt modelId="{86057F8D-EFC4-47F4-BEA8-C995F870EED4}" type="pres">
      <dgm:prSet presAssocID="{EFDCD443-FB5B-4992-9542-EA82E5F06E6B}" presName="Name30" presStyleCnt="0"/>
      <dgm:spPr/>
    </dgm:pt>
    <dgm:pt modelId="{AB5DCA5A-F77A-4687-BFDF-F65E3DF08045}" type="pres">
      <dgm:prSet presAssocID="{EFDCD443-FB5B-4992-9542-EA82E5F06E6B}" presName="level2Shape" presStyleLbl="node4" presStyleIdx="1" presStyleCnt="5"/>
      <dgm:spPr/>
    </dgm:pt>
    <dgm:pt modelId="{DCBDE0DB-9757-4077-B325-44926C2A19E4}" type="pres">
      <dgm:prSet presAssocID="{EFDCD443-FB5B-4992-9542-EA82E5F06E6B}" presName="hierChild3" presStyleCnt="0"/>
      <dgm:spPr/>
    </dgm:pt>
    <dgm:pt modelId="{9867DBB4-EA28-4900-87CB-528DA62AAE7A}" type="pres">
      <dgm:prSet presAssocID="{7D830ABB-BCD8-4278-B595-C75EC68FA880}" presName="Name25" presStyleLbl="parChTrans1D4" presStyleIdx="2" presStyleCnt="5"/>
      <dgm:spPr/>
    </dgm:pt>
    <dgm:pt modelId="{6B9622AF-58FE-4870-92DD-8F172B3F61E2}" type="pres">
      <dgm:prSet presAssocID="{7D830ABB-BCD8-4278-B595-C75EC68FA880}" presName="connTx" presStyleLbl="parChTrans1D4" presStyleIdx="2" presStyleCnt="5"/>
      <dgm:spPr/>
    </dgm:pt>
    <dgm:pt modelId="{E0E5FEFD-ABEE-4BB0-8735-DE12A5CF63EC}" type="pres">
      <dgm:prSet presAssocID="{56A23C29-BEB2-46CB-883B-3691F5343B0D}" presName="Name30" presStyleCnt="0"/>
      <dgm:spPr/>
    </dgm:pt>
    <dgm:pt modelId="{BFADA3D2-B1D6-4D3D-9ABD-8F8A0EF50E71}" type="pres">
      <dgm:prSet presAssocID="{56A23C29-BEB2-46CB-883B-3691F5343B0D}" presName="level2Shape" presStyleLbl="node4" presStyleIdx="2" presStyleCnt="5"/>
      <dgm:spPr/>
    </dgm:pt>
    <dgm:pt modelId="{C13AC132-096D-49F7-9759-BBFD78F4B4BD}" type="pres">
      <dgm:prSet presAssocID="{56A23C29-BEB2-46CB-883B-3691F5343B0D}" presName="hierChild3" presStyleCnt="0"/>
      <dgm:spPr/>
    </dgm:pt>
    <dgm:pt modelId="{361EBDA8-9E64-4CF9-9288-4207F81594BA}" type="pres">
      <dgm:prSet presAssocID="{A9D0F071-16BA-46A2-9D4E-4147EEFF8E78}" presName="Name25" presStyleLbl="parChTrans1D4" presStyleIdx="3" presStyleCnt="5"/>
      <dgm:spPr/>
    </dgm:pt>
    <dgm:pt modelId="{3900D0B6-C854-42DE-9820-B472432E69D9}" type="pres">
      <dgm:prSet presAssocID="{A9D0F071-16BA-46A2-9D4E-4147EEFF8E78}" presName="connTx" presStyleLbl="parChTrans1D4" presStyleIdx="3" presStyleCnt="5"/>
      <dgm:spPr/>
    </dgm:pt>
    <dgm:pt modelId="{3ECBCB97-0EF9-41D9-AF91-E401D2678BA4}" type="pres">
      <dgm:prSet presAssocID="{BAC33290-8E83-4A26-9891-72E2CFE3457A}" presName="Name30" presStyleCnt="0"/>
      <dgm:spPr/>
    </dgm:pt>
    <dgm:pt modelId="{A568358C-A43A-4F25-A10C-35ECA2F66124}" type="pres">
      <dgm:prSet presAssocID="{BAC33290-8E83-4A26-9891-72E2CFE3457A}" presName="level2Shape" presStyleLbl="node4" presStyleIdx="3" presStyleCnt="5"/>
      <dgm:spPr/>
    </dgm:pt>
    <dgm:pt modelId="{57032585-7927-4263-8C89-F1DD12514488}" type="pres">
      <dgm:prSet presAssocID="{BAC33290-8E83-4A26-9891-72E2CFE3457A}" presName="hierChild3" presStyleCnt="0"/>
      <dgm:spPr/>
    </dgm:pt>
    <dgm:pt modelId="{A564D660-1D16-4261-9813-1FBF5AEA518B}" type="pres">
      <dgm:prSet presAssocID="{892CB5F2-29EE-44D8-B6DE-3C5E03AD940C}" presName="Name25" presStyleLbl="parChTrans1D4" presStyleIdx="4" presStyleCnt="5"/>
      <dgm:spPr/>
    </dgm:pt>
    <dgm:pt modelId="{0EA5D134-2459-46BE-B3E4-B293FC9827D6}" type="pres">
      <dgm:prSet presAssocID="{892CB5F2-29EE-44D8-B6DE-3C5E03AD940C}" presName="connTx" presStyleLbl="parChTrans1D4" presStyleIdx="4" presStyleCnt="5"/>
      <dgm:spPr/>
    </dgm:pt>
    <dgm:pt modelId="{67E01BF3-D116-44D5-B1F7-75B36E49CDCA}" type="pres">
      <dgm:prSet presAssocID="{B31AE0A4-CF54-4193-8B8C-30757A45A7E6}" presName="Name30" presStyleCnt="0"/>
      <dgm:spPr/>
    </dgm:pt>
    <dgm:pt modelId="{3CBF28F1-B017-43C7-819D-29B4BA428F9B}" type="pres">
      <dgm:prSet presAssocID="{B31AE0A4-CF54-4193-8B8C-30757A45A7E6}" presName="level2Shape" presStyleLbl="node4" presStyleIdx="4" presStyleCnt="5"/>
      <dgm:spPr/>
    </dgm:pt>
    <dgm:pt modelId="{DF534E5B-B61E-44AD-B006-7C9749547C23}" type="pres">
      <dgm:prSet presAssocID="{B31AE0A4-CF54-4193-8B8C-30757A45A7E6}" presName="hierChild3" presStyleCnt="0"/>
      <dgm:spPr/>
    </dgm:pt>
    <dgm:pt modelId="{74D00A56-A473-484B-9240-18E9A3FA9DD9}" type="pres">
      <dgm:prSet presAssocID="{CD4C1866-074A-4BEF-99DD-7E4D3CBA2829}" presName="bgShapesFlow" presStyleCnt="0"/>
      <dgm:spPr/>
    </dgm:pt>
  </dgm:ptLst>
  <dgm:cxnLst>
    <dgm:cxn modelId="{30223A02-79E3-4192-A494-EA5A63500585}" srcId="{EFDCD443-FB5B-4992-9542-EA82E5F06E6B}" destId="{BAC33290-8E83-4A26-9891-72E2CFE3457A}" srcOrd="1" destOrd="0" parTransId="{A9D0F071-16BA-46A2-9D4E-4147EEFF8E78}" sibTransId="{64E15CD0-9BE3-457C-97C1-6082DF2065FD}"/>
    <dgm:cxn modelId="{39AFE304-18A8-49CA-BBA0-A9EAEE90425A}" type="presOf" srcId="{EFDCD443-FB5B-4992-9542-EA82E5F06E6B}" destId="{AB5DCA5A-F77A-4687-BFDF-F65E3DF08045}" srcOrd="0" destOrd="0" presId="urn:microsoft.com/office/officeart/2005/8/layout/hierarchy5"/>
    <dgm:cxn modelId="{B2B09506-A699-4A15-B786-E37BD49C3100}" type="presOf" srcId="{241701A6-C779-4AB4-96B9-E2BCE069A56B}" destId="{A4EB166F-2391-41C3-A439-6606BAC2365F}" srcOrd="1" destOrd="0" presId="urn:microsoft.com/office/officeart/2005/8/layout/hierarchy5"/>
    <dgm:cxn modelId="{8E263B08-5557-4D09-9740-C92B40FF8462}" type="presOf" srcId="{BAC33290-8E83-4A26-9891-72E2CFE3457A}" destId="{A568358C-A43A-4F25-A10C-35ECA2F66124}" srcOrd="0" destOrd="0" presId="urn:microsoft.com/office/officeart/2005/8/layout/hierarchy5"/>
    <dgm:cxn modelId="{EE396108-8293-495C-8C80-42C024A5AC5F}" type="presOf" srcId="{892CB5F2-29EE-44D8-B6DE-3C5E03AD940C}" destId="{A564D660-1D16-4261-9813-1FBF5AEA518B}" srcOrd="0" destOrd="0" presId="urn:microsoft.com/office/officeart/2005/8/layout/hierarchy5"/>
    <dgm:cxn modelId="{FB133D0C-AAEA-43D6-AE13-2052D6D2065A}" type="presOf" srcId="{4A28C2E6-AE7A-498B-85A8-DA7F37A3C864}" destId="{2E132D8C-FE76-4DDC-BE34-39FF37178C17}" srcOrd="1" destOrd="0" presId="urn:microsoft.com/office/officeart/2005/8/layout/hierarchy5"/>
    <dgm:cxn modelId="{67A4650E-E549-420C-980A-5C2D8DC3ACDB}" type="presOf" srcId="{E70A0BC4-C43D-4566-B0D3-B0AF80B3FC2F}" destId="{B0D33A76-3A7A-4B95-BEC3-04E48A6DD2F1}" srcOrd="0" destOrd="0" presId="urn:microsoft.com/office/officeart/2005/8/layout/hierarchy5"/>
    <dgm:cxn modelId="{18E23F15-FA36-4884-9DA0-FBE669346866}" type="presOf" srcId="{746CF9BE-DC08-4FB4-847F-4946649E38F2}" destId="{1B0AD6F8-918B-483D-9599-E26CD3D4AC5F}" srcOrd="0" destOrd="0" presId="urn:microsoft.com/office/officeart/2005/8/layout/hierarchy5"/>
    <dgm:cxn modelId="{1E592F1C-D410-4E3A-8BA4-7F066F6AA60B}" type="presOf" srcId="{4A28C2E6-AE7A-498B-85A8-DA7F37A3C864}" destId="{226AB5B8-D6C6-49E5-AFD6-11AFA41133E9}" srcOrd="0" destOrd="0" presId="urn:microsoft.com/office/officeart/2005/8/layout/hierarchy5"/>
    <dgm:cxn modelId="{B2C86C25-F943-41E5-B092-DB421DFE3F83}" type="presOf" srcId="{746CF9BE-DC08-4FB4-847F-4946649E38F2}" destId="{5201EC82-AD0E-4C12-B687-E82E3A899B99}" srcOrd="1" destOrd="0" presId="urn:microsoft.com/office/officeart/2005/8/layout/hierarchy5"/>
    <dgm:cxn modelId="{80108C2B-32DD-4B67-93DA-6039FEB87072}" type="presOf" srcId="{CD4C1866-074A-4BEF-99DD-7E4D3CBA2829}" destId="{9948CA29-7001-4FFF-B64B-FCB95FADAFC8}" srcOrd="0" destOrd="0" presId="urn:microsoft.com/office/officeart/2005/8/layout/hierarchy5"/>
    <dgm:cxn modelId="{55C59437-EB7A-4CB1-BB1B-6B0A7C0466D4}" type="presOf" srcId="{7D830ABB-BCD8-4278-B595-C75EC68FA880}" destId="{6B9622AF-58FE-4870-92DD-8F172B3F61E2}" srcOrd="1" destOrd="0" presId="urn:microsoft.com/office/officeart/2005/8/layout/hierarchy5"/>
    <dgm:cxn modelId="{3790F037-B8B9-4A70-99B5-A84FFDECCF17}" srcId="{973D6C8B-ECF9-4D68-8415-7B26D3469B84}" destId="{B85BB844-74F7-4423-8419-5F7E7E4BA703}" srcOrd="1" destOrd="0" parTransId="{746CF9BE-DC08-4FB4-847F-4946649E38F2}" sibTransId="{C5DE7421-7A27-4810-BA07-FEF1116DFA50}"/>
    <dgm:cxn modelId="{D383D85B-6285-42E6-8CC3-A4ABBFC05DA9}" type="presOf" srcId="{A9D0F071-16BA-46A2-9D4E-4147EEFF8E78}" destId="{361EBDA8-9E64-4CF9-9288-4207F81594BA}" srcOrd="0" destOrd="0" presId="urn:microsoft.com/office/officeart/2005/8/layout/hierarchy5"/>
    <dgm:cxn modelId="{F4209661-C003-4EEA-8A12-B12D92FB31A3}" srcId="{EFDCD443-FB5B-4992-9542-EA82E5F06E6B}" destId="{B31AE0A4-CF54-4193-8B8C-30757A45A7E6}" srcOrd="2" destOrd="0" parTransId="{892CB5F2-29EE-44D8-B6DE-3C5E03AD940C}" sibTransId="{9D077DE0-71EE-4665-BD13-44EB65BCD8A7}"/>
    <dgm:cxn modelId="{9FC6B368-6B2E-4E57-959C-8DB8D413854F}" type="presOf" srcId="{FFA8EC0B-CE31-468D-951C-045BBD378753}" destId="{C4374A78-DC87-43B7-94DE-8995354D5743}" srcOrd="1" destOrd="0" presId="urn:microsoft.com/office/officeart/2005/8/layout/hierarchy5"/>
    <dgm:cxn modelId="{5DF8BB68-D5D0-45B5-BC2D-F94F3C183E9D}" type="presOf" srcId="{EA806DD9-A978-4267-8EA9-C1871D86B228}" destId="{A702C910-EB15-4BF1-B3AF-8D4A7E4468F6}" srcOrd="0" destOrd="0" presId="urn:microsoft.com/office/officeart/2005/8/layout/hierarchy5"/>
    <dgm:cxn modelId="{7C9D206A-3DEA-4F3A-9E60-568B8CBE0372}" srcId="{CD4C1866-074A-4BEF-99DD-7E4D3CBA2829}" destId="{973D6C8B-ECF9-4D68-8415-7B26D3469B84}" srcOrd="0" destOrd="0" parTransId="{234B956C-0BB3-4C61-B9E4-61C8D12E8B48}" sibTransId="{E867E816-3550-46CB-AA06-67FE7B712FDD}"/>
    <dgm:cxn modelId="{DD7F2D6E-A06F-47BB-84D0-8E2BF7905FB6}" type="presOf" srcId="{EA806DD9-A978-4267-8EA9-C1871D86B228}" destId="{5591BE4D-483C-4E11-8D40-F87FA0F50000}" srcOrd="1" destOrd="0" presId="urn:microsoft.com/office/officeart/2005/8/layout/hierarchy5"/>
    <dgm:cxn modelId="{B0DD2E76-0758-4202-8027-1C29FBE30AAC}" type="presOf" srcId="{07DCDEE5-13E4-462D-B835-F7CBE3B43226}" destId="{75722DE9-FB12-478F-BFDB-827DEF49787E}" srcOrd="0" destOrd="0" presId="urn:microsoft.com/office/officeart/2005/8/layout/hierarchy5"/>
    <dgm:cxn modelId="{A43E5276-9B02-4DD0-982F-0787EE17D64B}" type="presOf" srcId="{B31AE0A4-CF54-4193-8B8C-30757A45A7E6}" destId="{3CBF28F1-B017-43C7-819D-29B4BA428F9B}" srcOrd="0" destOrd="0" presId="urn:microsoft.com/office/officeart/2005/8/layout/hierarchy5"/>
    <dgm:cxn modelId="{352ACF7B-F78A-40DA-90A1-2CBBCD967D7B}" type="presOf" srcId="{E70A0BC4-C43D-4566-B0D3-B0AF80B3FC2F}" destId="{A18E37F4-AF6B-46B7-B370-8BD65CD94F33}" srcOrd="1" destOrd="0" presId="urn:microsoft.com/office/officeart/2005/8/layout/hierarchy5"/>
    <dgm:cxn modelId="{1CFC778A-2FD5-4506-9DE6-B21456A574ED}" srcId="{07DCDEE5-13E4-462D-B835-F7CBE3B43226}" destId="{E04CB87B-7693-4F04-96DE-922D64207DCD}" srcOrd="0" destOrd="0" parTransId="{EA806DD9-A978-4267-8EA9-C1871D86B228}" sibTransId="{7BD51CBA-2B36-44C7-9A3D-8A3DF2473274}"/>
    <dgm:cxn modelId="{55C8A891-AEE3-49F9-9615-A2606C90D5EE}" srcId="{B85BB844-74F7-4423-8419-5F7E7E4BA703}" destId="{1DBAEC4A-A5F9-43EB-BFF9-E76EBFEEFEBB}" srcOrd="0" destOrd="0" parTransId="{E70A0BC4-C43D-4566-B0D3-B0AF80B3FC2F}" sibTransId="{B4286796-A912-4667-A833-AD9464812F06}"/>
    <dgm:cxn modelId="{A8EB5F94-4E8A-4270-8BF2-DC67592CCAA7}" type="presOf" srcId="{FFA8EC0B-CE31-468D-951C-045BBD378753}" destId="{B78FA5B2-481C-4BDA-8135-7B3F8C7ACF4C}" srcOrd="0" destOrd="0" presId="urn:microsoft.com/office/officeart/2005/8/layout/hierarchy5"/>
    <dgm:cxn modelId="{60A41197-195F-4631-949C-E50F0B59EAAA}" type="presOf" srcId="{B85BB844-74F7-4423-8419-5F7E7E4BA703}" destId="{32B93AED-B51A-48A0-965B-526BC2BC2190}" srcOrd="0" destOrd="0" presId="urn:microsoft.com/office/officeart/2005/8/layout/hierarchy5"/>
    <dgm:cxn modelId="{540BC198-1810-4229-B8FB-F9B217C9883A}" type="presOf" srcId="{E04CB87B-7693-4F04-96DE-922D64207DCD}" destId="{65EE7463-E372-46B2-BF36-D2B14D176D21}" srcOrd="0" destOrd="0" presId="urn:microsoft.com/office/officeart/2005/8/layout/hierarchy5"/>
    <dgm:cxn modelId="{DFAD8CA5-78CA-4381-9CB4-D7EBC9889E2B}" srcId="{F6E1B4F2-FA39-4EE4-AF4C-5BFCDC828FE5}" destId="{B20BEE07-E2FE-4F0E-B299-3BEFC2FE6F23}" srcOrd="0" destOrd="0" parTransId="{F9DFDA5C-AC27-45A2-A8BE-5E74EFC40ECA}" sibTransId="{70CAAB89-5739-4599-8290-85AF5B0EB47C}"/>
    <dgm:cxn modelId="{21583EA6-21C3-41E1-A50E-C065015573E9}" srcId="{EFDCD443-FB5B-4992-9542-EA82E5F06E6B}" destId="{56A23C29-BEB2-46CB-883B-3691F5343B0D}" srcOrd="0" destOrd="0" parTransId="{7D830ABB-BCD8-4278-B595-C75EC68FA880}" sibTransId="{A8EE09FF-E9DA-461E-A019-968E3A294014}"/>
    <dgm:cxn modelId="{E8ADBCA6-1710-4B82-90D2-95D412388DE0}" type="presOf" srcId="{F6E1B4F2-FA39-4EE4-AF4C-5BFCDC828FE5}" destId="{3837791F-A8EB-45F2-A656-82FAC1FC1BAA}" srcOrd="0" destOrd="0" presId="urn:microsoft.com/office/officeart/2005/8/layout/hierarchy5"/>
    <dgm:cxn modelId="{957EC8AC-D849-49B5-89A9-D3C145702FCD}" type="presOf" srcId="{973D6C8B-ECF9-4D68-8415-7B26D3469B84}" destId="{32A36250-797C-430D-9E9C-C1EE157ABF18}" srcOrd="0" destOrd="0" presId="urn:microsoft.com/office/officeart/2005/8/layout/hierarchy5"/>
    <dgm:cxn modelId="{7F45CFAE-0560-4882-937F-F639C23DCDCD}" type="presOf" srcId="{B1469590-E2DD-41C2-9254-E44D50258B26}" destId="{1B17689C-2EBF-4968-8DBE-BD4E2F2DDFA3}" srcOrd="1" destOrd="0" presId="urn:microsoft.com/office/officeart/2005/8/layout/hierarchy5"/>
    <dgm:cxn modelId="{1BB1D0C2-2A52-451E-AE3C-262DA727A08D}" type="presOf" srcId="{241701A6-C779-4AB4-96B9-E2BCE069A56B}" destId="{47490566-8810-4DE9-8754-A002C949A3EB}" srcOrd="0" destOrd="0" presId="urn:microsoft.com/office/officeart/2005/8/layout/hierarchy5"/>
    <dgm:cxn modelId="{0D9CE6D0-7AE5-445D-97A7-4976243FEFD3}" type="presOf" srcId="{56A23C29-BEB2-46CB-883B-3691F5343B0D}" destId="{BFADA3D2-B1D6-4D3D-9ABD-8F8A0EF50E71}" srcOrd="0" destOrd="0" presId="urn:microsoft.com/office/officeart/2005/8/layout/hierarchy5"/>
    <dgm:cxn modelId="{1CD817D5-028F-43B8-83DD-AE8A2F19DF70}" type="presOf" srcId="{F9DFDA5C-AC27-45A2-A8BE-5E74EFC40ECA}" destId="{2555EA42-D889-4BAE-A1F3-BAE9595A6030}" srcOrd="0" destOrd="0" presId="urn:microsoft.com/office/officeart/2005/8/layout/hierarchy5"/>
    <dgm:cxn modelId="{02E948D7-8294-4FDE-9E41-4979A7F15AC2}" type="presOf" srcId="{892CB5F2-29EE-44D8-B6DE-3C5E03AD940C}" destId="{0EA5D134-2459-46BE-B3E4-B293FC9827D6}" srcOrd="1" destOrd="0" presId="urn:microsoft.com/office/officeart/2005/8/layout/hierarchy5"/>
    <dgm:cxn modelId="{D0C689D9-7B17-4706-A1EE-C613D2C68B67}" type="presOf" srcId="{B20BEE07-E2FE-4F0E-B299-3BEFC2FE6F23}" destId="{5A375837-E097-4ED5-8DFA-B68DBE2DACF2}" srcOrd="0" destOrd="0" presId="urn:microsoft.com/office/officeart/2005/8/layout/hierarchy5"/>
    <dgm:cxn modelId="{1D0963DA-EEDE-457E-BF10-C286085BEAF7}" srcId="{B85BB844-74F7-4423-8419-5F7E7E4BA703}" destId="{F6E1B4F2-FA39-4EE4-AF4C-5BFCDC828FE5}" srcOrd="1" destOrd="0" parTransId="{241701A6-C779-4AB4-96B9-E2BCE069A56B}" sibTransId="{E8C131CC-6B39-43E3-A3F8-A2C9CEB53503}"/>
    <dgm:cxn modelId="{5546E3E3-96D0-4FCD-994D-90393CF5DF4D}" srcId="{07DCDEE5-13E4-462D-B835-F7CBE3B43226}" destId="{872D821F-9CD4-45C6-A7E4-21666AB86E6A}" srcOrd="1" destOrd="0" parTransId="{4A28C2E6-AE7A-498B-85A8-DA7F37A3C864}" sibTransId="{BE0DE1CD-636E-4A92-BCA6-6B3813660FF0}"/>
    <dgm:cxn modelId="{4A6D15E6-6F58-449B-BD99-4B00F645961D}" type="presOf" srcId="{7D830ABB-BCD8-4278-B595-C75EC68FA880}" destId="{9867DBB4-EA28-4900-87CB-528DA62AAE7A}" srcOrd="0" destOrd="0" presId="urn:microsoft.com/office/officeart/2005/8/layout/hierarchy5"/>
    <dgm:cxn modelId="{55C383E6-63F3-40CA-BA47-DC825F860EE5}" type="presOf" srcId="{A9D0F071-16BA-46A2-9D4E-4147EEFF8E78}" destId="{3900D0B6-C854-42DE-9820-B472432E69D9}" srcOrd="1" destOrd="0" presId="urn:microsoft.com/office/officeart/2005/8/layout/hierarchy5"/>
    <dgm:cxn modelId="{A926E9E7-3B70-4647-A784-D02212DEB0DD}" srcId="{F6E1B4F2-FA39-4EE4-AF4C-5BFCDC828FE5}" destId="{EFDCD443-FB5B-4992-9542-EA82E5F06E6B}" srcOrd="1" destOrd="0" parTransId="{FFA8EC0B-CE31-468D-951C-045BBD378753}" sibTransId="{7B503623-D223-45CD-A0DB-639DAFFB6170}"/>
    <dgm:cxn modelId="{926EA8EB-3008-4BA9-987B-768DB1A1FA33}" type="presOf" srcId="{F9DFDA5C-AC27-45A2-A8BE-5E74EFC40ECA}" destId="{49F30AFE-3947-468B-95D9-FCB77F96FE14}" srcOrd="1" destOrd="0" presId="urn:microsoft.com/office/officeart/2005/8/layout/hierarchy5"/>
    <dgm:cxn modelId="{318538F7-46E0-40EA-AFB7-55F30A22D1A6}" type="presOf" srcId="{1DBAEC4A-A5F9-43EB-BFF9-E76EBFEEFEBB}" destId="{02281BDC-76CE-4CB0-9515-9EAAFADA1544}" srcOrd="0" destOrd="0" presId="urn:microsoft.com/office/officeart/2005/8/layout/hierarchy5"/>
    <dgm:cxn modelId="{7DC8DCFC-EA66-4D67-A9C6-D3E7FA31E57E}" type="presOf" srcId="{872D821F-9CD4-45C6-A7E4-21666AB86E6A}" destId="{0931F26E-D16D-4A24-BE84-90FF721F12F8}" srcOrd="0" destOrd="0" presId="urn:microsoft.com/office/officeart/2005/8/layout/hierarchy5"/>
    <dgm:cxn modelId="{35ECC0FE-CC8D-47A3-8B05-B90C5C20A3AB}" srcId="{973D6C8B-ECF9-4D68-8415-7B26D3469B84}" destId="{07DCDEE5-13E4-462D-B835-F7CBE3B43226}" srcOrd="0" destOrd="0" parTransId="{B1469590-E2DD-41C2-9254-E44D50258B26}" sibTransId="{53E4CC45-8C8E-44F3-8FF6-1F762820743A}"/>
    <dgm:cxn modelId="{7C6BD6FE-5851-4FDC-9AC8-D51A78E41A76}" type="presOf" srcId="{B1469590-E2DD-41C2-9254-E44D50258B26}" destId="{FA29CCD4-A819-4306-9240-D5473C71D06A}" srcOrd="0" destOrd="0" presId="urn:microsoft.com/office/officeart/2005/8/layout/hierarchy5"/>
    <dgm:cxn modelId="{8173D724-5878-4CA3-8475-8B2F1D009369}" type="presParOf" srcId="{9948CA29-7001-4FFF-B64B-FCB95FADAFC8}" destId="{6EC1591B-FDD5-4619-8E29-F45597A737FA}" srcOrd="0" destOrd="0" presId="urn:microsoft.com/office/officeart/2005/8/layout/hierarchy5"/>
    <dgm:cxn modelId="{B37AC21C-A8FD-4FF0-9DEB-250F23865590}" type="presParOf" srcId="{6EC1591B-FDD5-4619-8E29-F45597A737FA}" destId="{C0BF809D-74ED-4D38-94A3-1C366E70EA79}" srcOrd="0" destOrd="0" presId="urn:microsoft.com/office/officeart/2005/8/layout/hierarchy5"/>
    <dgm:cxn modelId="{B03EB8AF-3763-403E-8128-7B25C796F492}" type="presParOf" srcId="{C0BF809D-74ED-4D38-94A3-1C366E70EA79}" destId="{C7A1DFF5-3326-4412-B9F3-025D0C48819C}" srcOrd="0" destOrd="0" presId="urn:microsoft.com/office/officeart/2005/8/layout/hierarchy5"/>
    <dgm:cxn modelId="{144882FB-5B37-43AD-ADBA-CFE0C5DAB511}" type="presParOf" srcId="{C7A1DFF5-3326-4412-B9F3-025D0C48819C}" destId="{32A36250-797C-430D-9E9C-C1EE157ABF18}" srcOrd="0" destOrd="0" presId="urn:microsoft.com/office/officeart/2005/8/layout/hierarchy5"/>
    <dgm:cxn modelId="{E89B320D-510B-4031-B2AF-485C0A39D27A}" type="presParOf" srcId="{C7A1DFF5-3326-4412-B9F3-025D0C48819C}" destId="{53BE9490-C3BF-4CD9-B1AF-356E4D25F98D}" srcOrd="1" destOrd="0" presId="urn:microsoft.com/office/officeart/2005/8/layout/hierarchy5"/>
    <dgm:cxn modelId="{968D899F-F03B-448F-AD83-34560A86A48F}" type="presParOf" srcId="{53BE9490-C3BF-4CD9-B1AF-356E4D25F98D}" destId="{FA29CCD4-A819-4306-9240-D5473C71D06A}" srcOrd="0" destOrd="0" presId="urn:microsoft.com/office/officeart/2005/8/layout/hierarchy5"/>
    <dgm:cxn modelId="{F342EDD4-04F7-4DCA-9FA6-ABFE2AECEB59}" type="presParOf" srcId="{FA29CCD4-A819-4306-9240-D5473C71D06A}" destId="{1B17689C-2EBF-4968-8DBE-BD4E2F2DDFA3}" srcOrd="0" destOrd="0" presId="urn:microsoft.com/office/officeart/2005/8/layout/hierarchy5"/>
    <dgm:cxn modelId="{B05D2C28-DFCE-47FD-AA02-537ABE069EEE}" type="presParOf" srcId="{53BE9490-C3BF-4CD9-B1AF-356E4D25F98D}" destId="{DB562E28-D978-4E73-8C59-371170ADEC61}" srcOrd="1" destOrd="0" presId="urn:microsoft.com/office/officeart/2005/8/layout/hierarchy5"/>
    <dgm:cxn modelId="{8C58AC26-6433-41A3-823F-6996F30ED187}" type="presParOf" srcId="{DB562E28-D978-4E73-8C59-371170ADEC61}" destId="{75722DE9-FB12-478F-BFDB-827DEF49787E}" srcOrd="0" destOrd="0" presId="urn:microsoft.com/office/officeart/2005/8/layout/hierarchy5"/>
    <dgm:cxn modelId="{BC978C10-98CB-4EDD-ADD8-36036F5AD6F4}" type="presParOf" srcId="{DB562E28-D978-4E73-8C59-371170ADEC61}" destId="{CD84C61A-190D-4FAD-9DDC-3C4DC8632049}" srcOrd="1" destOrd="0" presId="urn:microsoft.com/office/officeart/2005/8/layout/hierarchy5"/>
    <dgm:cxn modelId="{D9CD5F5D-FA90-4769-ADFC-1E9FB56C6B8C}" type="presParOf" srcId="{CD84C61A-190D-4FAD-9DDC-3C4DC8632049}" destId="{A702C910-EB15-4BF1-B3AF-8D4A7E4468F6}" srcOrd="0" destOrd="0" presId="urn:microsoft.com/office/officeart/2005/8/layout/hierarchy5"/>
    <dgm:cxn modelId="{44A44BC3-7CF3-44F3-8B03-0EB72BEDC57E}" type="presParOf" srcId="{A702C910-EB15-4BF1-B3AF-8D4A7E4468F6}" destId="{5591BE4D-483C-4E11-8D40-F87FA0F50000}" srcOrd="0" destOrd="0" presId="urn:microsoft.com/office/officeart/2005/8/layout/hierarchy5"/>
    <dgm:cxn modelId="{7F213AAB-120E-41BE-8421-B9F3884EBFA6}" type="presParOf" srcId="{CD84C61A-190D-4FAD-9DDC-3C4DC8632049}" destId="{9A14D0A3-DBAE-48C1-979B-6761145EA30D}" srcOrd="1" destOrd="0" presId="urn:microsoft.com/office/officeart/2005/8/layout/hierarchy5"/>
    <dgm:cxn modelId="{13F0DE0B-1B10-4118-B048-89E549B714D5}" type="presParOf" srcId="{9A14D0A3-DBAE-48C1-979B-6761145EA30D}" destId="{65EE7463-E372-46B2-BF36-D2B14D176D21}" srcOrd="0" destOrd="0" presId="urn:microsoft.com/office/officeart/2005/8/layout/hierarchy5"/>
    <dgm:cxn modelId="{BADFCAE1-5589-4F0D-AB3F-FB50BD8F54E7}" type="presParOf" srcId="{9A14D0A3-DBAE-48C1-979B-6761145EA30D}" destId="{7FE600C2-98E6-4A0A-9354-46681BDC00F7}" srcOrd="1" destOrd="0" presId="urn:microsoft.com/office/officeart/2005/8/layout/hierarchy5"/>
    <dgm:cxn modelId="{D9C1FC1B-2465-4222-BCFF-1F14D1A4E167}" type="presParOf" srcId="{CD84C61A-190D-4FAD-9DDC-3C4DC8632049}" destId="{226AB5B8-D6C6-49E5-AFD6-11AFA41133E9}" srcOrd="2" destOrd="0" presId="urn:microsoft.com/office/officeart/2005/8/layout/hierarchy5"/>
    <dgm:cxn modelId="{F74550A3-284C-44C9-9460-3EA8F6078382}" type="presParOf" srcId="{226AB5B8-D6C6-49E5-AFD6-11AFA41133E9}" destId="{2E132D8C-FE76-4DDC-BE34-39FF37178C17}" srcOrd="0" destOrd="0" presId="urn:microsoft.com/office/officeart/2005/8/layout/hierarchy5"/>
    <dgm:cxn modelId="{FB3CE552-CD09-4F6C-BFF4-7D53A25D927B}" type="presParOf" srcId="{CD84C61A-190D-4FAD-9DDC-3C4DC8632049}" destId="{C96923BA-9B67-43BE-8DB9-97D79B524AFE}" srcOrd="3" destOrd="0" presId="urn:microsoft.com/office/officeart/2005/8/layout/hierarchy5"/>
    <dgm:cxn modelId="{7306443C-969E-4F89-80FC-8166A8C1BCBB}" type="presParOf" srcId="{C96923BA-9B67-43BE-8DB9-97D79B524AFE}" destId="{0931F26E-D16D-4A24-BE84-90FF721F12F8}" srcOrd="0" destOrd="0" presId="urn:microsoft.com/office/officeart/2005/8/layout/hierarchy5"/>
    <dgm:cxn modelId="{B310539C-4F57-431D-AB60-F4EDC4793002}" type="presParOf" srcId="{C96923BA-9B67-43BE-8DB9-97D79B524AFE}" destId="{4952A8AA-2605-4726-873E-388ECCB98552}" srcOrd="1" destOrd="0" presId="urn:microsoft.com/office/officeart/2005/8/layout/hierarchy5"/>
    <dgm:cxn modelId="{7F10CE28-6BB8-4858-B5E8-F12D4C665CC5}" type="presParOf" srcId="{53BE9490-C3BF-4CD9-B1AF-356E4D25F98D}" destId="{1B0AD6F8-918B-483D-9599-E26CD3D4AC5F}" srcOrd="2" destOrd="0" presId="urn:microsoft.com/office/officeart/2005/8/layout/hierarchy5"/>
    <dgm:cxn modelId="{9292E932-8F86-4000-BE87-D3CA1012DFC0}" type="presParOf" srcId="{1B0AD6F8-918B-483D-9599-E26CD3D4AC5F}" destId="{5201EC82-AD0E-4C12-B687-E82E3A899B99}" srcOrd="0" destOrd="0" presId="urn:microsoft.com/office/officeart/2005/8/layout/hierarchy5"/>
    <dgm:cxn modelId="{BAC31EBA-84DE-4147-8E66-AFF9F0C3C71D}" type="presParOf" srcId="{53BE9490-C3BF-4CD9-B1AF-356E4D25F98D}" destId="{3FFB9593-2535-45C2-A030-9C33A724B44E}" srcOrd="3" destOrd="0" presId="urn:microsoft.com/office/officeart/2005/8/layout/hierarchy5"/>
    <dgm:cxn modelId="{8703B40C-52B9-4539-BE18-0E8C97BA9A0B}" type="presParOf" srcId="{3FFB9593-2535-45C2-A030-9C33A724B44E}" destId="{32B93AED-B51A-48A0-965B-526BC2BC2190}" srcOrd="0" destOrd="0" presId="urn:microsoft.com/office/officeart/2005/8/layout/hierarchy5"/>
    <dgm:cxn modelId="{A8E7937C-F270-4B16-BDD7-B0A61FC9BF3B}" type="presParOf" srcId="{3FFB9593-2535-45C2-A030-9C33A724B44E}" destId="{4466C8F0-5B84-4B7A-8A94-B2D17BD6B842}" srcOrd="1" destOrd="0" presId="urn:microsoft.com/office/officeart/2005/8/layout/hierarchy5"/>
    <dgm:cxn modelId="{7BA07F8B-DFFC-46D6-95BD-A49352EB32E0}" type="presParOf" srcId="{4466C8F0-5B84-4B7A-8A94-B2D17BD6B842}" destId="{B0D33A76-3A7A-4B95-BEC3-04E48A6DD2F1}" srcOrd="0" destOrd="0" presId="urn:microsoft.com/office/officeart/2005/8/layout/hierarchy5"/>
    <dgm:cxn modelId="{0ABD3BE3-D80D-448E-96D6-48E7783CA7EB}" type="presParOf" srcId="{B0D33A76-3A7A-4B95-BEC3-04E48A6DD2F1}" destId="{A18E37F4-AF6B-46B7-B370-8BD65CD94F33}" srcOrd="0" destOrd="0" presId="urn:microsoft.com/office/officeart/2005/8/layout/hierarchy5"/>
    <dgm:cxn modelId="{D71B1D7C-17D5-47F1-9706-DF3226428676}" type="presParOf" srcId="{4466C8F0-5B84-4B7A-8A94-B2D17BD6B842}" destId="{4B638EFC-D663-480A-AA50-512F55F62FB0}" srcOrd="1" destOrd="0" presId="urn:microsoft.com/office/officeart/2005/8/layout/hierarchy5"/>
    <dgm:cxn modelId="{9170DA91-DEAD-4F77-8EFC-72F9FA6E910E}" type="presParOf" srcId="{4B638EFC-D663-480A-AA50-512F55F62FB0}" destId="{02281BDC-76CE-4CB0-9515-9EAAFADA1544}" srcOrd="0" destOrd="0" presId="urn:microsoft.com/office/officeart/2005/8/layout/hierarchy5"/>
    <dgm:cxn modelId="{FFB2EFDE-986B-4B58-B445-928E808508A0}" type="presParOf" srcId="{4B638EFC-D663-480A-AA50-512F55F62FB0}" destId="{DEEAFE21-DB8C-4191-8290-1BBB4021188D}" srcOrd="1" destOrd="0" presId="urn:microsoft.com/office/officeart/2005/8/layout/hierarchy5"/>
    <dgm:cxn modelId="{1DE84E7C-F430-4E95-96F9-307465EE97B3}" type="presParOf" srcId="{4466C8F0-5B84-4B7A-8A94-B2D17BD6B842}" destId="{47490566-8810-4DE9-8754-A002C949A3EB}" srcOrd="2" destOrd="0" presId="urn:microsoft.com/office/officeart/2005/8/layout/hierarchy5"/>
    <dgm:cxn modelId="{5268CD6D-3723-4DC0-9FD6-67DDA83B0948}" type="presParOf" srcId="{47490566-8810-4DE9-8754-A002C949A3EB}" destId="{A4EB166F-2391-41C3-A439-6606BAC2365F}" srcOrd="0" destOrd="0" presId="urn:microsoft.com/office/officeart/2005/8/layout/hierarchy5"/>
    <dgm:cxn modelId="{94021435-1638-49B7-AEF5-207B694093FA}" type="presParOf" srcId="{4466C8F0-5B84-4B7A-8A94-B2D17BD6B842}" destId="{7348FF87-3A59-497C-9770-2E2563D94FD2}" srcOrd="3" destOrd="0" presId="urn:microsoft.com/office/officeart/2005/8/layout/hierarchy5"/>
    <dgm:cxn modelId="{FDDCCE0D-A572-411B-BCF9-AD2A2C7E7CFD}" type="presParOf" srcId="{7348FF87-3A59-497C-9770-2E2563D94FD2}" destId="{3837791F-A8EB-45F2-A656-82FAC1FC1BAA}" srcOrd="0" destOrd="0" presId="urn:microsoft.com/office/officeart/2005/8/layout/hierarchy5"/>
    <dgm:cxn modelId="{E87C50D1-BE31-4C8D-91D6-AF83D32B4241}" type="presParOf" srcId="{7348FF87-3A59-497C-9770-2E2563D94FD2}" destId="{23AC947E-9BF8-4032-B2C1-9F720A712D51}" srcOrd="1" destOrd="0" presId="urn:microsoft.com/office/officeart/2005/8/layout/hierarchy5"/>
    <dgm:cxn modelId="{18A8F653-E468-4310-8B8C-E2F03F340C7A}" type="presParOf" srcId="{23AC947E-9BF8-4032-B2C1-9F720A712D51}" destId="{2555EA42-D889-4BAE-A1F3-BAE9595A6030}" srcOrd="0" destOrd="0" presId="urn:microsoft.com/office/officeart/2005/8/layout/hierarchy5"/>
    <dgm:cxn modelId="{43D1C5F5-55E9-45B3-BBF8-397E8AF1A7FE}" type="presParOf" srcId="{2555EA42-D889-4BAE-A1F3-BAE9595A6030}" destId="{49F30AFE-3947-468B-95D9-FCB77F96FE14}" srcOrd="0" destOrd="0" presId="urn:microsoft.com/office/officeart/2005/8/layout/hierarchy5"/>
    <dgm:cxn modelId="{D51A4A52-81B9-4BA5-AD90-747E156652F1}" type="presParOf" srcId="{23AC947E-9BF8-4032-B2C1-9F720A712D51}" destId="{A5653A28-3BA9-4E6D-BDAC-97DCF818AAA0}" srcOrd="1" destOrd="0" presId="urn:microsoft.com/office/officeart/2005/8/layout/hierarchy5"/>
    <dgm:cxn modelId="{5662E681-176D-4C9C-8C79-385ACA78E833}" type="presParOf" srcId="{A5653A28-3BA9-4E6D-BDAC-97DCF818AAA0}" destId="{5A375837-E097-4ED5-8DFA-B68DBE2DACF2}" srcOrd="0" destOrd="0" presId="urn:microsoft.com/office/officeart/2005/8/layout/hierarchy5"/>
    <dgm:cxn modelId="{FE767C69-2315-4A23-BDEA-E654FB57355D}" type="presParOf" srcId="{A5653A28-3BA9-4E6D-BDAC-97DCF818AAA0}" destId="{B4D39923-5847-4D06-B5EC-67177937C82C}" srcOrd="1" destOrd="0" presId="urn:microsoft.com/office/officeart/2005/8/layout/hierarchy5"/>
    <dgm:cxn modelId="{D2C39BC4-F278-44E5-9A32-DF8FB562EFC2}" type="presParOf" srcId="{23AC947E-9BF8-4032-B2C1-9F720A712D51}" destId="{B78FA5B2-481C-4BDA-8135-7B3F8C7ACF4C}" srcOrd="2" destOrd="0" presId="urn:microsoft.com/office/officeart/2005/8/layout/hierarchy5"/>
    <dgm:cxn modelId="{250F13DD-EC6B-49B9-A3F1-F735DE2C34E0}" type="presParOf" srcId="{B78FA5B2-481C-4BDA-8135-7B3F8C7ACF4C}" destId="{C4374A78-DC87-43B7-94DE-8995354D5743}" srcOrd="0" destOrd="0" presId="urn:microsoft.com/office/officeart/2005/8/layout/hierarchy5"/>
    <dgm:cxn modelId="{51B71D95-4D2E-4DB3-BF84-D9B4EE6D8501}" type="presParOf" srcId="{23AC947E-9BF8-4032-B2C1-9F720A712D51}" destId="{86057F8D-EFC4-47F4-BEA8-C995F870EED4}" srcOrd="3" destOrd="0" presId="urn:microsoft.com/office/officeart/2005/8/layout/hierarchy5"/>
    <dgm:cxn modelId="{28A1C5B8-12F3-41BA-BA97-A13F721420B8}" type="presParOf" srcId="{86057F8D-EFC4-47F4-BEA8-C995F870EED4}" destId="{AB5DCA5A-F77A-4687-BFDF-F65E3DF08045}" srcOrd="0" destOrd="0" presId="urn:microsoft.com/office/officeart/2005/8/layout/hierarchy5"/>
    <dgm:cxn modelId="{D010C1DB-D708-4B3D-AB51-FD0D797A214E}" type="presParOf" srcId="{86057F8D-EFC4-47F4-BEA8-C995F870EED4}" destId="{DCBDE0DB-9757-4077-B325-44926C2A19E4}" srcOrd="1" destOrd="0" presId="urn:microsoft.com/office/officeart/2005/8/layout/hierarchy5"/>
    <dgm:cxn modelId="{D8E91473-EAB3-44B8-9DBC-CFC7AF05416A}" type="presParOf" srcId="{DCBDE0DB-9757-4077-B325-44926C2A19E4}" destId="{9867DBB4-EA28-4900-87CB-528DA62AAE7A}" srcOrd="0" destOrd="0" presId="urn:microsoft.com/office/officeart/2005/8/layout/hierarchy5"/>
    <dgm:cxn modelId="{3EF6581E-2FB1-44A6-B3D6-CD3E76A0FFD8}" type="presParOf" srcId="{9867DBB4-EA28-4900-87CB-528DA62AAE7A}" destId="{6B9622AF-58FE-4870-92DD-8F172B3F61E2}" srcOrd="0" destOrd="0" presId="urn:microsoft.com/office/officeart/2005/8/layout/hierarchy5"/>
    <dgm:cxn modelId="{1F7B5C7E-D684-4E89-9687-145FB8202BD1}" type="presParOf" srcId="{DCBDE0DB-9757-4077-B325-44926C2A19E4}" destId="{E0E5FEFD-ABEE-4BB0-8735-DE12A5CF63EC}" srcOrd="1" destOrd="0" presId="urn:microsoft.com/office/officeart/2005/8/layout/hierarchy5"/>
    <dgm:cxn modelId="{F9D4D291-6719-414E-9471-A973743BE9BF}" type="presParOf" srcId="{E0E5FEFD-ABEE-4BB0-8735-DE12A5CF63EC}" destId="{BFADA3D2-B1D6-4D3D-9ABD-8F8A0EF50E71}" srcOrd="0" destOrd="0" presId="urn:microsoft.com/office/officeart/2005/8/layout/hierarchy5"/>
    <dgm:cxn modelId="{61EB9585-EF8E-4D34-9B5C-DF0DAB656BF7}" type="presParOf" srcId="{E0E5FEFD-ABEE-4BB0-8735-DE12A5CF63EC}" destId="{C13AC132-096D-49F7-9759-BBFD78F4B4BD}" srcOrd="1" destOrd="0" presId="urn:microsoft.com/office/officeart/2005/8/layout/hierarchy5"/>
    <dgm:cxn modelId="{DC629B1D-CFC5-4037-A36D-D20D4CA568DF}" type="presParOf" srcId="{DCBDE0DB-9757-4077-B325-44926C2A19E4}" destId="{361EBDA8-9E64-4CF9-9288-4207F81594BA}" srcOrd="2" destOrd="0" presId="urn:microsoft.com/office/officeart/2005/8/layout/hierarchy5"/>
    <dgm:cxn modelId="{725F7541-3780-4EEC-8783-81A79F4DEDA7}" type="presParOf" srcId="{361EBDA8-9E64-4CF9-9288-4207F81594BA}" destId="{3900D0B6-C854-42DE-9820-B472432E69D9}" srcOrd="0" destOrd="0" presId="urn:microsoft.com/office/officeart/2005/8/layout/hierarchy5"/>
    <dgm:cxn modelId="{63FE1723-AC46-4A1B-9272-F68D24AFB7B5}" type="presParOf" srcId="{DCBDE0DB-9757-4077-B325-44926C2A19E4}" destId="{3ECBCB97-0EF9-41D9-AF91-E401D2678BA4}" srcOrd="3" destOrd="0" presId="urn:microsoft.com/office/officeart/2005/8/layout/hierarchy5"/>
    <dgm:cxn modelId="{1EEDBFFA-2BA5-4E9E-80EA-8415B15B1750}" type="presParOf" srcId="{3ECBCB97-0EF9-41D9-AF91-E401D2678BA4}" destId="{A568358C-A43A-4F25-A10C-35ECA2F66124}" srcOrd="0" destOrd="0" presId="urn:microsoft.com/office/officeart/2005/8/layout/hierarchy5"/>
    <dgm:cxn modelId="{AFF0F0F5-3289-41B2-B2C2-277E81AB4BC6}" type="presParOf" srcId="{3ECBCB97-0EF9-41D9-AF91-E401D2678BA4}" destId="{57032585-7927-4263-8C89-F1DD12514488}" srcOrd="1" destOrd="0" presId="urn:microsoft.com/office/officeart/2005/8/layout/hierarchy5"/>
    <dgm:cxn modelId="{A12DCC7F-07A3-45F2-897E-945CD1EA5417}" type="presParOf" srcId="{DCBDE0DB-9757-4077-B325-44926C2A19E4}" destId="{A564D660-1D16-4261-9813-1FBF5AEA518B}" srcOrd="4" destOrd="0" presId="urn:microsoft.com/office/officeart/2005/8/layout/hierarchy5"/>
    <dgm:cxn modelId="{C4BA13F6-BDC0-41E6-A1A4-107581900B57}" type="presParOf" srcId="{A564D660-1D16-4261-9813-1FBF5AEA518B}" destId="{0EA5D134-2459-46BE-B3E4-B293FC9827D6}" srcOrd="0" destOrd="0" presId="urn:microsoft.com/office/officeart/2005/8/layout/hierarchy5"/>
    <dgm:cxn modelId="{D2C9ACB7-A5F4-40BA-B81D-89A367C1184F}" type="presParOf" srcId="{DCBDE0DB-9757-4077-B325-44926C2A19E4}" destId="{67E01BF3-D116-44D5-B1F7-75B36E49CDCA}" srcOrd="5" destOrd="0" presId="urn:microsoft.com/office/officeart/2005/8/layout/hierarchy5"/>
    <dgm:cxn modelId="{726A0B3C-F3B7-4D19-8CB7-209C82FF648A}" type="presParOf" srcId="{67E01BF3-D116-44D5-B1F7-75B36E49CDCA}" destId="{3CBF28F1-B017-43C7-819D-29B4BA428F9B}" srcOrd="0" destOrd="0" presId="urn:microsoft.com/office/officeart/2005/8/layout/hierarchy5"/>
    <dgm:cxn modelId="{7F5829FD-5CBB-474F-AA83-9659F5E76CD1}" type="presParOf" srcId="{67E01BF3-D116-44D5-B1F7-75B36E49CDCA}" destId="{DF534E5B-B61E-44AD-B006-7C9749547C23}" srcOrd="1" destOrd="0" presId="urn:microsoft.com/office/officeart/2005/8/layout/hierarchy5"/>
    <dgm:cxn modelId="{9EADA42A-C578-4078-9D70-F999E51E479F}" type="presParOf" srcId="{9948CA29-7001-4FFF-B64B-FCB95FADAFC8}" destId="{74D00A56-A473-484B-9240-18E9A3FA9DD9}"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669543-E43F-4007-90EF-5B23BF000785}" type="doc">
      <dgm:prSet loTypeId="urn:microsoft.com/office/officeart/2005/8/layout/cycle3" loCatId="cycle" qsTypeId="urn:microsoft.com/office/officeart/2005/8/quickstyle/simple5" qsCatId="simple" csTypeId="urn:microsoft.com/office/officeart/2005/8/colors/accent0_1" csCatId="mainScheme"/>
      <dgm:spPr/>
      <dgm:t>
        <a:bodyPr/>
        <a:lstStyle/>
        <a:p>
          <a:endParaRPr lang="en-US"/>
        </a:p>
      </dgm:t>
    </dgm:pt>
    <dgm:pt modelId="{D95FE59D-441D-43E4-A8A4-E3535C332E5A}">
      <dgm:prSet/>
      <dgm:spPr/>
      <dgm:t>
        <a:bodyPr/>
        <a:lstStyle/>
        <a:p>
          <a:r>
            <a:rPr lang="en-US"/>
            <a:t>Needs Assessment</a:t>
          </a:r>
        </a:p>
      </dgm:t>
    </dgm:pt>
    <dgm:pt modelId="{1F201242-9FEB-4FA9-94C4-512CD3A521F7}" type="parTrans" cxnId="{4C92132B-1862-480C-8E6C-B8D49F520F99}">
      <dgm:prSet/>
      <dgm:spPr/>
      <dgm:t>
        <a:bodyPr/>
        <a:lstStyle/>
        <a:p>
          <a:endParaRPr lang="en-US"/>
        </a:p>
      </dgm:t>
    </dgm:pt>
    <dgm:pt modelId="{2CEE899E-8FB5-49E3-8064-C348D6487642}" type="sibTrans" cxnId="{4C92132B-1862-480C-8E6C-B8D49F520F99}">
      <dgm:prSet/>
      <dgm:spPr/>
      <dgm:t>
        <a:bodyPr/>
        <a:lstStyle/>
        <a:p>
          <a:endParaRPr lang="en-US"/>
        </a:p>
      </dgm:t>
    </dgm:pt>
    <dgm:pt modelId="{8943DD29-D582-465C-A16C-8AD16411F953}">
      <dgm:prSet/>
      <dgm:spPr/>
      <dgm:t>
        <a:bodyPr/>
        <a:lstStyle/>
        <a:p>
          <a:r>
            <a:rPr lang="en-US" dirty="0"/>
            <a:t>Requirements Management</a:t>
          </a:r>
        </a:p>
      </dgm:t>
    </dgm:pt>
    <dgm:pt modelId="{97138F41-106B-4C04-B970-A2CD7DDB19D3}" type="parTrans" cxnId="{BA97DE33-9E88-4BE1-9B29-BA7821AA3380}">
      <dgm:prSet/>
      <dgm:spPr/>
      <dgm:t>
        <a:bodyPr/>
        <a:lstStyle/>
        <a:p>
          <a:endParaRPr lang="en-US"/>
        </a:p>
      </dgm:t>
    </dgm:pt>
    <dgm:pt modelId="{4F6C5488-6D87-4F16-8D8D-2E33B0229A28}" type="sibTrans" cxnId="{BA97DE33-9E88-4BE1-9B29-BA7821AA3380}">
      <dgm:prSet/>
      <dgm:spPr/>
      <dgm:t>
        <a:bodyPr/>
        <a:lstStyle/>
        <a:p>
          <a:endParaRPr lang="en-US"/>
        </a:p>
      </dgm:t>
    </dgm:pt>
    <dgm:pt modelId="{95C768D6-E03B-4C0A-9ABB-1F1DE0E7F688}">
      <dgm:prSet/>
      <dgm:spPr/>
      <dgm:t>
        <a:bodyPr/>
        <a:lstStyle/>
        <a:p>
          <a:r>
            <a:rPr lang="en-US"/>
            <a:t>Requirements Elicitation</a:t>
          </a:r>
        </a:p>
      </dgm:t>
    </dgm:pt>
    <dgm:pt modelId="{E99D5458-1615-4693-A3F1-9377CA13E0B7}" type="parTrans" cxnId="{62FD58F4-FFA5-4DAE-9A1C-1CD49C5A1A35}">
      <dgm:prSet/>
      <dgm:spPr/>
      <dgm:t>
        <a:bodyPr/>
        <a:lstStyle/>
        <a:p>
          <a:endParaRPr lang="en-US"/>
        </a:p>
      </dgm:t>
    </dgm:pt>
    <dgm:pt modelId="{97E7091C-802D-47B6-BFF4-941593CCF29F}" type="sibTrans" cxnId="{62FD58F4-FFA5-4DAE-9A1C-1CD49C5A1A35}">
      <dgm:prSet/>
      <dgm:spPr/>
      <dgm:t>
        <a:bodyPr/>
        <a:lstStyle/>
        <a:p>
          <a:endParaRPr lang="en-US"/>
        </a:p>
      </dgm:t>
    </dgm:pt>
    <dgm:pt modelId="{54ECA447-7AF7-4D33-B308-72D0BC56767C}">
      <dgm:prSet/>
      <dgm:spPr/>
      <dgm:t>
        <a:bodyPr/>
        <a:lstStyle/>
        <a:p>
          <a:r>
            <a:rPr lang="en-US"/>
            <a:t>Requirements Analysis</a:t>
          </a:r>
        </a:p>
      </dgm:t>
    </dgm:pt>
    <dgm:pt modelId="{3268ACB3-E951-41B0-A889-EEDE9F568C07}" type="parTrans" cxnId="{C61C8DEB-9024-4D62-AB9D-0A41DCA292AD}">
      <dgm:prSet/>
      <dgm:spPr/>
      <dgm:t>
        <a:bodyPr/>
        <a:lstStyle/>
        <a:p>
          <a:endParaRPr lang="en-US"/>
        </a:p>
      </dgm:t>
    </dgm:pt>
    <dgm:pt modelId="{56FFC726-836F-4DCB-9171-2880BA20C59E}" type="sibTrans" cxnId="{C61C8DEB-9024-4D62-AB9D-0A41DCA292AD}">
      <dgm:prSet/>
      <dgm:spPr/>
      <dgm:t>
        <a:bodyPr/>
        <a:lstStyle/>
        <a:p>
          <a:endParaRPr lang="en-US"/>
        </a:p>
      </dgm:t>
    </dgm:pt>
    <dgm:pt modelId="{73FE7881-77DB-4F6C-AB56-708589595E09}">
      <dgm:prSet/>
      <dgm:spPr/>
      <dgm:t>
        <a:bodyPr/>
        <a:lstStyle/>
        <a:p>
          <a:r>
            <a:rPr lang="en-US"/>
            <a:t>Requirements Monitoring </a:t>
          </a:r>
        </a:p>
      </dgm:t>
    </dgm:pt>
    <dgm:pt modelId="{5DDEADD2-17EE-4845-A118-F9AB9AB99FDC}" type="parTrans" cxnId="{A2A560B5-DB14-4131-B785-C70737660E53}">
      <dgm:prSet/>
      <dgm:spPr/>
      <dgm:t>
        <a:bodyPr/>
        <a:lstStyle/>
        <a:p>
          <a:endParaRPr lang="en-US"/>
        </a:p>
      </dgm:t>
    </dgm:pt>
    <dgm:pt modelId="{3D416059-CA8A-4AF6-BE78-737E37D8D8D3}" type="sibTrans" cxnId="{A2A560B5-DB14-4131-B785-C70737660E53}">
      <dgm:prSet/>
      <dgm:spPr/>
      <dgm:t>
        <a:bodyPr/>
        <a:lstStyle/>
        <a:p>
          <a:endParaRPr lang="en-US"/>
        </a:p>
      </dgm:t>
    </dgm:pt>
    <dgm:pt modelId="{E13A079F-E1FD-44C2-B440-A431425C4FA6}">
      <dgm:prSet/>
      <dgm:spPr/>
      <dgm:t>
        <a:bodyPr/>
        <a:lstStyle/>
        <a:p>
          <a:r>
            <a:rPr lang="en-US"/>
            <a:t>Solution Evaluation </a:t>
          </a:r>
        </a:p>
      </dgm:t>
    </dgm:pt>
    <dgm:pt modelId="{9D43118A-2B28-4957-9176-97424824B70C}" type="parTrans" cxnId="{14DB65B2-6ACB-434D-9FFE-B4FAA719C83A}">
      <dgm:prSet/>
      <dgm:spPr/>
      <dgm:t>
        <a:bodyPr/>
        <a:lstStyle/>
        <a:p>
          <a:endParaRPr lang="en-US"/>
        </a:p>
      </dgm:t>
    </dgm:pt>
    <dgm:pt modelId="{5D6C5283-311C-458A-84AD-A4391BD8A529}" type="sibTrans" cxnId="{14DB65B2-6ACB-434D-9FFE-B4FAA719C83A}">
      <dgm:prSet/>
      <dgm:spPr/>
      <dgm:t>
        <a:bodyPr/>
        <a:lstStyle/>
        <a:p>
          <a:endParaRPr lang="en-US"/>
        </a:p>
      </dgm:t>
    </dgm:pt>
    <dgm:pt modelId="{D9CCDE68-ED1F-4FE6-BBEA-A48B80270DA4}" type="pres">
      <dgm:prSet presAssocID="{9D669543-E43F-4007-90EF-5B23BF000785}" presName="Name0" presStyleCnt="0">
        <dgm:presLayoutVars>
          <dgm:dir/>
          <dgm:resizeHandles val="exact"/>
        </dgm:presLayoutVars>
      </dgm:prSet>
      <dgm:spPr/>
    </dgm:pt>
    <dgm:pt modelId="{C268D4E7-4598-4AD5-9AE5-43A92C12C517}" type="pres">
      <dgm:prSet presAssocID="{9D669543-E43F-4007-90EF-5B23BF000785}" presName="cycle" presStyleCnt="0"/>
      <dgm:spPr/>
    </dgm:pt>
    <dgm:pt modelId="{91EFC84E-0C0A-4C53-BF3E-1FAA379D65FF}" type="pres">
      <dgm:prSet presAssocID="{D95FE59D-441D-43E4-A8A4-E3535C332E5A}" presName="nodeFirstNode" presStyleLbl="node1" presStyleIdx="0" presStyleCnt="6">
        <dgm:presLayoutVars>
          <dgm:bulletEnabled val="1"/>
        </dgm:presLayoutVars>
      </dgm:prSet>
      <dgm:spPr/>
    </dgm:pt>
    <dgm:pt modelId="{AC281DFA-0919-4BDF-AB34-24D1F3A1AC3B}" type="pres">
      <dgm:prSet presAssocID="{2CEE899E-8FB5-49E3-8064-C348D6487642}" presName="sibTransFirstNode" presStyleLbl="bgShp" presStyleIdx="0" presStyleCnt="1"/>
      <dgm:spPr/>
    </dgm:pt>
    <dgm:pt modelId="{63D09BC8-EDCE-4176-AF72-B8DC097C190C}" type="pres">
      <dgm:prSet presAssocID="{8943DD29-D582-465C-A16C-8AD16411F953}" presName="nodeFollowingNodes" presStyleLbl="node1" presStyleIdx="1" presStyleCnt="6">
        <dgm:presLayoutVars>
          <dgm:bulletEnabled val="1"/>
        </dgm:presLayoutVars>
      </dgm:prSet>
      <dgm:spPr/>
    </dgm:pt>
    <dgm:pt modelId="{DB95CCBB-6DA1-4E0D-9F23-76AC9373095F}" type="pres">
      <dgm:prSet presAssocID="{95C768D6-E03B-4C0A-9ABB-1F1DE0E7F688}" presName="nodeFollowingNodes" presStyleLbl="node1" presStyleIdx="2" presStyleCnt="6">
        <dgm:presLayoutVars>
          <dgm:bulletEnabled val="1"/>
        </dgm:presLayoutVars>
      </dgm:prSet>
      <dgm:spPr/>
    </dgm:pt>
    <dgm:pt modelId="{D01481BF-1AE7-4879-A78A-60058CE7F308}" type="pres">
      <dgm:prSet presAssocID="{54ECA447-7AF7-4D33-B308-72D0BC56767C}" presName="nodeFollowingNodes" presStyleLbl="node1" presStyleIdx="3" presStyleCnt="6">
        <dgm:presLayoutVars>
          <dgm:bulletEnabled val="1"/>
        </dgm:presLayoutVars>
      </dgm:prSet>
      <dgm:spPr/>
    </dgm:pt>
    <dgm:pt modelId="{407A2F0F-4F41-4404-A993-D2EE388A3F03}" type="pres">
      <dgm:prSet presAssocID="{73FE7881-77DB-4F6C-AB56-708589595E09}" presName="nodeFollowingNodes" presStyleLbl="node1" presStyleIdx="4" presStyleCnt="6">
        <dgm:presLayoutVars>
          <dgm:bulletEnabled val="1"/>
        </dgm:presLayoutVars>
      </dgm:prSet>
      <dgm:spPr/>
    </dgm:pt>
    <dgm:pt modelId="{B4005759-B5FB-4F56-893C-CB5E2118CA10}" type="pres">
      <dgm:prSet presAssocID="{E13A079F-E1FD-44C2-B440-A431425C4FA6}" presName="nodeFollowingNodes" presStyleLbl="node1" presStyleIdx="5" presStyleCnt="6">
        <dgm:presLayoutVars>
          <dgm:bulletEnabled val="1"/>
        </dgm:presLayoutVars>
      </dgm:prSet>
      <dgm:spPr/>
    </dgm:pt>
  </dgm:ptLst>
  <dgm:cxnLst>
    <dgm:cxn modelId="{A2A7281E-A88D-4584-A586-A9B37D9C1126}" type="presOf" srcId="{E13A079F-E1FD-44C2-B440-A431425C4FA6}" destId="{B4005759-B5FB-4F56-893C-CB5E2118CA10}" srcOrd="0" destOrd="0" presId="urn:microsoft.com/office/officeart/2005/8/layout/cycle3"/>
    <dgm:cxn modelId="{E2CB9223-24B6-4D37-AD7F-9F5A42E080BD}" type="presOf" srcId="{73FE7881-77DB-4F6C-AB56-708589595E09}" destId="{407A2F0F-4F41-4404-A993-D2EE388A3F03}" srcOrd="0" destOrd="0" presId="urn:microsoft.com/office/officeart/2005/8/layout/cycle3"/>
    <dgm:cxn modelId="{4C92132B-1862-480C-8E6C-B8D49F520F99}" srcId="{9D669543-E43F-4007-90EF-5B23BF000785}" destId="{D95FE59D-441D-43E4-A8A4-E3535C332E5A}" srcOrd="0" destOrd="0" parTransId="{1F201242-9FEB-4FA9-94C4-512CD3A521F7}" sibTransId="{2CEE899E-8FB5-49E3-8064-C348D6487642}"/>
    <dgm:cxn modelId="{BA97DE33-9E88-4BE1-9B29-BA7821AA3380}" srcId="{9D669543-E43F-4007-90EF-5B23BF000785}" destId="{8943DD29-D582-465C-A16C-8AD16411F953}" srcOrd="1" destOrd="0" parTransId="{97138F41-106B-4C04-B970-A2CD7DDB19D3}" sibTransId="{4F6C5488-6D87-4F16-8D8D-2E33B0229A28}"/>
    <dgm:cxn modelId="{59D0EF5E-2D18-4C61-9060-00F4E5645A62}" type="presOf" srcId="{95C768D6-E03B-4C0A-9ABB-1F1DE0E7F688}" destId="{DB95CCBB-6DA1-4E0D-9F23-76AC9373095F}" srcOrd="0" destOrd="0" presId="urn:microsoft.com/office/officeart/2005/8/layout/cycle3"/>
    <dgm:cxn modelId="{F6D2B54C-3724-435D-B414-9A26DA9DBC72}" type="presOf" srcId="{D95FE59D-441D-43E4-A8A4-E3535C332E5A}" destId="{91EFC84E-0C0A-4C53-BF3E-1FAA379D65FF}" srcOrd="0" destOrd="0" presId="urn:microsoft.com/office/officeart/2005/8/layout/cycle3"/>
    <dgm:cxn modelId="{2B0EBDAD-1DAD-459B-8FC3-EB33A7C116A4}" type="presOf" srcId="{9D669543-E43F-4007-90EF-5B23BF000785}" destId="{D9CCDE68-ED1F-4FE6-BBEA-A48B80270DA4}" srcOrd="0" destOrd="0" presId="urn:microsoft.com/office/officeart/2005/8/layout/cycle3"/>
    <dgm:cxn modelId="{D4A79BAE-32FC-4BE3-B9DE-1974187AFFD0}" type="presOf" srcId="{8943DD29-D582-465C-A16C-8AD16411F953}" destId="{63D09BC8-EDCE-4176-AF72-B8DC097C190C}" srcOrd="0" destOrd="0" presId="urn:microsoft.com/office/officeart/2005/8/layout/cycle3"/>
    <dgm:cxn modelId="{14DB65B2-6ACB-434D-9FFE-B4FAA719C83A}" srcId="{9D669543-E43F-4007-90EF-5B23BF000785}" destId="{E13A079F-E1FD-44C2-B440-A431425C4FA6}" srcOrd="5" destOrd="0" parTransId="{9D43118A-2B28-4957-9176-97424824B70C}" sibTransId="{5D6C5283-311C-458A-84AD-A4391BD8A529}"/>
    <dgm:cxn modelId="{A2A560B5-DB14-4131-B785-C70737660E53}" srcId="{9D669543-E43F-4007-90EF-5B23BF000785}" destId="{73FE7881-77DB-4F6C-AB56-708589595E09}" srcOrd="4" destOrd="0" parTransId="{5DDEADD2-17EE-4845-A118-F9AB9AB99FDC}" sibTransId="{3D416059-CA8A-4AF6-BE78-737E37D8D8D3}"/>
    <dgm:cxn modelId="{E1EBFCB7-66DB-4575-89FA-DBE13D15FF5B}" type="presOf" srcId="{2CEE899E-8FB5-49E3-8064-C348D6487642}" destId="{AC281DFA-0919-4BDF-AB34-24D1F3A1AC3B}" srcOrd="0" destOrd="0" presId="urn:microsoft.com/office/officeart/2005/8/layout/cycle3"/>
    <dgm:cxn modelId="{1DC975C1-309E-43A0-9B2B-476D70582205}" type="presOf" srcId="{54ECA447-7AF7-4D33-B308-72D0BC56767C}" destId="{D01481BF-1AE7-4879-A78A-60058CE7F308}" srcOrd="0" destOrd="0" presId="urn:microsoft.com/office/officeart/2005/8/layout/cycle3"/>
    <dgm:cxn modelId="{C61C8DEB-9024-4D62-AB9D-0A41DCA292AD}" srcId="{9D669543-E43F-4007-90EF-5B23BF000785}" destId="{54ECA447-7AF7-4D33-B308-72D0BC56767C}" srcOrd="3" destOrd="0" parTransId="{3268ACB3-E951-41B0-A889-EEDE9F568C07}" sibTransId="{56FFC726-836F-4DCB-9171-2880BA20C59E}"/>
    <dgm:cxn modelId="{62FD58F4-FFA5-4DAE-9A1C-1CD49C5A1A35}" srcId="{9D669543-E43F-4007-90EF-5B23BF000785}" destId="{95C768D6-E03B-4C0A-9ABB-1F1DE0E7F688}" srcOrd="2" destOrd="0" parTransId="{E99D5458-1615-4693-A3F1-9377CA13E0B7}" sibTransId="{97E7091C-802D-47B6-BFF4-941593CCF29F}"/>
    <dgm:cxn modelId="{6E90B109-BC22-4F40-9A5A-EE1C7256DEE5}" type="presParOf" srcId="{D9CCDE68-ED1F-4FE6-BBEA-A48B80270DA4}" destId="{C268D4E7-4598-4AD5-9AE5-43A92C12C517}" srcOrd="0" destOrd="0" presId="urn:microsoft.com/office/officeart/2005/8/layout/cycle3"/>
    <dgm:cxn modelId="{15D914D5-FB9B-4AF0-B7B1-B56F0B940A0E}" type="presParOf" srcId="{C268D4E7-4598-4AD5-9AE5-43A92C12C517}" destId="{91EFC84E-0C0A-4C53-BF3E-1FAA379D65FF}" srcOrd="0" destOrd="0" presId="urn:microsoft.com/office/officeart/2005/8/layout/cycle3"/>
    <dgm:cxn modelId="{C71BDA14-8CAE-4D2F-B9AC-7F7A926A094D}" type="presParOf" srcId="{C268D4E7-4598-4AD5-9AE5-43A92C12C517}" destId="{AC281DFA-0919-4BDF-AB34-24D1F3A1AC3B}" srcOrd="1" destOrd="0" presId="urn:microsoft.com/office/officeart/2005/8/layout/cycle3"/>
    <dgm:cxn modelId="{7893C653-6D11-4A22-A851-783697225BC0}" type="presParOf" srcId="{C268D4E7-4598-4AD5-9AE5-43A92C12C517}" destId="{63D09BC8-EDCE-4176-AF72-B8DC097C190C}" srcOrd="2" destOrd="0" presId="urn:microsoft.com/office/officeart/2005/8/layout/cycle3"/>
    <dgm:cxn modelId="{931B6911-1D8E-47F8-860E-7C3F2E4F11F3}" type="presParOf" srcId="{C268D4E7-4598-4AD5-9AE5-43A92C12C517}" destId="{DB95CCBB-6DA1-4E0D-9F23-76AC9373095F}" srcOrd="3" destOrd="0" presId="urn:microsoft.com/office/officeart/2005/8/layout/cycle3"/>
    <dgm:cxn modelId="{627023B0-383A-4011-83FB-8029AB617318}" type="presParOf" srcId="{C268D4E7-4598-4AD5-9AE5-43A92C12C517}" destId="{D01481BF-1AE7-4879-A78A-60058CE7F308}" srcOrd="4" destOrd="0" presId="urn:microsoft.com/office/officeart/2005/8/layout/cycle3"/>
    <dgm:cxn modelId="{476EB9F3-198C-47E8-90A5-2C5895FFD737}" type="presParOf" srcId="{C268D4E7-4598-4AD5-9AE5-43A92C12C517}" destId="{407A2F0F-4F41-4404-A993-D2EE388A3F03}" srcOrd="5" destOrd="0" presId="urn:microsoft.com/office/officeart/2005/8/layout/cycle3"/>
    <dgm:cxn modelId="{9D3CF710-B8BA-4F7D-A550-078A2241F445}" type="presParOf" srcId="{C268D4E7-4598-4AD5-9AE5-43A92C12C517}" destId="{B4005759-B5FB-4F56-893C-CB5E2118CA10}"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C3397E-11B6-492D-9553-9AB74E814E4F}"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5FC551EC-9E11-4783-A4B0-02FD3C4DB127}">
      <dgm:prSet/>
      <dgm:spPr/>
      <dgm:t>
        <a:bodyPr/>
        <a:lstStyle/>
        <a:p>
          <a:r>
            <a:rPr lang="en-US" b="0" i="0"/>
            <a:t>User Stories lack the context to a larger goal</a:t>
          </a:r>
          <a:endParaRPr lang="en-US"/>
        </a:p>
      </dgm:t>
    </dgm:pt>
    <dgm:pt modelId="{3ACA8FF0-4885-4AD1-9272-8B2AC02B5AA6}" type="parTrans" cxnId="{186CC9CD-2AA3-4268-9CA7-6D7580BE69E6}">
      <dgm:prSet/>
      <dgm:spPr/>
      <dgm:t>
        <a:bodyPr/>
        <a:lstStyle/>
        <a:p>
          <a:endParaRPr lang="en-US"/>
        </a:p>
      </dgm:t>
    </dgm:pt>
    <dgm:pt modelId="{E96AF51C-558F-43E8-AF6E-DF761E299CCC}" type="sibTrans" cxnId="{186CC9CD-2AA3-4268-9CA7-6D7580BE69E6}">
      <dgm:prSet/>
      <dgm:spPr/>
      <dgm:t>
        <a:bodyPr/>
        <a:lstStyle/>
        <a:p>
          <a:endParaRPr lang="en-US"/>
        </a:p>
      </dgm:t>
    </dgm:pt>
    <dgm:pt modelId="{16EF89C3-9D96-41A6-BA8F-2DAE4608659D}">
      <dgm:prSet/>
      <dgm:spPr/>
      <dgm:t>
        <a:bodyPr/>
        <a:lstStyle/>
        <a:p>
          <a:r>
            <a:rPr lang="en-US" b="0" i="0"/>
            <a:t>User Stories lack completeness encompassing all aspects of a goal</a:t>
          </a:r>
          <a:endParaRPr lang="en-US"/>
        </a:p>
      </dgm:t>
    </dgm:pt>
    <dgm:pt modelId="{F78CBB4B-9DC3-44E1-BD72-38AF52AAC4D7}" type="parTrans" cxnId="{1A31334E-F13A-4FB9-9FC7-6333CDD58660}">
      <dgm:prSet/>
      <dgm:spPr/>
      <dgm:t>
        <a:bodyPr/>
        <a:lstStyle/>
        <a:p>
          <a:endParaRPr lang="en-US"/>
        </a:p>
      </dgm:t>
    </dgm:pt>
    <dgm:pt modelId="{1521AD64-72B0-491C-8DF4-C5F2B0E2038D}" type="sibTrans" cxnId="{1A31334E-F13A-4FB9-9FC7-6333CDD58660}">
      <dgm:prSet/>
      <dgm:spPr/>
      <dgm:t>
        <a:bodyPr/>
        <a:lstStyle/>
        <a:p>
          <a:endParaRPr lang="en-US"/>
        </a:p>
      </dgm:t>
    </dgm:pt>
    <dgm:pt modelId="{E1C1017D-E4E9-404F-AC58-673D824A2420}">
      <dgm:prSet/>
      <dgm:spPr/>
      <dgm:t>
        <a:bodyPr/>
        <a:lstStyle/>
        <a:p>
          <a:r>
            <a:rPr lang="en-US" b="0" i="0"/>
            <a:t>User Stories do not forecast what work may be coming up</a:t>
          </a:r>
          <a:endParaRPr lang="en-US"/>
        </a:p>
      </dgm:t>
    </dgm:pt>
    <dgm:pt modelId="{96D6BD75-FDE6-4D0B-B2DC-FE2B10E180A6}" type="parTrans" cxnId="{08579379-E9F2-4475-9619-16F8F7B05A34}">
      <dgm:prSet/>
      <dgm:spPr/>
      <dgm:t>
        <a:bodyPr/>
        <a:lstStyle/>
        <a:p>
          <a:endParaRPr lang="en-US"/>
        </a:p>
      </dgm:t>
    </dgm:pt>
    <dgm:pt modelId="{FC28C2F1-C9FB-495F-87A8-D6FDABEED453}" type="sibTrans" cxnId="{08579379-E9F2-4475-9619-16F8F7B05A34}">
      <dgm:prSet/>
      <dgm:spPr/>
      <dgm:t>
        <a:bodyPr/>
        <a:lstStyle/>
        <a:p>
          <a:endParaRPr lang="en-US"/>
        </a:p>
      </dgm:t>
    </dgm:pt>
    <dgm:pt modelId="{78825120-3ED9-48B7-AAE3-2A5AD7DE2FB9}" type="pres">
      <dgm:prSet presAssocID="{5AC3397E-11B6-492D-9553-9AB74E814E4F}" presName="linear" presStyleCnt="0">
        <dgm:presLayoutVars>
          <dgm:animLvl val="lvl"/>
          <dgm:resizeHandles val="exact"/>
        </dgm:presLayoutVars>
      </dgm:prSet>
      <dgm:spPr/>
    </dgm:pt>
    <dgm:pt modelId="{E3775746-B00B-4705-B75E-750392D7808A}" type="pres">
      <dgm:prSet presAssocID="{5FC551EC-9E11-4783-A4B0-02FD3C4DB127}" presName="parentText" presStyleLbl="node1" presStyleIdx="0" presStyleCnt="3">
        <dgm:presLayoutVars>
          <dgm:chMax val="0"/>
          <dgm:bulletEnabled val="1"/>
        </dgm:presLayoutVars>
      </dgm:prSet>
      <dgm:spPr/>
    </dgm:pt>
    <dgm:pt modelId="{8EC8652F-9127-4FCB-98B2-534BA12636BA}" type="pres">
      <dgm:prSet presAssocID="{E96AF51C-558F-43E8-AF6E-DF761E299CCC}" presName="spacer" presStyleCnt="0"/>
      <dgm:spPr/>
    </dgm:pt>
    <dgm:pt modelId="{61CD5AFD-981E-4DE9-9220-38E48DF5C37B}" type="pres">
      <dgm:prSet presAssocID="{16EF89C3-9D96-41A6-BA8F-2DAE4608659D}" presName="parentText" presStyleLbl="node1" presStyleIdx="1" presStyleCnt="3">
        <dgm:presLayoutVars>
          <dgm:chMax val="0"/>
          <dgm:bulletEnabled val="1"/>
        </dgm:presLayoutVars>
      </dgm:prSet>
      <dgm:spPr/>
    </dgm:pt>
    <dgm:pt modelId="{3AABA6B4-D344-4D3D-93E4-B38369DE28B0}" type="pres">
      <dgm:prSet presAssocID="{1521AD64-72B0-491C-8DF4-C5F2B0E2038D}" presName="spacer" presStyleCnt="0"/>
      <dgm:spPr/>
    </dgm:pt>
    <dgm:pt modelId="{D21E3B13-60D0-44BB-87C8-756C6461A98B}" type="pres">
      <dgm:prSet presAssocID="{E1C1017D-E4E9-404F-AC58-673D824A2420}" presName="parentText" presStyleLbl="node1" presStyleIdx="2" presStyleCnt="3">
        <dgm:presLayoutVars>
          <dgm:chMax val="0"/>
          <dgm:bulletEnabled val="1"/>
        </dgm:presLayoutVars>
      </dgm:prSet>
      <dgm:spPr/>
    </dgm:pt>
  </dgm:ptLst>
  <dgm:cxnLst>
    <dgm:cxn modelId="{4CE59E03-8284-4873-BD74-28A123901923}" type="presOf" srcId="{5AC3397E-11B6-492D-9553-9AB74E814E4F}" destId="{78825120-3ED9-48B7-AAE3-2A5AD7DE2FB9}" srcOrd="0" destOrd="0" presId="urn:microsoft.com/office/officeart/2005/8/layout/vList2"/>
    <dgm:cxn modelId="{E16C7917-8827-4B76-8FAD-0992083FF53C}" type="presOf" srcId="{5FC551EC-9E11-4783-A4B0-02FD3C4DB127}" destId="{E3775746-B00B-4705-B75E-750392D7808A}" srcOrd="0" destOrd="0" presId="urn:microsoft.com/office/officeart/2005/8/layout/vList2"/>
    <dgm:cxn modelId="{1A31334E-F13A-4FB9-9FC7-6333CDD58660}" srcId="{5AC3397E-11B6-492D-9553-9AB74E814E4F}" destId="{16EF89C3-9D96-41A6-BA8F-2DAE4608659D}" srcOrd="1" destOrd="0" parTransId="{F78CBB4B-9DC3-44E1-BD72-38AF52AAC4D7}" sibTransId="{1521AD64-72B0-491C-8DF4-C5F2B0E2038D}"/>
    <dgm:cxn modelId="{08579379-E9F2-4475-9619-16F8F7B05A34}" srcId="{5AC3397E-11B6-492D-9553-9AB74E814E4F}" destId="{E1C1017D-E4E9-404F-AC58-673D824A2420}" srcOrd="2" destOrd="0" parTransId="{96D6BD75-FDE6-4D0B-B2DC-FE2B10E180A6}" sibTransId="{FC28C2F1-C9FB-495F-87A8-D6FDABEED453}"/>
    <dgm:cxn modelId="{50AB0983-3D22-42D0-A39B-686702F4D1E2}" type="presOf" srcId="{16EF89C3-9D96-41A6-BA8F-2DAE4608659D}" destId="{61CD5AFD-981E-4DE9-9220-38E48DF5C37B}" srcOrd="0" destOrd="0" presId="urn:microsoft.com/office/officeart/2005/8/layout/vList2"/>
    <dgm:cxn modelId="{CC98E8B5-DA45-4BAC-A67C-13CABDBF3512}" type="presOf" srcId="{E1C1017D-E4E9-404F-AC58-673D824A2420}" destId="{D21E3B13-60D0-44BB-87C8-756C6461A98B}" srcOrd="0" destOrd="0" presId="urn:microsoft.com/office/officeart/2005/8/layout/vList2"/>
    <dgm:cxn modelId="{186CC9CD-2AA3-4268-9CA7-6D7580BE69E6}" srcId="{5AC3397E-11B6-492D-9553-9AB74E814E4F}" destId="{5FC551EC-9E11-4783-A4B0-02FD3C4DB127}" srcOrd="0" destOrd="0" parTransId="{3ACA8FF0-4885-4AD1-9272-8B2AC02B5AA6}" sibTransId="{E96AF51C-558F-43E8-AF6E-DF761E299CCC}"/>
    <dgm:cxn modelId="{55067345-CAA5-470A-935E-E3CBE9ECB480}" type="presParOf" srcId="{78825120-3ED9-48B7-AAE3-2A5AD7DE2FB9}" destId="{E3775746-B00B-4705-B75E-750392D7808A}" srcOrd="0" destOrd="0" presId="urn:microsoft.com/office/officeart/2005/8/layout/vList2"/>
    <dgm:cxn modelId="{E9AD542F-C437-433B-8B2B-9FC16133F837}" type="presParOf" srcId="{78825120-3ED9-48B7-AAE3-2A5AD7DE2FB9}" destId="{8EC8652F-9127-4FCB-98B2-534BA12636BA}" srcOrd="1" destOrd="0" presId="urn:microsoft.com/office/officeart/2005/8/layout/vList2"/>
    <dgm:cxn modelId="{F779D6A2-2474-4FBE-B76F-B9EEAB13836A}" type="presParOf" srcId="{78825120-3ED9-48B7-AAE3-2A5AD7DE2FB9}" destId="{61CD5AFD-981E-4DE9-9220-38E48DF5C37B}" srcOrd="2" destOrd="0" presId="urn:microsoft.com/office/officeart/2005/8/layout/vList2"/>
    <dgm:cxn modelId="{ED7B240A-0CBA-4D94-8950-931DAA8F0D68}" type="presParOf" srcId="{78825120-3ED9-48B7-AAE3-2A5AD7DE2FB9}" destId="{3AABA6B4-D344-4D3D-93E4-B38369DE28B0}" srcOrd="3" destOrd="0" presId="urn:microsoft.com/office/officeart/2005/8/layout/vList2"/>
    <dgm:cxn modelId="{FA98F127-CD7C-461E-AC63-DA3522D48950}" type="presParOf" srcId="{78825120-3ED9-48B7-AAE3-2A5AD7DE2FB9}" destId="{D21E3B13-60D0-44BB-87C8-756C6461A98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718494-AB41-4AC2-9EA4-CA1B88352819}" type="doc">
      <dgm:prSet loTypeId="urn:microsoft.com/office/officeart/2009/layout/ReverseList" loCatId="relationship" qsTypeId="urn:microsoft.com/office/officeart/2005/8/quickstyle/simple1" qsCatId="simple" csTypeId="urn:microsoft.com/office/officeart/2005/8/colors/accent0_1" csCatId="mainScheme"/>
      <dgm:spPr/>
      <dgm:t>
        <a:bodyPr/>
        <a:lstStyle/>
        <a:p>
          <a:endParaRPr lang="en-US"/>
        </a:p>
      </dgm:t>
    </dgm:pt>
    <dgm:pt modelId="{C797E9E9-C520-4E21-9954-860DA3145F3A}">
      <dgm:prSet/>
      <dgm:spPr/>
      <dgm:t>
        <a:bodyPr/>
        <a:lstStyle/>
        <a:p>
          <a:r>
            <a:rPr lang="en-US"/>
            <a:t>Use Cases</a:t>
          </a:r>
        </a:p>
      </dgm:t>
    </dgm:pt>
    <dgm:pt modelId="{A7629BA1-3D4B-4A10-8E6D-90BF5EEC5CF3}" type="parTrans" cxnId="{5DB6D217-E316-4186-9AC7-5F42A24921EF}">
      <dgm:prSet/>
      <dgm:spPr/>
      <dgm:t>
        <a:bodyPr/>
        <a:lstStyle/>
        <a:p>
          <a:endParaRPr lang="en-US">
            <a:solidFill>
              <a:schemeClr val="bg1"/>
            </a:solidFill>
          </a:endParaRPr>
        </a:p>
      </dgm:t>
    </dgm:pt>
    <dgm:pt modelId="{7126FFF6-A0B6-45AA-99B3-FF670A73AD29}" type="sibTrans" cxnId="{5DB6D217-E316-4186-9AC7-5F42A24921EF}">
      <dgm:prSet/>
      <dgm:spPr/>
      <dgm:t>
        <a:bodyPr/>
        <a:lstStyle/>
        <a:p>
          <a:endParaRPr lang="en-US">
            <a:solidFill>
              <a:schemeClr val="bg1"/>
            </a:solidFill>
          </a:endParaRPr>
        </a:p>
      </dgm:t>
    </dgm:pt>
    <dgm:pt modelId="{5695550C-EA3E-4D07-BDFE-42466E042BC3}">
      <dgm:prSet/>
      <dgm:spPr/>
      <dgm:t>
        <a:bodyPr/>
        <a:lstStyle/>
        <a:p>
          <a:r>
            <a:rPr lang="en-US"/>
            <a:t>Prerequisite</a:t>
          </a:r>
        </a:p>
      </dgm:t>
    </dgm:pt>
    <dgm:pt modelId="{680B5C00-2130-4882-894A-17AFBC15959B}" type="parTrans" cxnId="{0251E2C1-C154-47E2-AB00-1428E370F219}">
      <dgm:prSet/>
      <dgm:spPr/>
      <dgm:t>
        <a:bodyPr/>
        <a:lstStyle/>
        <a:p>
          <a:endParaRPr lang="en-US">
            <a:solidFill>
              <a:schemeClr val="bg1"/>
            </a:solidFill>
          </a:endParaRPr>
        </a:p>
      </dgm:t>
    </dgm:pt>
    <dgm:pt modelId="{85A81D44-D430-4181-8223-05D0ED097442}" type="sibTrans" cxnId="{0251E2C1-C154-47E2-AB00-1428E370F219}">
      <dgm:prSet/>
      <dgm:spPr/>
      <dgm:t>
        <a:bodyPr/>
        <a:lstStyle/>
        <a:p>
          <a:endParaRPr lang="en-US">
            <a:solidFill>
              <a:schemeClr val="bg1"/>
            </a:solidFill>
          </a:endParaRPr>
        </a:p>
      </dgm:t>
    </dgm:pt>
    <dgm:pt modelId="{1291D049-DB10-4301-818B-0B6B6A61F649}">
      <dgm:prSet/>
      <dgm:spPr/>
      <dgm:t>
        <a:bodyPr/>
        <a:lstStyle/>
        <a:p>
          <a:r>
            <a:rPr lang="en-US"/>
            <a:t>Description</a:t>
          </a:r>
          <a:endParaRPr lang="en-US" dirty="0"/>
        </a:p>
      </dgm:t>
    </dgm:pt>
    <dgm:pt modelId="{084575CE-9B8A-467A-9B67-B3F682A9D86B}" type="parTrans" cxnId="{D266A044-3D01-4D26-91C8-69FF8940E3EE}">
      <dgm:prSet/>
      <dgm:spPr/>
      <dgm:t>
        <a:bodyPr/>
        <a:lstStyle/>
        <a:p>
          <a:endParaRPr lang="en-US">
            <a:solidFill>
              <a:schemeClr val="bg1"/>
            </a:solidFill>
          </a:endParaRPr>
        </a:p>
      </dgm:t>
    </dgm:pt>
    <dgm:pt modelId="{E7212C70-8F94-4591-96E6-00009DE88DFA}" type="sibTrans" cxnId="{D266A044-3D01-4D26-91C8-69FF8940E3EE}">
      <dgm:prSet/>
      <dgm:spPr/>
      <dgm:t>
        <a:bodyPr/>
        <a:lstStyle/>
        <a:p>
          <a:endParaRPr lang="en-US">
            <a:solidFill>
              <a:schemeClr val="bg1"/>
            </a:solidFill>
          </a:endParaRPr>
        </a:p>
      </dgm:t>
    </dgm:pt>
    <dgm:pt modelId="{39D61508-192C-4682-94D3-154F06E65678}">
      <dgm:prSet/>
      <dgm:spPr/>
      <dgm:t>
        <a:bodyPr/>
        <a:lstStyle/>
        <a:p>
          <a:r>
            <a:rPr lang="en-US"/>
            <a:t>Actor</a:t>
          </a:r>
        </a:p>
      </dgm:t>
    </dgm:pt>
    <dgm:pt modelId="{18052E2A-5626-4747-B810-82674A1BCEDA}" type="parTrans" cxnId="{6FC82E19-0260-41DC-8B31-B91296DD6468}">
      <dgm:prSet/>
      <dgm:spPr/>
      <dgm:t>
        <a:bodyPr/>
        <a:lstStyle/>
        <a:p>
          <a:endParaRPr lang="en-US">
            <a:solidFill>
              <a:schemeClr val="bg1"/>
            </a:solidFill>
          </a:endParaRPr>
        </a:p>
      </dgm:t>
    </dgm:pt>
    <dgm:pt modelId="{CE2CB37A-0DD4-465E-AAC2-552FE2D5D839}" type="sibTrans" cxnId="{6FC82E19-0260-41DC-8B31-B91296DD6468}">
      <dgm:prSet/>
      <dgm:spPr/>
      <dgm:t>
        <a:bodyPr/>
        <a:lstStyle/>
        <a:p>
          <a:endParaRPr lang="en-US">
            <a:solidFill>
              <a:schemeClr val="bg1"/>
            </a:solidFill>
          </a:endParaRPr>
        </a:p>
      </dgm:t>
    </dgm:pt>
    <dgm:pt modelId="{400B0D4B-95D1-481B-B9D8-9793ED09E51A}">
      <dgm:prSet/>
      <dgm:spPr/>
      <dgm:t>
        <a:bodyPr/>
        <a:lstStyle/>
        <a:p>
          <a:r>
            <a:rPr lang="en-US"/>
            <a:t>Basic Flow</a:t>
          </a:r>
        </a:p>
      </dgm:t>
    </dgm:pt>
    <dgm:pt modelId="{B5FD3436-EE6C-4AE9-AD73-F8EDEAF68803}" type="parTrans" cxnId="{018461A0-88C6-4FE7-B6AA-E252BEA7C1E5}">
      <dgm:prSet/>
      <dgm:spPr/>
      <dgm:t>
        <a:bodyPr/>
        <a:lstStyle/>
        <a:p>
          <a:endParaRPr lang="en-US">
            <a:solidFill>
              <a:schemeClr val="bg1"/>
            </a:solidFill>
          </a:endParaRPr>
        </a:p>
      </dgm:t>
    </dgm:pt>
    <dgm:pt modelId="{7E0107D3-CCC1-4B70-B022-392F24CA115B}" type="sibTrans" cxnId="{018461A0-88C6-4FE7-B6AA-E252BEA7C1E5}">
      <dgm:prSet/>
      <dgm:spPr/>
      <dgm:t>
        <a:bodyPr/>
        <a:lstStyle/>
        <a:p>
          <a:endParaRPr lang="en-US">
            <a:solidFill>
              <a:schemeClr val="bg1"/>
            </a:solidFill>
          </a:endParaRPr>
        </a:p>
      </dgm:t>
    </dgm:pt>
    <dgm:pt modelId="{404FFAC4-6520-4A8C-AD04-345D180E8050}">
      <dgm:prSet/>
      <dgm:spPr/>
      <dgm:t>
        <a:bodyPr/>
        <a:lstStyle/>
        <a:p>
          <a:r>
            <a:rPr lang="en-US"/>
            <a:t>Alternative Flow</a:t>
          </a:r>
        </a:p>
      </dgm:t>
    </dgm:pt>
    <dgm:pt modelId="{7501765D-7D39-4630-8BBF-F41098C6560A}" type="parTrans" cxnId="{3553C7BA-D126-479B-94F0-F3406E01FF93}">
      <dgm:prSet/>
      <dgm:spPr/>
      <dgm:t>
        <a:bodyPr/>
        <a:lstStyle/>
        <a:p>
          <a:endParaRPr lang="en-US">
            <a:solidFill>
              <a:schemeClr val="bg1"/>
            </a:solidFill>
          </a:endParaRPr>
        </a:p>
      </dgm:t>
    </dgm:pt>
    <dgm:pt modelId="{820E6B49-C45F-4063-8B32-2D9FFC09B99E}" type="sibTrans" cxnId="{3553C7BA-D126-479B-94F0-F3406E01FF93}">
      <dgm:prSet/>
      <dgm:spPr/>
      <dgm:t>
        <a:bodyPr/>
        <a:lstStyle/>
        <a:p>
          <a:endParaRPr lang="en-US">
            <a:solidFill>
              <a:schemeClr val="bg1"/>
            </a:solidFill>
          </a:endParaRPr>
        </a:p>
      </dgm:t>
    </dgm:pt>
    <dgm:pt modelId="{C7D64D28-F92E-439B-8969-D86C3CE32118}">
      <dgm:prSet/>
      <dgm:spPr/>
      <dgm:t>
        <a:bodyPr/>
        <a:lstStyle/>
        <a:p>
          <a:r>
            <a:rPr lang="en-US"/>
            <a:t>Exception Flow</a:t>
          </a:r>
        </a:p>
      </dgm:t>
    </dgm:pt>
    <dgm:pt modelId="{64280C8D-8275-4465-8D33-4368CB5BE1E8}" type="parTrans" cxnId="{0035A430-A554-457F-AB22-0991F3A0F8F6}">
      <dgm:prSet/>
      <dgm:spPr/>
      <dgm:t>
        <a:bodyPr/>
        <a:lstStyle/>
        <a:p>
          <a:endParaRPr lang="en-US">
            <a:solidFill>
              <a:schemeClr val="bg1"/>
            </a:solidFill>
          </a:endParaRPr>
        </a:p>
      </dgm:t>
    </dgm:pt>
    <dgm:pt modelId="{DCECE934-7542-4E00-8F0D-0C01B1C6BAF4}" type="sibTrans" cxnId="{0035A430-A554-457F-AB22-0991F3A0F8F6}">
      <dgm:prSet/>
      <dgm:spPr/>
      <dgm:t>
        <a:bodyPr/>
        <a:lstStyle/>
        <a:p>
          <a:endParaRPr lang="en-US">
            <a:solidFill>
              <a:schemeClr val="bg1"/>
            </a:solidFill>
          </a:endParaRPr>
        </a:p>
      </dgm:t>
    </dgm:pt>
    <dgm:pt modelId="{6A1D0D7F-69BB-4F83-A225-D30DB20A2444}">
      <dgm:prSet/>
      <dgm:spPr/>
      <dgm:t>
        <a:bodyPr/>
        <a:lstStyle/>
        <a:p>
          <a:r>
            <a:rPr lang="en-US"/>
            <a:t>Post-Condition</a:t>
          </a:r>
        </a:p>
      </dgm:t>
    </dgm:pt>
    <dgm:pt modelId="{D7167A6F-7FAF-48B2-8A59-CE57C6F2B34B}" type="parTrans" cxnId="{95F88C80-5CE9-4DDC-898E-452A66BC8269}">
      <dgm:prSet/>
      <dgm:spPr/>
      <dgm:t>
        <a:bodyPr/>
        <a:lstStyle/>
        <a:p>
          <a:endParaRPr lang="en-US">
            <a:solidFill>
              <a:schemeClr val="bg1"/>
            </a:solidFill>
          </a:endParaRPr>
        </a:p>
      </dgm:t>
    </dgm:pt>
    <dgm:pt modelId="{08F89879-84D5-421C-8844-F317FBFAE047}" type="sibTrans" cxnId="{95F88C80-5CE9-4DDC-898E-452A66BC8269}">
      <dgm:prSet/>
      <dgm:spPr/>
      <dgm:t>
        <a:bodyPr/>
        <a:lstStyle/>
        <a:p>
          <a:endParaRPr lang="en-US">
            <a:solidFill>
              <a:schemeClr val="bg1"/>
            </a:solidFill>
          </a:endParaRPr>
        </a:p>
      </dgm:t>
    </dgm:pt>
    <dgm:pt modelId="{EA084970-E745-462C-A0A8-2B70D108C315}">
      <dgm:prSet/>
      <dgm:spPr/>
      <dgm:t>
        <a:bodyPr/>
        <a:lstStyle/>
        <a:p>
          <a:r>
            <a:rPr lang="en-US"/>
            <a:t>User Stories</a:t>
          </a:r>
        </a:p>
      </dgm:t>
    </dgm:pt>
    <dgm:pt modelId="{F101152C-0F29-4D47-8591-72E47997D6D3}" type="parTrans" cxnId="{5C8CEE44-9563-4C07-9BC3-27A783D9E28B}">
      <dgm:prSet/>
      <dgm:spPr/>
      <dgm:t>
        <a:bodyPr/>
        <a:lstStyle/>
        <a:p>
          <a:endParaRPr lang="en-US">
            <a:solidFill>
              <a:schemeClr val="bg1"/>
            </a:solidFill>
          </a:endParaRPr>
        </a:p>
      </dgm:t>
    </dgm:pt>
    <dgm:pt modelId="{5F1A52B4-D873-4B36-B28F-4180A136B355}" type="sibTrans" cxnId="{5C8CEE44-9563-4C07-9BC3-27A783D9E28B}">
      <dgm:prSet/>
      <dgm:spPr/>
      <dgm:t>
        <a:bodyPr/>
        <a:lstStyle/>
        <a:p>
          <a:endParaRPr lang="en-US">
            <a:solidFill>
              <a:schemeClr val="bg1"/>
            </a:solidFill>
          </a:endParaRPr>
        </a:p>
      </dgm:t>
    </dgm:pt>
    <dgm:pt modelId="{D9059FF9-4A03-48FE-A5B2-F914F62CBAE6}">
      <dgm:prSet/>
      <dgm:spPr/>
      <dgm:t>
        <a:bodyPr/>
        <a:lstStyle/>
        <a:p>
          <a:r>
            <a:rPr lang="en-US"/>
            <a:t>Card</a:t>
          </a:r>
        </a:p>
      </dgm:t>
    </dgm:pt>
    <dgm:pt modelId="{DEE2878B-F68D-4D2E-A627-23E286A3DEF5}" type="parTrans" cxnId="{E87E4C56-6428-4916-8E5B-D90B85EA07EF}">
      <dgm:prSet/>
      <dgm:spPr/>
      <dgm:t>
        <a:bodyPr/>
        <a:lstStyle/>
        <a:p>
          <a:endParaRPr lang="en-US">
            <a:solidFill>
              <a:schemeClr val="bg1"/>
            </a:solidFill>
          </a:endParaRPr>
        </a:p>
      </dgm:t>
    </dgm:pt>
    <dgm:pt modelId="{4BFE9460-575F-487B-912F-064B9EDE3B80}" type="sibTrans" cxnId="{E87E4C56-6428-4916-8E5B-D90B85EA07EF}">
      <dgm:prSet/>
      <dgm:spPr/>
      <dgm:t>
        <a:bodyPr/>
        <a:lstStyle/>
        <a:p>
          <a:endParaRPr lang="en-US">
            <a:solidFill>
              <a:schemeClr val="bg1"/>
            </a:solidFill>
          </a:endParaRPr>
        </a:p>
      </dgm:t>
    </dgm:pt>
    <dgm:pt modelId="{818A3B60-615D-4422-9EE5-ABAFABA66C34}">
      <dgm:prSet/>
      <dgm:spPr/>
      <dgm:t>
        <a:bodyPr/>
        <a:lstStyle/>
        <a:p>
          <a:r>
            <a:rPr lang="en-US"/>
            <a:t>Conversation</a:t>
          </a:r>
        </a:p>
      </dgm:t>
    </dgm:pt>
    <dgm:pt modelId="{5A8EE372-3156-4033-B9FB-2D23F566E65F}" type="parTrans" cxnId="{114CBE9A-9556-4467-8DE1-4CCFF49A1BCB}">
      <dgm:prSet/>
      <dgm:spPr/>
      <dgm:t>
        <a:bodyPr/>
        <a:lstStyle/>
        <a:p>
          <a:endParaRPr lang="en-US">
            <a:solidFill>
              <a:schemeClr val="bg1"/>
            </a:solidFill>
          </a:endParaRPr>
        </a:p>
      </dgm:t>
    </dgm:pt>
    <dgm:pt modelId="{0BF5752B-4857-4975-A456-79568EB4D700}" type="sibTrans" cxnId="{114CBE9A-9556-4467-8DE1-4CCFF49A1BCB}">
      <dgm:prSet/>
      <dgm:spPr/>
      <dgm:t>
        <a:bodyPr/>
        <a:lstStyle/>
        <a:p>
          <a:endParaRPr lang="en-US">
            <a:solidFill>
              <a:schemeClr val="bg1"/>
            </a:solidFill>
          </a:endParaRPr>
        </a:p>
      </dgm:t>
    </dgm:pt>
    <dgm:pt modelId="{C2584FDE-69A8-4CDA-A218-77F5F6207C2B}">
      <dgm:prSet/>
      <dgm:spPr/>
      <dgm:t>
        <a:bodyPr/>
        <a:lstStyle/>
        <a:p>
          <a:r>
            <a:rPr lang="en-US"/>
            <a:t>Confirmation</a:t>
          </a:r>
        </a:p>
      </dgm:t>
    </dgm:pt>
    <dgm:pt modelId="{25C92EEA-FB62-4923-961A-AFE22B406776}" type="parTrans" cxnId="{6B1749BC-38B5-4202-B631-3343332BDE48}">
      <dgm:prSet/>
      <dgm:spPr/>
      <dgm:t>
        <a:bodyPr/>
        <a:lstStyle/>
        <a:p>
          <a:endParaRPr lang="en-US">
            <a:solidFill>
              <a:schemeClr val="bg1"/>
            </a:solidFill>
          </a:endParaRPr>
        </a:p>
      </dgm:t>
    </dgm:pt>
    <dgm:pt modelId="{FF313322-3860-4D22-BD59-08C0DCD21D09}" type="sibTrans" cxnId="{6B1749BC-38B5-4202-B631-3343332BDE48}">
      <dgm:prSet/>
      <dgm:spPr/>
      <dgm:t>
        <a:bodyPr/>
        <a:lstStyle/>
        <a:p>
          <a:endParaRPr lang="en-US">
            <a:solidFill>
              <a:schemeClr val="bg1"/>
            </a:solidFill>
          </a:endParaRPr>
        </a:p>
      </dgm:t>
    </dgm:pt>
    <dgm:pt modelId="{C3B83A41-790B-4F6D-98BA-CB8245024F46}" type="pres">
      <dgm:prSet presAssocID="{3C718494-AB41-4AC2-9EA4-CA1B88352819}" presName="Name0" presStyleCnt="0">
        <dgm:presLayoutVars>
          <dgm:chMax val="2"/>
          <dgm:chPref val="2"/>
          <dgm:animLvl val="lvl"/>
        </dgm:presLayoutVars>
      </dgm:prSet>
      <dgm:spPr/>
    </dgm:pt>
    <dgm:pt modelId="{1BBF0C74-00CC-4EE9-B9F1-BEE7B307C128}" type="pres">
      <dgm:prSet presAssocID="{3C718494-AB41-4AC2-9EA4-CA1B88352819}" presName="LeftText" presStyleLbl="revTx" presStyleIdx="0" presStyleCnt="0">
        <dgm:presLayoutVars>
          <dgm:bulletEnabled val="1"/>
        </dgm:presLayoutVars>
      </dgm:prSet>
      <dgm:spPr/>
    </dgm:pt>
    <dgm:pt modelId="{1E0D9D2F-C20A-45BA-B330-6F18F29AF3C1}" type="pres">
      <dgm:prSet presAssocID="{3C718494-AB41-4AC2-9EA4-CA1B88352819}" presName="LeftNode" presStyleLbl="bgImgPlace1" presStyleIdx="0" presStyleCnt="2">
        <dgm:presLayoutVars>
          <dgm:chMax val="2"/>
          <dgm:chPref val="2"/>
        </dgm:presLayoutVars>
      </dgm:prSet>
      <dgm:spPr/>
    </dgm:pt>
    <dgm:pt modelId="{3875A142-F3A7-4194-B9B1-F1F2DFC12F21}" type="pres">
      <dgm:prSet presAssocID="{3C718494-AB41-4AC2-9EA4-CA1B88352819}" presName="RightText" presStyleLbl="revTx" presStyleIdx="0" presStyleCnt="0">
        <dgm:presLayoutVars>
          <dgm:bulletEnabled val="1"/>
        </dgm:presLayoutVars>
      </dgm:prSet>
      <dgm:spPr/>
    </dgm:pt>
    <dgm:pt modelId="{2A3EBD7E-9880-4B2D-876C-1A73150EFACA}" type="pres">
      <dgm:prSet presAssocID="{3C718494-AB41-4AC2-9EA4-CA1B88352819}" presName="RightNode" presStyleLbl="bgImgPlace1" presStyleIdx="1" presStyleCnt="2">
        <dgm:presLayoutVars>
          <dgm:chMax val="0"/>
          <dgm:chPref val="0"/>
        </dgm:presLayoutVars>
      </dgm:prSet>
      <dgm:spPr/>
    </dgm:pt>
    <dgm:pt modelId="{62C2874B-1A3E-43D2-81FE-F74D1CE90EBC}" type="pres">
      <dgm:prSet presAssocID="{3C718494-AB41-4AC2-9EA4-CA1B88352819}" presName="TopArrow" presStyleLbl="node1" presStyleIdx="0" presStyleCnt="2"/>
      <dgm:spPr/>
    </dgm:pt>
    <dgm:pt modelId="{FE7386A4-F5D5-4B32-AF10-A269FB381BEA}" type="pres">
      <dgm:prSet presAssocID="{3C718494-AB41-4AC2-9EA4-CA1B88352819}" presName="BottomArrow" presStyleLbl="node1" presStyleIdx="1" presStyleCnt="2"/>
      <dgm:spPr/>
    </dgm:pt>
  </dgm:ptLst>
  <dgm:cxnLst>
    <dgm:cxn modelId="{DE7FB800-97E7-44C5-A51F-6FAFF34E366B}" type="presOf" srcId="{400B0D4B-95D1-481B-B9D8-9793ED09E51A}" destId="{1BBF0C74-00CC-4EE9-B9F1-BEE7B307C128}" srcOrd="0" destOrd="4" presId="urn:microsoft.com/office/officeart/2009/layout/ReverseList"/>
    <dgm:cxn modelId="{15465209-BC60-4C3D-BD43-6B0FE6F4B008}" type="presOf" srcId="{6A1D0D7F-69BB-4F83-A225-D30DB20A2444}" destId="{1BBF0C74-00CC-4EE9-B9F1-BEE7B307C128}" srcOrd="0" destOrd="7" presId="urn:microsoft.com/office/officeart/2009/layout/ReverseList"/>
    <dgm:cxn modelId="{5DB6D217-E316-4186-9AC7-5F42A24921EF}" srcId="{3C718494-AB41-4AC2-9EA4-CA1B88352819}" destId="{C797E9E9-C520-4E21-9954-860DA3145F3A}" srcOrd="0" destOrd="0" parTransId="{A7629BA1-3D4B-4A10-8E6D-90BF5EEC5CF3}" sibTransId="{7126FFF6-A0B6-45AA-99B3-FF670A73AD29}"/>
    <dgm:cxn modelId="{6FC82E19-0260-41DC-8B31-B91296DD6468}" srcId="{C797E9E9-C520-4E21-9954-860DA3145F3A}" destId="{39D61508-192C-4682-94D3-154F06E65678}" srcOrd="2" destOrd="0" parTransId="{18052E2A-5626-4747-B810-82674A1BCEDA}" sibTransId="{CE2CB37A-0DD4-465E-AAC2-552FE2D5D839}"/>
    <dgm:cxn modelId="{F916F819-EDC0-489F-8EA0-0AF11F7AC59E}" type="presOf" srcId="{404FFAC4-6520-4A8C-AD04-345D180E8050}" destId="{1BBF0C74-00CC-4EE9-B9F1-BEE7B307C128}" srcOrd="0" destOrd="5" presId="urn:microsoft.com/office/officeart/2009/layout/ReverseList"/>
    <dgm:cxn modelId="{6ECEF825-63D7-4F65-9C4B-9A3B729939EB}" type="presOf" srcId="{400B0D4B-95D1-481B-B9D8-9793ED09E51A}" destId="{1E0D9D2F-C20A-45BA-B330-6F18F29AF3C1}" srcOrd="1" destOrd="4" presId="urn:microsoft.com/office/officeart/2009/layout/ReverseList"/>
    <dgm:cxn modelId="{D88C8529-57CE-451D-AD79-A3C98B12F63F}" type="presOf" srcId="{C797E9E9-C520-4E21-9954-860DA3145F3A}" destId="{1BBF0C74-00CC-4EE9-B9F1-BEE7B307C128}" srcOrd="0" destOrd="0" presId="urn:microsoft.com/office/officeart/2009/layout/ReverseList"/>
    <dgm:cxn modelId="{0035A430-A554-457F-AB22-0991F3A0F8F6}" srcId="{C797E9E9-C520-4E21-9954-860DA3145F3A}" destId="{C7D64D28-F92E-439B-8969-D86C3CE32118}" srcOrd="5" destOrd="0" parTransId="{64280C8D-8275-4465-8D33-4368CB5BE1E8}" sibTransId="{DCECE934-7542-4E00-8F0D-0C01B1C6BAF4}"/>
    <dgm:cxn modelId="{60CA4B31-FC4A-4159-B048-8782AC553558}" type="presOf" srcId="{1291D049-DB10-4301-818B-0B6B6A61F649}" destId="{1BBF0C74-00CC-4EE9-B9F1-BEE7B307C128}" srcOrd="0" destOrd="2" presId="urn:microsoft.com/office/officeart/2009/layout/ReverseList"/>
    <dgm:cxn modelId="{5D085532-16A9-4BFC-A5E9-398E7D0935EF}" type="presOf" srcId="{39D61508-192C-4682-94D3-154F06E65678}" destId="{1BBF0C74-00CC-4EE9-B9F1-BEE7B307C128}" srcOrd="0" destOrd="3" presId="urn:microsoft.com/office/officeart/2009/layout/ReverseList"/>
    <dgm:cxn modelId="{CD52D53D-CDC4-4463-9457-09BD1BC76FFA}" type="presOf" srcId="{5695550C-EA3E-4D07-BDFE-42466E042BC3}" destId="{1BBF0C74-00CC-4EE9-B9F1-BEE7B307C128}" srcOrd="0" destOrd="1" presId="urn:microsoft.com/office/officeart/2009/layout/ReverseList"/>
    <dgm:cxn modelId="{8981415B-8A13-420D-9278-C1D9E66AD884}" type="presOf" srcId="{EA084970-E745-462C-A0A8-2B70D108C315}" destId="{3875A142-F3A7-4194-B9B1-F1F2DFC12F21}" srcOrd="0" destOrd="0" presId="urn:microsoft.com/office/officeart/2009/layout/ReverseList"/>
    <dgm:cxn modelId="{3A1F1C41-BAF6-47B1-B560-EF2A9AE06CD3}" type="presOf" srcId="{1291D049-DB10-4301-818B-0B6B6A61F649}" destId="{1E0D9D2F-C20A-45BA-B330-6F18F29AF3C1}" srcOrd="1" destOrd="2" presId="urn:microsoft.com/office/officeart/2009/layout/ReverseList"/>
    <dgm:cxn modelId="{00AC0E43-5598-4805-8430-B4586E42082F}" type="presOf" srcId="{C7D64D28-F92E-439B-8969-D86C3CE32118}" destId="{1BBF0C74-00CC-4EE9-B9F1-BEE7B307C128}" srcOrd="0" destOrd="6" presId="urn:microsoft.com/office/officeart/2009/layout/ReverseList"/>
    <dgm:cxn modelId="{D266A044-3D01-4D26-91C8-69FF8940E3EE}" srcId="{C797E9E9-C520-4E21-9954-860DA3145F3A}" destId="{1291D049-DB10-4301-818B-0B6B6A61F649}" srcOrd="1" destOrd="0" parTransId="{084575CE-9B8A-467A-9B67-B3F682A9D86B}" sibTransId="{E7212C70-8F94-4591-96E6-00009DE88DFA}"/>
    <dgm:cxn modelId="{5C8CEE44-9563-4C07-9BC3-27A783D9E28B}" srcId="{3C718494-AB41-4AC2-9EA4-CA1B88352819}" destId="{EA084970-E745-462C-A0A8-2B70D108C315}" srcOrd="1" destOrd="0" parTransId="{F101152C-0F29-4D47-8591-72E47997D6D3}" sibTransId="{5F1A52B4-D873-4B36-B28F-4180A136B355}"/>
    <dgm:cxn modelId="{FD7D9E4B-4C21-4351-8B71-D8614C943710}" type="presOf" srcId="{C2584FDE-69A8-4CDA-A218-77F5F6207C2B}" destId="{2A3EBD7E-9880-4B2D-876C-1A73150EFACA}" srcOrd="1" destOrd="3" presId="urn:microsoft.com/office/officeart/2009/layout/ReverseList"/>
    <dgm:cxn modelId="{C3EF3974-F723-4F25-8BF9-7CACBF9A5021}" type="presOf" srcId="{6A1D0D7F-69BB-4F83-A225-D30DB20A2444}" destId="{1E0D9D2F-C20A-45BA-B330-6F18F29AF3C1}" srcOrd="1" destOrd="7" presId="urn:microsoft.com/office/officeart/2009/layout/ReverseList"/>
    <dgm:cxn modelId="{AE29FB75-4AFD-4238-8BA3-B48C057C7D04}" type="presOf" srcId="{C2584FDE-69A8-4CDA-A218-77F5F6207C2B}" destId="{3875A142-F3A7-4194-B9B1-F1F2DFC12F21}" srcOrd="0" destOrd="3" presId="urn:microsoft.com/office/officeart/2009/layout/ReverseList"/>
    <dgm:cxn modelId="{E87E4C56-6428-4916-8E5B-D90B85EA07EF}" srcId="{EA084970-E745-462C-A0A8-2B70D108C315}" destId="{D9059FF9-4A03-48FE-A5B2-F914F62CBAE6}" srcOrd="0" destOrd="0" parTransId="{DEE2878B-F68D-4D2E-A627-23E286A3DEF5}" sibTransId="{4BFE9460-575F-487B-912F-064B9EDE3B80}"/>
    <dgm:cxn modelId="{8A883859-6FE4-4CEB-8BAB-4C8738F21CDA}" type="presOf" srcId="{3C718494-AB41-4AC2-9EA4-CA1B88352819}" destId="{C3B83A41-790B-4F6D-98BA-CB8245024F46}" srcOrd="0" destOrd="0" presId="urn:microsoft.com/office/officeart/2009/layout/ReverseList"/>
    <dgm:cxn modelId="{74918F79-470C-4C92-898C-3AFDB9DEF16F}" type="presOf" srcId="{39D61508-192C-4682-94D3-154F06E65678}" destId="{1E0D9D2F-C20A-45BA-B330-6F18F29AF3C1}" srcOrd="1" destOrd="3" presId="urn:microsoft.com/office/officeart/2009/layout/ReverseList"/>
    <dgm:cxn modelId="{8C4D017B-8FA9-441D-8028-887D4700DE78}" type="presOf" srcId="{818A3B60-615D-4422-9EE5-ABAFABA66C34}" destId="{3875A142-F3A7-4194-B9B1-F1F2DFC12F21}" srcOrd="0" destOrd="2" presId="urn:microsoft.com/office/officeart/2009/layout/ReverseList"/>
    <dgm:cxn modelId="{95F88C80-5CE9-4DDC-898E-452A66BC8269}" srcId="{C797E9E9-C520-4E21-9954-860DA3145F3A}" destId="{6A1D0D7F-69BB-4F83-A225-D30DB20A2444}" srcOrd="6" destOrd="0" parTransId="{D7167A6F-7FAF-48B2-8A59-CE57C6F2B34B}" sibTransId="{08F89879-84D5-421C-8844-F317FBFAE047}"/>
    <dgm:cxn modelId="{150EEC8E-9AD8-4EC7-89C3-AA60794D8868}" type="presOf" srcId="{5695550C-EA3E-4D07-BDFE-42466E042BC3}" destId="{1E0D9D2F-C20A-45BA-B330-6F18F29AF3C1}" srcOrd="1" destOrd="1" presId="urn:microsoft.com/office/officeart/2009/layout/ReverseList"/>
    <dgm:cxn modelId="{114CBE9A-9556-4467-8DE1-4CCFF49A1BCB}" srcId="{EA084970-E745-462C-A0A8-2B70D108C315}" destId="{818A3B60-615D-4422-9EE5-ABAFABA66C34}" srcOrd="1" destOrd="0" parTransId="{5A8EE372-3156-4033-B9FB-2D23F566E65F}" sibTransId="{0BF5752B-4857-4975-A456-79568EB4D700}"/>
    <dgm:cxn modelId="{018461A0-88C6-4FE7-B6AA-E252BEA7C1E5}" srcId="{C797E9E9-C520-4E21-9954-860DA3145F3A}" destId="{400B0D4B-95D1-481B-B9D8-9793ED09E51A}" srcOrd="3" destOrd="0" parTransId="{B5FD3436-EE6C-4AE9-AD73-F8EDEAF68803}" sibTransId="{7E0107D3-CCC1-4B70-B022-392F24CA115B}"/>
    <dgm:cxn modelId="{2921DAA1-5C27-450C-8597-B3A2718C741F}" type="presOf" srcId="{818A3B60-615D-4422-9EE5-ABAFABA66C34}" destId="{2A3EBD7E-9880-4B2D-876C-1A73150EFACA}" srcOrd="1" destOrd="2" presId="urn:microsoft.com/office/officeart/2009/layout/ReverseList"/>
    <dgm:cxn modelId="{3553C7BA-D126-479B-94F0-F3406E01FF93}" srcId="{C797E9E9-C520-4E21-9954-860DA3145F3A}" destId="{404FFAC4-6520-4A8C-AD04-345D180E8050}" srcOrd="4" destOrd="0" parTransId="{7501765D-7D39-4630-8BBF-F41098C6560A}" sibTransId="{820E6B49-C45F-4063-8B32-2D9FFC09B99E}"/>
    <dgm:cxn modelId="{6B1749BC-38B5-4202-B631-3343332BDE48}" srcId="{EA084970-E745-462C-A0A8-2B70D108C315}" destId="{C2584FDE-69A8-4CDA-A218-77F5F6207C2B}" srcOrd="2" destOrd="0" parTransId="{25C92EEA-FB62-4923-961A-AFE22B406776}" sibTransId="{FF313322-3860-4D22-BD59-08C0DCD21D09}"/>
    <dgm:cxn modelId="{0251E2C1-C154-47E2-AB00-1428E370F219}" srcId="{C797E9E9-C520-4E21-9954-860DA3145F3A}" destId="{5695550C-EA3E-4D07-BDFE-42466E042BC3}" srcOrd="0" destOrd="0" parTransId="{680B5C00-2130-4882-894A-17AFBC15959B}" sibTransId="{85A81D44-D430-4181-8223-05D0ED097442}"/>
    <dgm:cxn modelId="{D708E3C2-C6B8-4051-960E-A429D789DEF4}" type="presOf" srcId="{404FFAC4-6520-4A8C-AD04-345D180E8050}" destId="{1E0D9D2F-C20A-45BA-B330-6F18F29AF3C1}" srcOrd="1" destOrd="5" presId="urn:microsoft.com/office/officeart/2009/layout/ReverseList"/>
    <dgm:cxn modelId="{134457C3-1E36-4553-80B7-7ECFF54E11E5}" type="presOf" srcId="{C797E9E9-C520-4E21-9954-860DA3145F3A}" destId="{1E0D9D2F-C20A-45BA-B330-6F18F29AF3C1}" srcOrd="1" destOrd="0" presId="urn:microsoft.com/office/officeart/2009/layout/ReverseList"/>
    <dgm:cxn modelId="{3EE724CA-383D-4AE8-8DFE-3715EEEDDA7E}" type="presOf" srcId="{D9059FF9-4A03-48FE-A5B2-F914F62CBAE6}" destId="{2A3EBD7E-9880-4B2D-876C-1A73150EFACA}" srcOrd="1" destOrd="1" presId="urn:microsoft.com/office/officeart/2009/layout/ReverseList"/>
    <dgm:cxn modelId="{E3DC78D0-AC93-4AF5-AE87-6F1CCAFC33EE}" type="presOf" srcId="{EA084970-E745-462C-A0A8-2B70D108C315}" destId="{2A3EBD7E-9880-4B2D-876C-1A73150EFACA}" srcOrd="1" destOrd="0" presId="urn:microsoft.com/office/officeart/2009/layout/ReverseList"/>
    <dgm:cxn modelId="{EC6EC5EE-A7BB-4059-A058-67DD6C0B0C57}" type="presOf" srcId="{C7D64D28-F92E-439B-8969-D86C3CE32118}" destId="{1E0D9D2F-C20A-45BA-B330-6F18F29AF3C1}" srcOrd="1" destOrd="6" presId="urn:microsoft.com/office/officeart/2009/layout/ReverseList"/>
    <dgm:cxn modelId="{77D9E4F7-0794-42D1-8A54-435FE886F1D7}" type="presOf" srcId="{D9059FF9-4A03-48FE-A5B2-F914F62CBAE6}" destId="{3875A142-F3A7-4194-B9B1-F1F2DFC12F21}" srcOrd="0" destOrd="1" presId="urn:microsoft.com/office/officeart/2009/layout/ReverseList"/>
    <dgm:cxn modelId="{B2679F3E-0848-4929-A839-3D218D338399}" type="presParOf" srcId="{C3B83A41-790B-4F6D-98BA-CB8245024F46}" destId="{1BBF0C74-00CC-4EE9-B9F1-BEE7B307C128}" srcOrd="0" destOrd="0" presId="urn:microsoft.com/office/officeart/2009/layout/ReverseList"/>
    <dgm:cxn modelId="{C40CACFD-77B5-451A-8FD6-ED8EF4BE81C6}" type="presParOf" srcId="{C3B83A41-790B-4F6D-98BA-CB8245024F46}" destId="{1E0D9D2F-C20A-45BA-B330-6F18F29AF3C1}" srcOrd="1" destOrd="0" presId="urn:microsoft.com/office/officeart/2009/layout/ReverseList"/>
    <dgm:cxn modelId="{DF1CC2DB-C711-4AE9-9949-6E05A78FD206}" type="presParOf" srcId="{C3B83A41-790B-4F6D-98BA-CB8245024F46}" destId="{3875A142-F3A7-4194-B9B1-F1F2DFC12F21}" srcOrd="2" destOrd="0" presId="urn:microsoft.com/office/officeart/2009/layout/ReverseList"/>
    <dgm:cxn modelId="{6912603D-A3A4-4C92-BC10-122B20AF9BDB}" type="presParOf" srcId="{C3B83A41-790B-4F6D-98BA-CB8245024F46}" destId="{2A3EBD7E-9880-4B2D-876C-1A73150EFACA}" srcOrd="3" destOrd="0" presId="urn:microsoft.com/office/officeart/2009/layout/ReverseList"/>
    <dgm:cxn modelId="{72D0F550-DD56-4C71-85DD-CD35C805F122}" type="presParOf" srcId="{C3B83A41-790B-4F6D-98BA-CB8245024F46}" destId="{62C2874B-1A3E-43D2-81FE-F74D1CE90EBC}" srcOrd="4" destOrd="0" presId="urn:microsoft.com/office/officeart/2009/layout/ReverseList"/>
    <dgm:cxn modelId="{5F371310-DBC5-44EF-BA70-D3C00DB418B6}" type="presParOf" srcId="{C3B83A41-790B-4F6D-98BA-CB8245024F46}" destId="{FE7386A4-F5D5-4B32-AF10-A269FB381BEA}"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A6D75-A00D-47D4-9F3B-F050AB17C081}">
      <dsp:nvSpPr>
        <dsp:cNvPr id="0" name=""/>
        <dsp:cNvSpPr/>
      </dsp:nvSpPr>
      <dsp:spPr>
        <a:xfrm>
          <a:off x="2565947" y="30714"/>
          <a:ext cx="1597151" cy="1597151"/>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rtl="0">
            <a:lnSpc>
              <a:spcPct val="90000"/>
            </a:lnSpc>
            <a:spcBef>
              <a:spcPct val="0"/>
            </a:spcBef>
            <a:spcAft>
              <a:spcPct val="35000"/>
            </a:spcAft>
            <a:buNone/>
          </a:pPr>
          <a:r>
            <a:rPr lang="en-US" sz="900" kern="1200"/>
            <a:t>Education</a:t>
          </a:r>
        </a:p>
      </dsp:txBody>
      <dsp:txXfrm>
        <a:off x="2750234" y="245715"/>
        <a:ext cx="1228578" cy="506788"/>
      </dsp:txXfrm>
    </dsp:sp>
    <dsp:sp modelId="{E7D021E4-9F65-479D-88C0-5E0074A5D2E4}">
      <dsp:nvSpPr>
        <dsp:cNvPr id="0" name=""/>
        <dsp:cNvSpPr/>
      </dsp:nvSpPr>
      <dsp:spPr>
        <a:xfrm>
          <a:off x="3272380" y="737147"/>
          <a:ext cx="1597151" cy="1597151"/>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rtl="0">
            <a:lnSpc>
              <a:spcPct val="90000"/>
            </a:lnSpc>
            <a:spcBef>
              <a:spcPct val="0"/>
            </a:spcBef>
            <a:spcAft>
              <a:spcPct val="35000"/>
            </a:spcAft>
            <a:buNone/>
          </a:pPr>
          <a:r>
            <a:rPr lang="en-US" sz="900" kern="1200"/>
            <a:t>Work Experience</a:t>
          </a:r>
        </a:p>
      </dsp:txBody>
      <dsp:txXfrm>
        <a:off x="4132385" y="921433"/>
        <a:ext cx="614289" cy="1228578"/>
      </dsp:txXfrm>
    </dsp:sp>
    <dsp:sp modelId="{78DC202F-7BB7-4912-A966-BABC50AA245D}">
      <dsp:nvSpPr>
        <dsp:cNvPr id="0" name=""/>
        <dsp:cNvSpPr/>
      </dsp:nvSpPr>
      <dsp:spPr>
        <a:xfrm>
          <a:off x="2565947" y="1443579"/>
          <a:ext cx="1597151" cy="1597151"/>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rtl="0">
            <a:lnSpc>
              <a:spcPct val="90000"/>
            </a:lnSpc>
            <a:spcBef>
              <a:spcPct val="0"/>
            </a:spcBef>
            <a:spcAft>
              <a:spcPct val="35000"/>
            </a:spcAft>
            <a:buNone/>
          </a:pPr>
          <a:r>
            <a:rPr lang="en-US" sz="900" kern="1200"/>
            <a:t>Training &amp; Certification</a:t>
          </a:r>
        </a:p>
      </dsp:txBody>
      <dsp:txXfrm>
        <a:off x="2750234" y="2318941"/>
        <a:ext cx="1228578" cy="506788"/>
      </dsp:txXfrm>
    </dsp:sp>
    <dsp:sp modelId="{218C1AC1-6ACB-4485-AD42-ED41C0824EFD}">
      <dsp:nvSpPr>
        <dsp:cNvPr id="0" name=""/>
        <dsp:cNvSpPr/>
      </dsp:nvSpPr>
      <dsp:spPr>
        <a:xfrm>
          <a:off x="1859514" y="737147"/>
          <a:ext cx="1597151" cy="1597151"/>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rtl="0">
            <a:lnSpc>
              <a:spcPct val="90000"/>
            </a:lnSpc>
            <a:spcBef>
              <a:spcPct val="0"/>
            </a:spcBef>
            <a:spcAft>
              <a:spcPct val="35000"/>
            </a:spcAft>
            <a:buNone/>
          </a:pPr>
          <a:r>
            <a:rPr lang="en-US" sz="900" kern="1200" dirty="0"/>
            <a:t>Teaching &amp; Training</a:t>
          </a:r>
        </a:p>
      </dsp:txBody>
      <dsp:txXfrm>
        <a:off x="1982372" y="921433"/>
        <a:ext cx="614289" cy="1228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36250-797C-430D-9E9C-C1EE157ABF18}">
      <dsp:nvSpPr>
        <dsp:cNvPr id="0" name=""/>
        <dsp:cNvSpPr/>
      </dsp:nvSpPr>
      <dsp:spPr>
        <a:xfrm>
          <a:off x="5098" y="1381719"/>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Idea</a:t>
          </a:r>
          <a:endParaRPr lang="en-US" sz="2000" kern="1200" dirty="0"/>
        </a:p>
      </dsp:txBody>
      <dsp:txXfrm>
        <a:off x="23499" y="1400120"/>
        <a:ext cx="1219741" cy="591469"/>
      </dsp:txXfrm>
    </dsp:sp>
    <dsp:sp modelId="{FA29CCD4-A819-4306-9240-D5473C71D06A}">
      <dsp:nvSpPr>
        <dsp:cNvPr id="0" name=""/>
        <dsp:cNvSpPr/>
      </dsp:nvSpPr>
      <dsp:spPr>
        <a:xfrm rot="18289469">
          <a:off x="1072880" y="1321965"/>
          <a:ext cx="880141" cy="25268"/>
        </a:xfrm>
        <a:custGeom>
          <a:avLst/>
          <a:gdLst/>
          <a:ahLst/>
          <a:cxnLst/>
          <a:rect l="0" t="0" r="0" b="0"/>
          <a:pathLst>
            <a:path>
              <a:moveTo>
                <a:pt x="0" y="12634"/>
              </a:moveTo>
              <a:lnTo>
                <a:pt x="880141" y="12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90947" y="1312595"/>
        <a:ext cx="44007" cy="44007"/>
      </dsp:txXfrm>
    </dsp:sp>
    <dsp:sp modelId="{75722DE9-FB12-478F-BFDB-827DEF49787E}">
      <dsp:nvSpPr>
        <dsp:cNvPr id="0" name=""/>
        <dsp:cNvSpPr/>
      </dsp:nvSpPr>
      <dsp:spPr>
        <a:xfrm>
          <a:off x="1764259" y="659207"/>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Epic 1</a:t>
          </a:r>
          <a:endParaRPr lang="en-US" sz="2000" kern="1200" dirty="0"/>
        </a:p>
      </dsp:txBody>
      <dsp:txXfrm>
        <a:off x="1782660" y="677608"/>
        <a:ext cx="1219741" cy="591469"/>
      </dsp:txXfrm>
    </dsp:sp>
    <dsp:sp modelId="{A702C910-EB15-4BF1-B3AF-8D4A7E4468F6}">
      <dsp:nvSpPr>
        <dsp:cNvPr id="0" name=""/>
        <dsp:cNvSpPr/>
      </dsp:nvSpPr>
      <dsp:spPr>
        <a:xfrm rot="19457599">
          <a:off x="2962623" y="780080"/>
          <a:ext cx="618975" cy="25268"/>
        </a:xfrm>
        <a:custGeom>
          <a:avLst/>
          <a:gdLst/>
          <a:ahLst/>
          <a:cxnLst/>
          <a:rect l="0" t="0" r="0" b="0"/>
          <a:pathLst>
            <a:path>
              <a:moveTo>
                <a:pt x="0" y="12634"/>
              </a:moveTo>
              <a:lnTo>
                <a:pt x="618975"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6637" y="777240"/>
        <a:ext cx="30948" cy="30948"/>
      </dsp:txXfrm>
    </dsp:sp>
    <dsp:sp modelId="{65EE7463-E372-46B2-BF36-D2B14D176D21}">
      <dsp:nvSpPr>
        <dsp:cNvPr id="0" name=""/>
        <dsp:cNvSpPr/>
      </dsp:nvSpPr>
      <dsp:spPr>
        <a:xfrm>
          <a:off x="3523420" y="297951"/>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Theme  A</a:t>
          </a:r>
        </a:p>
      </dsp:txBody>
      <dsp:txXfrm>
        <a:off x="3541821" y="316352"/>
        <a:ext cx="1219741" cy="591469"/>
      </dsp:txXfrm>
    </dsp:sp>
    <dsp:sp modelId="{226AB5B8-D6C6-49E5-AFD6-11AFA41133E9}">
      <dsp:nvSpPr>
        <dsp:cNvPr id="0" name=""/>
        <dsp:cNvSpPr/>
      </dsp:nvSpPr>
      <dsp:spPr>
        <a:xfrm rot="2142401">
          <a:off x="2962623" y="1141336"/>
          <a:ext cx="618975" cy="25268"/>
        </a:xfrm>
        <a:custGeom>
          <a:avLst/>
          <a:gdLst/>
          <a:ahLst/>
          <a:cxnLst/>
          <a:rect l="0" t="0" r="0" b="0"/>
          <a:pathLst>
            <a:path>
              <a:moveTo>
                <a:pt x="0" y="12634"/>
              </a:moveTo>
              <a:lnTo>
                <a:pt x="618975"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6637" y="1138496"/>
        <a:ext cx="30948" cy="30948"/>
      </dsp:txXfrm>
    </dsp:sp>
    <dsp:sp modelId="{0931F26E-D16D-4A24-BE84-90FF721F12F8}">
      <dsp:nvSpPr>
        <dsp:cNvPr id="0" name=""/>
        <dsp:cNvSpPr/>
      </dsp:nvSpPr>
      <dsp:spPr>
        <a:xfrm>
          <a:off x="3523420" y="1020463"/>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Theme B</a:t>
          </a:r>
        </a:p>
      </dsp:txBody>
      <dsp:txXfrm>
        <a:off x="3541821" y="1038864"/>
        <a:ext cx="1219741" cy="591469"/>
      </dsp:txXfrm>
    </dsp:sp>
    <dsp:sp modelId="{1B0AD6F8-918B-483D-9599-E26CD3D4AC5F}">
      <dsp:nvSpPr>
        <dsp:cNvPr id="0" name=""/>
        <dsp:cNvSpPr/>
      </dsp:nvSpPr>
      <dsp:spPr>
        <a:xfrm rot="3310531">
          <a:off x="1072880" y="2044477"/>
          <a:ext cx="880141" cy="25268"/>
        </a:xfrm>
        <a:custGeom>
          <a:avLst/>
          <a:gdLst/>
          <a:ahLst/>
          <a:cxnLst/>
          <a:rect l="0" t="0" r="0" b="0"/>
          <a:pathLst>
            <a:path>
              <a:moveTo>
                <a:pt x="0" y="12634"/>
              </a:moveTo>
              <a:lnTo>
                <a:pt x="880141" y="12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90947" y="2035108"/>
        <a:ext cx="44007" cy="44007"/>
      </dsp:txXfrm>
    </dsp:sp>
    <dsp:sp modelId="{32B93AED-B51A-48A0-965B-526BC2BC2190}">
      <dsp:nvSpPr>
        <dsp:cNvPr id="0" name=""/>
        <dsp:cNvSpPr/>
      </dsp:nvSpPr>
      <dsp:spPr>
        <a:xfrm>
          <a:off x="1764259" y="2104232"/>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Epic 2</a:t>
          </a:r>
        </a:p>
      </dsp:txBody>
      <dsp:txXfrm>
        <a:off x="1782660" y="2122633"/>
        <a:ext cx="1219741" cy="591469"/>
      </dsp:txXfrm>
    </dsp:sp>
    <dsp:sp modelId="{B0D33A76-3A7A-4B95-BEC3-04E48A6DD2F1}">
      <dsp:nvSpPr>
        <dsp:cNvPr id="0" name=""/>
        <dsp:cNvSpPr/>
      </dsp:nvSpPr>
      <dsp:spPr>
        <a:xfrm rot="19457599">
          <a:off x="2962623" y="2225105"/>
          <a:ext cx="618975" cy="25268"/>
        </a:xfrm>
        <a:custGeom>
          <a:avLst/>
          <a:gdLst/>
          <a:ahLst/>
          <a:cxnLst/>
          <a:rect l="0" t="0" r="0" b="0"/>
          <a:pathLst>
            <a:path>
              <a:moveTo>
                <a:pt x="0" y="12634"/>
              </a:moveTo>
              <a:lnTo>
                <a:pt x="618975"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6637" y="2222265"/>
        <a:ext cx="30948" cy="30948"/>
      </dsp:txXfrm>
    </dsp:sp>
    <dsp:sp modelId="{02281BDC-76CE-4CB0-9515-9EAAFADA1544}">
      <dsp:nvSpPr>
        <dsp:cNvPr id="0" name=""/>
        <dsp:cNvSpPr/>
      </dsp:nvSpPr>
      <dsp:spPr>
        <a:xfrm>
          <a:off x="3523420" y="1742976"/>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Theme C</a:t>
          </a:r>
          <a:endParaRPr lang="en-US" sz="2000" kern="1200" dirty="0"/>
        </a:p>
      </dsp:txBody>
      <dsp:txXfrm>
        <a:off x="3541821" y="1761377"/>
        <a:ext cx="1219741" cy="591469"/>
      </dsp:txXfrm>
    </dsp:sp>
    <dsp:sp modelId="{47490566-8810-4DE9-8754-A002C949A3EB}">
      <dsp:nvSpPr>
        <dsp:cNvPr id="0" name=""/>
        <dsp:cNvSpPr/>
      </dsp:nvSpPr>
      <dsp:spPr>
        <a:xfrm rot="2142401">
          <a:off x="2962623" y="2586361"/>
          <a:ext cx="618975" cy="25268"/>
        </a:xfrm>
        <a:custGeom>
          <a:avLst/>
          <a:gdLst/>
          <a:ahLst/>
          <a:cxnLst/>
          <a:rect l="0" t="0" r="0" b="0"/>
          <a:pathLst>
            <a:path>
              <a:moveTo>
                <a:pt x="0" y="12634"/>
              </a:moveTo>
              <a:lnTo>
                <a:pt x="618975"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6637" y="2583521"/>
        <a:ext cx="30948" cy="30948"/>
      </dsp:txXfrm>
    </dsp:sp>
    <dsp:sp modelId="{3837791F-A8EB-45F2-A656-82FAC1FC1BAA}">
      <dsp:nvSpPr>
        <dsp:cNvPr id="0" name=""/>
        <dsp:cNvSpPr/>
      </dsp:nvSpPr>
      <dsp:spPr>
        <a:xfrm>
          <a:off x="3523420" y="2465488"/>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Theme D</a:t>
          </a:r>
        </a:p>
      </dsp:txBody>
      <dsp:txXfrm>
        <a:off x="3541821" y="2483889"/>
        <a:ext cx="1219741" cy="591469"/>
      </dsp:txXfrm>
    </dsp:sp>
    <dsp:sp modelId="{2555EA42-D889-4BAE-A1F3-BAE9595A6030}">
      <dsp:nvSpPr>
        <dsp:cNvPr id="0" name=""/>
        <dsp:cNvSpPr/>
      </dsp:nvSpPr>
      <dsp:spPr>
        <a:xfrm rot="19457599">
          <a:off x="4721784" y="2586361"/>
          <a:ext cx="618975" cy="25268"/>
        </a:xfrm>
        <a:custGeom>
          <a:avLst/>
          <a:gdLst/>
          <a:ahLst/>
          <a:cxnLst/>
          <a:rect l="0" t="0" r="0" b="0"/>
          <a:pathLst>
            <a:path>
              <a:moveTo>
                <a:pt x="0" y="12634"/>
              </a:moveTo>
              <a:lnTo>
                <a:pt x="618975"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15798" y="2583521"/>
        <a:ext cx="30948" cy="30948"/>
      </dsp:txXfrm>
    </dsp:sp>
    <dsp:sp modelId="{5A375837-E097-4ED5-8DFA-B68DBE2DACF2}">
      <dsp:nvSpPr>
        <dsp:cNvPr id="0" name=""/>
        <dsp:cNvSpPr/>
      </dsp:nvSpPr>
      <dsp:spPr>
        <a:xfrm>
          <a:off x="5282581" y="2104232"/>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Feature I</a:t>
          </a:r>
          <a:endParaRPr lang="en-US" sz="2000" kern="1200" dirty="0"/>
        </a:p>
      </dsp:txBody>
      <dsp:txXfrm>
        <a:off x="5300982" y="2122633"/>
        <a:ext cx="1219741" cy="591469"/>
      </dsp:txXfrm>
    </dsp:sp>
    <dsp:sp modelId="{B78FA5B2-481C-4BDA-8135-7B3F8C7ACF4C}">
      <dsp:nvSpPr>
        <dsp:cNvPr id="0" name=""/>
        <dsp:cNvSpPr/>
      </dsp:nvSpPr>
      <dsp:spPr>
        <a:xfrm rot="2142401">
          <a:off x="4721784" y="2947618"/>
          <a:ext cx="618975" cy="25268"/>
        </a:xfrm>
        <a:custGeom>
          <a:avLst/>
          <a:gdLst/>
          <a:ahLst/>
          <a:cxnLst/>
          <a:rect l="0" t="0" r="0" b="0"/>
          <a:pathLst>
            <a:path>
              <a:moveTo>
                <a:pt x="0" y="12634"/>
              </a:moveTo>
              <a:lnTo>
                <a:pt x="618975"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15798" y="2944778"/>
        <a:ext cx="30948" cy="30948"/>
      </dsp:txXfrm>
    </dsp:sp>
    <dsp:sp modelId="{AB5DCA5A-F77A-4687-BFDF-F65E3DF08045}">
      <dsp:nvSpPr>
        <dsp:cNvPr id="0" name=""/>
        <dsp:cNvSpPr/>
      </dsp:nvSpPr>
      <dsp:spPr>
        <a:xfrm>
          <a:off x="5282581" y="2826744"/>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Feature II</a:t>
          </a:r>
        </a:p>
      </dsp:txBody>
      <dsp:txXfrm>
        <a:off x="5300982" y="2845145"/>
        <a:ext cx="1219741" cy="591469"/>
      </dsp:txXfrm>
    </dsp:sp>
    <dsp:sp modelId="{9867DBB4-EA28-4900-87CB-528DA62AAE7A}">
      <dsp:nvSpPr>
        <dsp:cNvPr id="0" name=""/>
        <dsp:cNvSpPr/>
      </dsp:nvSpPr>
      <dsp:spPr>
        <a:xfrm rot="18289469">
          <a:off x="6350362" y="2766990"/>
          <a:ext cx="880141" cy="25268"/>
        </a:xfrm>
        <a:custGeom>
          <a:avLst/>
          <a:gdLst/>
          <a:ahLst/>
          <a:cxnLst/>
          <a:rect l="0" t="0" r="0" b="0"/>
          <a:pathLst>
            <a:path>
              <a:moveTo>
                <a:pt x="0" y="12634"/>
              </a:moveTo>
              <a:lnTo>
                <a:pt x="880141"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8429" y="2757620"/>
        <a:ext cx="44007" cy="44007"/>
      </dsp:txXfrm>
    </dsp:sp>
    <dsp:sp modelId="{BFADA3D2-B1D6-4D3D-9ABD-8F8A0EF50E71}">
      <dsp:nvSpPr>
        <dsp:cNvPr id="0" name=""/>
        <dsp:cNvSpPr/>
      </dsp:nvSpPr>
      <dsp:spPr>
        <a:xfrm>
          <a:off x="7041741" y="2104232"/>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Need a</a:t>
          </a:r>
          <a:endParaRPr lang="en-US" sz="2000" kern="1200" dirty="0"/>
        </a:p>
      </dsp:txBody>
      <dsp:txXfrm>
        <a:off x="7060142" y="2122633"/>
        <a:ext cx="1219741" cy="591469"/>
      </dsp:txXfrm>
    </dsp:sp>
    <dsp:sp modelId="{361EBDA8-9E64-4CF9-9288-4207F81594BA}">
      <dsp:nvSpPr>
        <dsp:cNvPr id="0" name=""/>
        <dsp:cNvSpPr/>
      </dsp:nvSpPr>
      <dsp:spPr>
        <a:xfrm>
          <a:off x="6539124" y="3128246"/>
          <a:ext cx="502617" cy="25268"/>
        </a:xfrm>
        <a:custGeom>
          <a:avLst/>
          <a:gdLst/>
          <a:ahLst/>
          <a:cxnLst/>
          <a:rect l="0" t="0" r="0" b="0"/>
          <a:pathLst>
            <a:path>
              <a:moveTo>
                <a:pt x="0" y="12634"/>
              </a:moveTo>
              <a:lnTo>
                <a:pt x="502617"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7867" y="3128315"/>
        <a:ext cx="25130" cy="25130"/>
      </dsp:txXfrm>
    </dsp:sp>
    <dsp:sp modelId="{A568358C-A43A-4F25-A10C-35ECA2F66124}">
      <dsp:nvSpPr>
        <dsp:cNvPr id="0" name=""/>
        <dsp:cNvSpPr/>
      </dsp:nvSpPr>
      <dsp:spPr>
        <a:xfrm>
          <a:off x="7041741" y="2826744"/>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Need b</a:t>
          </a:r>
        </a:p>
      </dsp:txBody>
      <dsp:txXfrm>
        <a:off x="7060142" y="2845145"/>
        <a:ext cx="1219741" cy="591469"/>
      </dsp:txXfrm>
    </dsp:sp>
    <dsp:sp modelId="{A564D660-1D16-4261-9813-1FBF5AEA518B}">
      <dsp:nvSpPr>
        <dsp:cNvPr id="0" name=""/>
        <dsp:cNvSpPr/>
      </dsp:nvSpPr>
      <dsp:spPr>
        <a:xfrm rot="3310531">
          <a:off x="6350362" y="3489502"/>
          <a:ext cx="880141" cy="25268"/>
        </a:xfrm>
        <a:custGeom>
          <a:avLst/>
          <a:gdLst/>
          <a:ahLst/>
          <a:cxnLst/>
          <a:rect l="0" t="0" r="0" b="0"/>
          <a:pathLst>
            <a:path>
              <a:moveTo>
                <a:pt x="0" y="12634"/>
              </a:moveTo>
              <a:lnTo>
                <a:pt x="880141" y="12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8429" y="3480133"/>
        <a:ext cx="44007" cy="44007"/>
      </dsp:txXfrm>
    </dsp:sp>
    <dsp:sp modelId="{3CBF28F1-B017-43C7-819D-29B4BA428F9B}">
      <dsp:nvSpPr>
        <dsp:cNvPr id="0" name=""/>
        <dsp:cNvSpPr/>
      </dsp:nvSpPr>
      <dsp:spPr>
        <a:xfrm>
          <a:off x="7041741" y="3549257"/>
          <a:ext cx="1256543" cy="62827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Need c</a:t>
          </a:r>
        </a:p>
      </dsp:txBody>
      <dsp:txXfrm>
        <a:off x="7060142" y="3567658"/>
        <a:ext cx="1219741" cy="591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81DFA-0919-4BDF-AB34-24D1F3A1AC3B}">
      <dsp:nvSpPr>
        <dsp:cNvPr id="0" name=""/>
        <dsp:cNvSpPr/>
      </dsp:nvSpPr>
      <dsp:spPr>
        <a:xfrm>
          <a:off x="2336237" y="-2744"/>
          <a:ext cx="3976224" cy="3976224"/>
        </a:xfrm>
        <a:prstGeom prst="circularArrow">
          <a:avLst>
            <a:gd name="adj1" fmla="val 5274"/>
            <a:gd name="adj2" fmla="val 312630"/>
            <a:gd name="adj3" fmla="val 14220612"/>
            <a:gd name="adj4" fmla="val 17131420"/>
            <a:gd name="adj5" fmla="val 5477"/>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1EFC84E-0C0A-4C53-BF3E-1FAA379D65FF}">
      <dsp:nvSpPr>
        <dsp:cNvPr id="0" name=""/>
        <dsp:cNvSpPr/>
      </dsp:nvSpPr>
      <dsp:spPr>
        <a:xfrm>
          <a:off x="3565266" y="2012"/>
          <a:ext cx="1518167" cy="75908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Needs Assessment</a:t>
          </a:r>
        </a:p>
      </dsp:txBody>
      <dsp:txXfrm>
        <a:off x="3602321" y="39067"/>
        <a:ext cx="1444057" cy="684973"/>
      </dsp:txXfrm>
    </dsp:sp>
    <dsp:sp modelId="{63D09BC8-EDCE-4176-AF72-B8DC097C190C}">
      <dsp:nvSpPr>
        <dsp:cNvPr id="0" name=""/>
        <dsp:cNvSpPr/>
      </dsp:nvSpPr>
      <dsp:spPr>
        <a:xfrm>
          <a:off x="4962228" y="808548"/>
          <a:ext cx="1518167" cy="75908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 Management</a:t>
          </a:r>
        </a:p>
      </dsp:txBody>
      <dsp:txXfrm>
        <a:off x="4999283" y="845603"/>
        <a:ext cx="1444057" cy="684973"/>
      </dsp:txXfrm>
    </dsp:sp>
    <dsp:sp modelId="{DB95CCBB-6DA1-4E0D-9F23-76AC9373095F}">
      <dsp:nvSpPr>
        <dsp:cNvPr id="0" name=""/>
        <dsp:cNvSpPr/>
      </dsp:nvSpPr>
      <dsp:spPr>
        <a:xfrm>
          <a:off x="4962228" y="2421621"/>
          <a:ext cx="1518167" cy="75908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Requirements Elicitation</a:t>
          </a:r>
        </a:p>
      </dsp:txBody>
      <dsp:txXfrm>
        <a:off x="4999283" y="2458676"/>
        <a:ext cx="1444057" cy="684973"/>
      </dsp:txXfrm>
    </dsp:sp>
    <dsp:sp modelId="{D01481BF-1AE7-4879-A78A-60058CE7F308}">
      <dsp:nvSpPr>
        <dsp:cNvPr id="0" name=""/>
        <dsp:cNvSpPr/>
      </dsp:nvSpPr>
      <dsp:spPr>
        <a:xfrm>
          <a:off x="3565266" y="3228157"/>
          <a:ext cx="1518167" cy="75908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Requirements Analysis</a:t>
          </a:r>
        </a:p>
      </dsp:txBody>
      <dsp:txXfrm>
        <a:off x="3602321" y="3265212"/>
        <a:ext cx="1444057" cy="684973"/>
      </dsp:txXfrm>
    </dsp:sp>
    <dsp:sp modelId="{407A2F0F-4F41-4404-A993-D2EE388A3F03}">
      <dsp:nvSpPr>
        <dsp:cNvPr id="0" name=""/>
        <dsp:cNvSpPr/>
      </dsp:nvSpPr>
      <dsp:spPr>
        <a:xfrm>
          <a:off x="2168304" y="2421621"/>
          <a:ext cx="1518167" cy="75908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Requirements Monitoring </a:t>
          </a:r>
        </a:p>
      </dsp:txBody>
      <dsp:txXfrm>
        <a:off x="2205359" y="2458676"/>
        <a:ext cx="1444057" cy="684973"/>
      </dsp:txXfrm>
    </dsp:sp>
    <dsp:sp modelId="{B4005759-B5FB-4F56-893C-CB5E2118CA10}">
      <dsp:nvSpPr>
        <dsp:cNvPr id="0" name=""/>
        <dsp:cNvSpPr/>
      </dsp:nvSpPr>
      <dsp:spPr>
        <a:xfrm>
          <a:off x="2168304" y="808548"/>
          <a:ext cx="1518167" cy="75908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Solution Evaluation </a:t>
          </a:r>
        </a:p>
      </dsp:txBody>
      <dsp:txXfrm>
        <a:off x="2205359" y="845603"/>
        <a:ext cx="1444057" cy="6849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75746-B00B-4705-B75E-750392D7808A}">
      <dsp:nvSpPr>
        <dsp:cNvPr id="0" name=""/>
        <dsp:cNvSpPr/>
      </dsp:nvSpPr>
      <dsp:spPr>
        <a:xfrm>
          <a:off x="0" y="23204"/>
          <a:ext cx="4250183" cy="8154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User Stories lack the context to a larger goal</a:t>
          </a:r>
          <a:endParaRPr lang="en-US" sz="1700" kern="1200"/>
        </a:p>
      </dsp:txBody>
      <dsp:txXfrm>
        <a:off x="39809" y="63013"/>
        <a:ext cx="4170565" cy="735872"/>
      </dsp:txXfrm>
    </dsp:sp>
    <dsp:sp modelId="{61CD5AFD-981E-4DE9-9220-38E48DF5C37B}">
      <dsp:nvSpPr>
        <dsp:cNvPr id="0" name=""/>
        <dsp:cNvSpPr/>
      </dsp:nvSpPr>
      <dsp:spPr>
        <a:xfrm>
          <a:off x="0" y="887655"/>
          <a:ext cx="4250183" cy="8154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User Stories lack completeness encompassing all aspects of a goal</a:t>
          </a:r>
          <a:endParaRPr lang="en-US" sz="1700" kern="1200"/>
        </a:p>
      </dsp:txBody>
      <dsp:txXfrm>
        <a:off x="39809" y="927464"/>
        <a:ext cx="4170565" cy="735872"/>
      </dsp:txXfrm>
    </dsp:sp>
    <dsp:sp modelId="{D21E3B13-60D0-44BB-87C8-756C6461A98B}">
      <dsp:nvSpPr>
        <dsp:cNvPr id="0" name=""/>
        <dsp:cNvSpPr/>
      </dsp:nvSpPr>
      <dsp:spPr>
        <a:xfrm>
          <a:off x="0" y="1752105"/>
          <a:ext cx="4250183" cy="8154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User Stories do not forecast what work may be coming up</a:t>
          </a:r>
          <a:endParaRPr lang="en-US" sz="1700" kern="1200"/>
        </a:p>
      </dsp:txBody>
      <dsp:txXfrm>
        <a:off x="39809" y="1791914"/>
        <a:ext cx="4170565" cy="7358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D9D2F-C20A-45BA-B330-6F18F29AF3C1}">
      <dsp:nvSpPr>
        <dsp:cNvPr id="0" name=""/>
        <dsp:cNvSpPr/>
      </dsp:nvSpPr>
      <dsp:spPr>
        <a:xfrm rot="16200000">
          <a:off x="656491" y="1092361"/>
          <a:ext cx="2313096" cy="1413547"/>
        </a:xfrm>
        <a:prstGeom prst="round2SameRect">
          <a:avLst>
            <a:gd name="adj1" fmla="val 16670"/>
            <a:gd name="adj2" fmla="val 0"/>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88900" rIns="80010" bIns="88900" numCol="1" spcCol="1270" anchor="t" anchorCtr="0">
          <a:noAutofit/>
        </a:bodyPr>
        <a:lstStyle/>
        <a:p>
          <a:pPr marL="0" lvl="0" indent="0" algn="l" defTabSz="622300">
            <a:lnSpc>
              <a:spcPct val="90000"/>
            </a:lnSpc>
            <a:spcBef>
              <a:spcPct val="0"/>
            </a:spcBef>
            <a:spcAft>
              <a:spcPct val="35000"/>
            </a:spcAft>
            <a:buNone/>
          </a:pPr>
          <a:r>
            <a:rPr lang="en-US" sz="1400" kern="1200"/>
            <a:t>Use Cases</a:t>
          </a:r>
        </a:p>
        <a:p>
          <a:pPr marL="57150" lvl="1" indent="-57150" algn="l" defTabSz="488950">
            <a:lnSpc>
              <a:spcPct val="90000"/>
            </a:lnSpc>
            <a:spcBef>
              <a:spcPct val="0"/>
            </a:spcBef>
            <a:spcAft>
              <a:spcPct val="15000"/>
            </a:spcAft>
            <a:buChar char="•"/>
          </a:pPr>
          <a:r>
            <a:rPr lang="en-US" sz="1100" kern="1200"/>
            <a:t>Prerequisite</a:t>
          </a:r>
        </a:p>
        <a:p>
          <a:pPr marL="57150" lvl="1" indent="-57150" algn="l" defTabSz="488950">
            <a:lnSpc>
              <a:spcPct val="90000"/>
            </a:lnSpc>
            <a:spcBef>
              <a:spcPct val="0"/>
            </a:spcBef>
            <a:spcAft>
              <a:spcPct val="15000"/>
            </a:spcAft>
            <a:buChar char="•"/>
          </a:pPr>
          <a:r>
            <a:rPr lang="en-US" sz="1100" kern="1200"/>
            <a:t>Description</a:t>
          </a:r>
          <a:endParaRPr lang="en-US" sz="1100" kern="1200" dirty="0"/>
        </a:p>
        <a:p>
          <a:pPr marL="57150" lvl="1" indent="-57150" algn="l" defTabSz="488950">
            <a:lnSpc>
              <a:spcPct val="90000"/>
            </a:lnSpc>
            <a:spcBef>
              <a:spcPct val="0"/>
            </a:spcBef>
            <a:spcAft>
              <a:spcPct val="15000"/>
            </a:spcAft>
            <a:buChar char="•"/>
          </a:pPr>
          <a:r>
            <a:rPr lang="en-US" sz="1100" kern="1200"/>
            <a:t>Actor</a:t>
          </a:r>
        </a:p>
        <a:p>
          <a:pPr marL="57150" lvl="1" indent="-57150" algn="l" defTabSz="488950">
            <a:lnSpc>
              <a:spcPct val="90000"/>
            </a:lnSpc>
            <a:spcBef>
              <a:spcPct val="0"/>
            </a:spcBef>
            <a:spcAft>
              <a:spcPct val="15000"/>
            </a:spcAft>
            <a:buChar char="•"/>
          </a:pPr>
          <a:r>
            <a:rPr lang="en-US" sz="1100" kern="1200"/>
            <a:t>Basic Flow</a:t>
          </a:r>
        </a:p>
        <a:p>
          <a:pPr marL="57150" lvl="1" indent="-57150" algn="l" defTabSz="488950">
            <a:lnSpc>
              <a:spcPct val="90000"/>
            </a:lnSpc>
            <a:spcBef>
              <a:spcPct val="0"/>
            </a:spcBef>
            <a:spcAft>
              <a:spcPct val="15000"/>
            </a:spcAft>
            <a:buChar char="•"/>
          </a:pPr>
          <a:r>
            <a:rPr lang="en-US" sz="1100" kern="1200"/>
            <a:t>Alternative Flow</a:t>
          </a:r>
        </a:p>
        <a:p>
          <a:pPr marL="57150" lvl="1" indent="-57150" algn="l" defTabSz="488950">
            <a:lnSpc>
              <a:spcPct val="90000"/>
            </a:lnSpc>
            <a:spcBef>
              <a:spcPct val="0"/>
            </a:spcBef>
            <a:spcAft>
              <a:spcPct val="15000"/>
            </a:spcAft>
            <a:buChar char="•"/>
          </a:pPr>
          <a:r>
            <a:rPr lang="en-US" sz="1100" kern="1200"/>
            <a:t>Exception Flow</a:t>
          </a:r>
        </a:p>
        <a:p>
          <a:pPr marL="57150" lvl="1" indent="-57150" algn="l" defTabSz="488950">
            <a:lnSpc>
              <a:spcPct val="90000"/>
            </a:lnSpc>
            <a:spcBef>
              <a:spcPct val="0"/>
            </a:spcBef>
            <a:spcAft>
              <a:spcPct val="15000"/>
            </a:spcAft>
            <a:buChar char="•"/>
          </a:pPr>
          <a:r>
            <a:rPr lang="en-US" sz="1100" kern="1200"/>
            <a:t>Post-Condition</a:t>
          </a:r>
        </a:p>
      </dsp:txBody>
      <dsp:txXfrm rot="5400000">
        <a:off x="1175281" y="711603"/>
        <a:ext cx="1344531" cy="2175064"/>
      </dsp:txXfrm>
    </dsp:sp>
    <dsp:sp modelId="{2A3EBD7E-9880-4B2D-876C-1A73150EFACA}">
      <dsp:nvSpPr>
        <dsp:cNvPr id="0" name=""/>
        <dsp:cNvSpPr/>
      </dsp:nvSpPr>
      <dsp:spPr>
        <a:xfrm rot="5400000">
          <a:off x="2134225" y="1092361"/>
          <a:ext cx="2313096" cy="1413547"/>
        </a:xfrm>
        <a:prstGeom prst="round2SameRect">
          <a:avLst>
            <a:gd name="adj1" fmla="val 16670"/>
            <a:gd name="adj2" fmla="val 0"/>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8900" rIns="53340" bIns="88900" numCol="1" spcCol="1270" anchor="t" anchorCtr="0">
          <a:noAutofit/>
        </a:bodyPr>
        <a:lstStyle/>
        <a:p>
          <a:pPr marL="0" lvl="0" indent="0" algn="l" defTabSz="622300">
            <a:lnSpc>
              <a:spcPct val="90000"/>
            </a:lnSpc>
            <a:spcBef>
              <a:spcPct val="0"/>
            </a:spcBef>
            <a:spcAft>
              <a:spcPct val="35000"/>
            </a:spcAft>
            <a:buNone/>
          </a:pPr>
          <a:r>
            <a:rPr lang="en-US" sz="1400" kern="1200"/>
            <a:t>User Stories</a:t>
          </a:r>
        </a:p>
        <a:p>
          <a:pPr marL="57150" lvl="1" indent="-57150" algn="l" defTabSz="488950">
            <a:lnSpc>
              <a:spcPct val="90000"/>
            </a:lnSpc>
            <a:spcBef>
              <a:spcPct val="0"/>
            </a:spcBef>
            <a:spcAft>
              <a:spcPct val="15000"/>
            </a:spcAft>
            <a:buChar char="•"/>
          </a:pPr>
          <a:r>
            <a:rPr lang="en-US" sz="1100" kern="1200"/>
            <a:t>Card</a:t>
          </a:r>
        </a:p>
        <a:p>
          <a:pPr marL="57150" lvl="1" indent="-57150" algn="l" defTabSz="488950">
            <a:lnSpc>
              <a:spcPct val="90000"/>
            </a:lnSpc>
            <a:spcBef>
              <a:spcPct val="0"/>
            </a:spcBef>
            <a:spcAft>
              <a:spcPct val="15000"/>
            </a:spcAft>
            <a:buChar char="•"/>
          </a:pPr>
          <a:r>
            <a:rPr lang="en-US" sz="1100" kern="1200"/>
            <a:t>Conversation</a:t>
          </a:r>
        </a:p>
        <a:p>
          <a:pPr marL="57150" lvl="1" indent="-57150" algn="l" defTabSz="488950">
            <a:lnSpc>
              <a:spcPct val="90000"/>
            </a:lnSpc>
            <a:spcBef>
              <a:spcPct val="0"/>
            </a:spcBef>
            <a:spcAft>
              <a:spcPct val="15000"/>
            </a:spcAft>
            <a:buChar char="•"/>
          </a:pPr>
          <a:r>
            <a:rPr lang="en-US" sz="1100" kern="1200"/>
            <a:t>Confirmation</a:t>
          </a:r>
        </a:p>
      </dsp:txBody>
      <dsp:txXfrm rot="-5400000">
        <a:off x="2583999" y="711603"/>
        <a:ext cx="1344531" cy="2175064"/>
      </dsp:txXfrm>
    </dsp:sp>
    <dsp:sp modelId="{62C2874B-1A3E-43D2-81FE-F74D1CE90EBC}">
      <dsp:nvSpPr>
        <dsp:cNvPr id="0" name=""/>
        <dsp:cNvSpPr/>
      </dsp:nvSpPr>
      <dsp:spPr>
        <a:xfrm>
          <a:off x="1812895" y="0"/>
          <a:ext cx="1477733" cy="1477661"/>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7386A4-F5D5-4B32-AF10-A269FB381BEA}">
      <dsp:nvSpPr>
        <dsp:cNvPr id="0" name=""/>
        <dsp:cNvSpPr/>
      </dsp:nvSpPr>
      <dsp:spPr>
        <a:xfrm rot="10800000">
          <a:off x="1812895" y="2120248"/>
          <a:ext cx="1477733" cy="1477661"/>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8EEC-8263-439B-8673-DDEFCBAD3A93}"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4103B-8296-4801-B849-D9F9F8D6883D}" type="slidenum">
              <a:rPr lang="en-US" smtClean="0"/>
              <a:t>‹#›</a:t>
            </a:fld>
            <a:endParaRPr lang="en-US"/>
          </a:p>
        </p:txBody>
      </p:sp>
    </p:spTree>
    <p:extLst>
      <p:ext uri="{BB962C8B-B14F-4D97-AF65-F5344CB8AC3E}">
        <p14:creationId xmlns:p14="http://schemas.microsoft.com/office/powerpoint/2010/main" val="39784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cover page represents</a:t>
            </a:r>
            <a:r>
              <a:rPr lang="en-US" baseline="0" dirty="0"/>
              <a:t> two connotations. The word “half” is illustrated by the two halves of the slide.  The left title section is cut in half by the problem sketches on the right.  Since we naturally read from left to right, this entire slides represents the progression (left to right) towards a solution.  Hence we are looking at a half-solved problem. </a:t>
            </a:r>
            <a:endParaRPr lang="en-US" dirty="0"/>
          </a:p>
          <a:p>
            <a:endParaRPr lang="en-US" dirty="0"/>
          </a:p>
          <a:p>
            <a:endParaRPr lang="en-US" dirty="0"/>
          </a:p>
          <a:p>
            <a:endParaRPr lang="en-US" dirty="0"/>
          </a:p>
          <a:p>
            <a:endParaRPr lang="en-US" dirty="0"/>
          </a:p>
          <a:p>
            <a:endParaRPr lang="en-US" dirty="0"/>
          </a:p>
          <a:p>
            <a:endParaRPr lang="en-US" dirty="0"/>
          </a:p>
          <a:p>
            <a:r>
              <a:rPr lang="en-US" dirty="0"/>
              <a:t>Google</a:t>
            </a:r>
            <a:r>
              <a:rPr lang="en-US" baseline="0" dirty="0"/>
              <a:t> Image:  Heading &gt; Problem Solving</a:t>
            </a:r>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3</a:t>
            </a:fld>
            <a:endParaRPr lang="en-US"/>
          </a:p>
        </p:txBody>
      </p:sp>
    </p:spTree>
    <p:extLst>
      <p:ext uri="{BB962C8B-B14F-4D97-AF65-F5344CB8AC3E}">
        <p14:creationId xmlns:p14="http://schemas.microsoft.com/office/powerpoint/2010/main" val="37055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Morrison Explanation</a:t>
            </a:r>
          </a:p>
          <a:p>
            <a:endParaRPr lang="en-US" b="1" dirty="0"/>
          </a:p>
          <a:p>
            <a:r>
              <a:rPr lang="en-US" dirty="0"/>
              <a:t>Rather than have all the data</a:t>
            </a:r>
            <a:r>
              <a:rPr lang="en-US" baseline="0" dirty="0"/>
              <a:t> in one chart, it is broken up to allow you to zero in on each one.  The side is designed to have your audience focused on just the point that you are discussing and not wondering onto any of the other listed needs.</a:t>
            </a:r>
            <a:endParaRPr lang="en-US" dirty="0"/>
          </a:p>
        </p:txBody>
      </p:sp>
      <p:sp>
        <p:nvSpPr>
          <p:cNvPr id="4" name="Slide Number Placeholder 3"/>
          <p:cNvSpPr>
            <a:spLocks noGrp="1"/>
          </p:cNvSpPr>
          <p:nvPr>
            <p:ph type="sldNum" sz="quarter" idx="10"/>
          </p:nvPr>
        </p:nvSpPr>
        <p:spPr/>
        <p:txBody>
          <a:bodyPr/>
          <a:lstStyle/>
          <a:p>
            <a:fld id="{419E9C9B-AD59-46F2-9AD7-03CB5505074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42326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Morrison Explanation</a:t>
            </a:r>
          </a:p>
          <a:p>
            <a:endParaRPr lang="en-US" b="1" dirty="0"/>
          </a:p>
          <a:p>
            <a:r>
              <a:rPr lang="en-US" dirty="0"/>
              <a:t>Rather than have all the data</a:t>
            </a:r>
            <a:r>
              <a:rPr lang="en-US" baseline="0" dirty="0"/>
              <a:t> in one chart, it is broken up to allow you to zero in on each one.  The side is designed to have your audience focused on just the point that you are discussing and not wondering onto any of the other listed needs.</a:t>
            </a:r>
            <a:endParaRPr lang="en-US" dirty="0"/>
          </a:p>
        </p:txBody>
      </p:sp>
      <p:sp>
        <p:nvSpPr>
          <p:cNvPr id="4" name="Slide Number Placeholder 3"/>
          <p:cNvSpPr>
            <a:spLocks noGrp="1"/>
          </p:cNvSpPr>
          <p:nvPr>
            <p:ph type="sldNum" sz="quarter" idx="10"/>
          </p:nvPr>
        </p:nvSpPr>
        <p:spPr/>
        <p:txBody>
          <a:bodyPr/>
          <a:lstStyle/>
          <a:p>
            <a:fld id="{419E9C9B-AD59-46F2-9AD7-03CB5505074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30818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Morrison Explanation</a:t>
            </a:r>
          </a:p>
          <a:p>
            <a:endParaRPr lang="en-US" b="1" dirty="0"/>
          </a:p>
          <a:p>
            <a:r>
              <a:rPr lang="en-US" dirty="0"/>
              <a:t>Rather than have all the data</a:t>
            </a:r>
            <a:r>
              <a:rPr lang="en-US" baseline="0" dirty="0"/>
              <a:t> in one chart, it is broken up to allow you to zero in on each one.  The side is designed to have your audience focused on just the point that you are discussing and not wondering onto any of the other listed needs.</a:t>
            </a:r>
            <a:endParaRPr lang="en-US" dirty="0"/>
          </a:p>
        </p:txBody>
      </p:sp>
      <p:sp>
        <p:nvSpPr>
          <p:cNvPr id="4" name="Slide Number Placeholder 3"/>
          <p:cNvSpPr>
            <a:spLocks noGrp="1"/>
          </p:cNvSpPr>
          <p:nvPr>
            <p:ph type="sldNum" sz="quarter" idx="10"/>
          </p:nvPr>
        </p:nvSpPr>
        <p:spPr/>
        <p:txBody>
          <a:bodyPr/>
          <a:lstStyle/>
          <a:p>
            <a:fld id="{419E9C9B-AD59-46F2-9AD7-03CB5505074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0606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Morrison Explanation</a:t>
            </a:r>
          </a:p>
          <a:p>
            <a:endParaRPr lang="en-US" b="1" dirty="0"/>
          </a:p>
          <a:p>
            <a:r>
              <a:rPr lang="en-US" dirty="0"/>
              <a:t>Rather than have all the data</a:t>
            </a:r>
            <a:r>
              <a:rPr lang="en-US" baseline="0" dirty="0"/>
              <a:t> in one chart, it is broken up to allow you to zero in on each one.  The side is designed to have your audience focused on just the point that you are discussing and not wondering onto any of the other listed needs.</a:t>
            </a:r>
            <a:endParaRPr lang="en-US" dirty="0"/>
          </a:p>
        </p:txBody>
      </p:sp>
      <p:sp>
        <p:nvSpPr>
          <p:cNvPr id="4" name="Slide Number Placeholder 3"/>
          <p:cNvSpPr>
            <a:spLocks noGrp="1"/>
          </p:cNvSpPr>
          <p:nvPr>
            <p:ph type="sldNum" sz="quarter" idx="10"/>
          </p:nvPr>
        </p:nvSpPr>
        <p:spPr/>
        <p:txBody>
          <a:bodyPr/>
          <a:lstStyle/>
          <a:p>
            <a:fld id="{419E9C9B-AD59-46F2-9AD7-03CB5505074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6926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Conclusion Slide is</a:t>
            </a:r>
            <a:r>
              <a:rPr lang="en-US" baseline="0" dirty="0"/>
              <a:t> a replacement for your same named slide # 18</a:t>
            </a:r>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28</a:t>
            </a:fld>
            <a:endParaRPr lang="en-US"/>
          </a:p>
        </p:txBody>
      </p:sp>
    </p:spTree>
    <p:extLst>
      <p:ext uri="{BB962C8B-B14F-4D97-AF65-F5344CB8AC3E}">
        <p14:creationId xmlns:p14="http://schemas.microsoft.com/office/powerpoint/2010/main" val="3891624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best if you can limit primary chapter breaks to 4. </a:t>
            </a:r>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4</a:t>
            </a:fld>
            <a:endParaRPr lang="en-US"/>
          </a:p>
        </p:txBody>
      </p:sp>
    </p:spTree>
    <p:extLst>
      <p:ext uri="{BB962C8B-B14F-4D97-AF65-F5344CB8AC3E}">
        <p14:creationId xmlns:p14="http://schemas.microsoft.com/office/powerpoint/2010/main" val="166380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5</a:t>
            </a:fld>
            <a:endParaRPr lang="en-US"/>
          </a:p>
        </p:txBody>
      </p:sp>
    </p:spTree>
    <p:extLst>
      <p:ext uri="{BB962C8B-B14F-4D97-AF65-F5344CB8AC3E}">
        <p14:creationId xmlns:p14="http://schemas.microsoft.com/office/powerpoint/2010/main" val="372679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Morrison Explanation</a:t>
            </a:r>
          </a:p>
          <a:p>
            <a:endParaRPr lang="en-US" b="1" dirty="0"/>
          </a:p>
          <a:p>
            <a:r>
              <a:rPr lang="en-US" dirty="0"/>
              <a:t>To be written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6</a:t>
            </a:fld>
            <a:endParaRPr lang="en-US"/>
          </a:p>
        </p:txBody>
      </p:sp>
    </p:spTree>
    <p:extLst>
      <p:ext uri="{BB962C8B-B14F-4D97-AF65-F5344CB8AC3E}">
        <p14:creationId xmlns:p14="http://schemas.microsoft.com/office/powerpoint/2010/main" val="20537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my alternative to your slide # 3 – man</a:t>
            </a:r>
            <a:r>
              <a:rPr lang="en-US" baseline="0" dirty="0"/>
              <a:t> sitting on books thinking </a:t>
            </a:r>
            <a:endParaRPr lang="en-US" dirty="0"/>
          </a:p>
        </p:txBody>
      </p:sp>
      <p:sp>
        <p:nvSpPr>
          <p:cNvPr id="4" name="Slide Number Placeholder 3"/>
          <p:cNvSpPr>
            <a:spLocks noGrp="1"/>
          </p:cNvSpPr>
          <p:nvPr>
            <p:ph type="sldNum" sz="quarter" idx="10"/>
          </p:nvPr>
        </p:nvSpPr>
        <p:spPr/>
        <p:txBody>
          <a:bodyPr/>
          <a:lstStyle/>
          <a:p>
            <a:fld id="{C9DCE7A6-5F9C-4FA0-9F1E-7DB79DE15A97}" type="slidenum">
              <a:rPr lang="en-US" smtClean="0"/>
              <a:t>7</a:t>
            </a:fld>
            <a:endParaRPr lang="en-US" dirty="0"/>
          </a:p>
        </p:txBody>
      </p:sp>
    </p:spTree>
    <p:extLst>
      <p:ext uri="{BB962C8B-B14F-4D97-AF65-F5344CB8AC3E}">
        <p14:creationId xmlns:p14="http://schemas.microsoft.com/office/powerpoint/2010/main" val="370611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8</a:t>
            </a:fld>
            <a:endParaRPr lang="en-US"/>
          </a:p>
        </p:txBody>
      </p:sp>
    </p:spTree>
    <p:extLst>
      <p:ext uri="{BB962C8B-B14F-4D97-AF65-F5344CB8AC3E}">
        <p14:creationId xmlns:p14="http://schemas.microsoft.com/office/powerpoint/2010/main" val="271505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a:t>
            </a:r>
            <a:r>
              <a:rPr lang="en-US" baseline="0" dirty="0"/>
              <a:t> an alternative to Technique # 4 – slide 12</a:t>
            </a:r>
          </a:p>
          <a:p>
            <a:endParaRPr lang="en-US" baseline="0" dirty="0"/>
          </a:p>
          <a:p>
            <a:r>
              <a:rPr lang="en-US" baseline="0" dirty="0"/>
              <a:t>This contains animation builds activated by clicks – some are automated.  </a:t>
            </a:r>
          </a:p>
          <a:p>
            <a:endParaRPr lang="en-US" baseline="0" dirty="0"/>
          </a:p>
          <a:p>
            <a:r>
              <a:rPr lang="en-US" b="1" baseline="0" dirty="0"/>
              <a:t>Note: </a:t>
            </a:r>
            <a:r>
              <a:rPr lang="en-US" baseline="0" dirty="0"/>
              <a:t>You will notice this slide doesn’t contain as much text in your original slide.  The intent of this version is just to highlight the location and value of the quadrant.  It is what you will say to each quadrant that is more important (which can be the verbiage from your original slide).</a:t>
            </a:r>
          </a:p>
          <a:p>
            <a:endParaRPr lang="en-US" baseline="0" dirty="0"/>
          </a:p>
          <a:p>
            <a:r>
              <a:rPr lang="en-US" baseline="0" dirty="0"/>
              <a:t>The “No” hashed circle and Checkmark icons are your slide two animations.  They are used to emphasize danger and acceptance areas.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66C812-DA54-4C27-890F-A789D32AE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53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Morrison</a:t>
            </a:r>
            <a:r>
              <a:rPr lang="en-US" b="1" baseline="0" dirty="0"/>
              <a:t> Explanation</a:t>
            </a:r>
          </a:p>
          <a:p>
            <a:endParaRPr lang="en-US" baseline="0" dirty="0"/>
          </a:p>
          <a:p>
            <a:r>
              <a:rPr lang="en-US" baseline="0" dirty="0"/>
              <a:t>When I see the “word” space,  I think of outer space.  What better way to get your audience to remember this technique by visually getting them to understand what the term means.  </a:t>
            </a:r>
            <a:r>
              <a:rPr lang="en-US" u="sng" baseline="0" dirty="0"/>
              <a:t>Visual association </a:t>
            </a:r>
            <a:r>
              <a:rPr lang="en-US" baseline="0" dirty="0"/>
              <a:t>is one of the better techniques for memory retention.</a:t>
            </a:r>
            <a:endParaRPr lang="en-US" dirty="0"/>
          </a:p>
        </p:txBody>
      </p:sp>
      <p:sp>
        <p:nvSpPr>
          <p:cNvPr id="4" name="Slide Number Placeholder 3"/>
          <p:cNvSpPr>
            <a:spLocks noGrp="1"/>
          </p:cNvSpPr>
          <p:nvPr>
            <p:ph type="sldNum" sz="quarter" idx="10"/>
          </p:nvPr>
        </p:nvSpPr>
        <p:spPr/>
        <p:txBody>
          <a:bodyPr/>
          <a:lstStyle/>
          <a:p>
            <a:fld id="{483DEEE1-D35C-409F-8EFC-09D179EA58D6}" type="slidenum">
              <a:rPr lang="en-US" smtClean="0"/>
              <a:t>16</a:t>
            </a:fld>
            <a:endParaRPr lang="en-US"/>
          </a:p>
        </p:txBody>
      </p:sp>
    </p:spTree>
    <p:extLst>
      <p:ext uri="{BB962C8B-B14F-4D97-AF65-F5344CB8AC3E}">
        <p14:creationId xmlns:p14="http://schemas.microsoft.com/office/powerpoint/2010/main" val="956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Morrison Explanation</a:t>
            </a:r>
          </a:p>
          <a:p>
            <a:endParaRPr lang="en-US" b="1" dirty="0"/>
          </a:p>
          <a:p>
            <a:r>
              <a:rPr lang="en-US" dirty="0"/>
              <a:t>Rather than have all the data</a:t>
            </a:r>
            <a:r>
              <a:rPr lang="en-US" baseline="0" dirty="0"/>
              <a:t> in one chart, it is broken up to allow you to zero in on each one.  The side is designed to have your audience focused on just the point that you are discussing and not wondering onto any of the other listed needs.</a:t>
            </a:r>
            <a:endParaRPr lang="en-US" dirty="0"/>
          </a:p>
        </p:txBody>
      </p:sp>
      <p:sp>
        <p:nvSpPr>
          <p:cNvPr id="4" name="Slide Number Placeholder 3"/>
          <p:cNvSpPr>
            <a:spLocks noGrp="1"/>
          </p:cNvSpPr>
          <p:nvPr>
            <p:ph type="sldNum" sz="quarter" idx="10"/>
          </p:nvPr>
        </p:nvSpPr>
        <p:spPr/>
        <p:txBody>
          <a:bodyPr/>
          <a:lstStyle/>
          <a:p>
            <a:fld id="{419E9C9B-AD59-46F2-9AD7-03CB5505074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54903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hasCustomPrompt="1"/>
          </p:nvPr>
        </p:nvSpPr>
        <p:spPr>
          <a:xfrm>
            <a:off x="518746" y="589086"/>
            <a:ext cx="9135208" cy="870438"/>
          </a:xfrm>
          <a:prstGeom prst="rect">
            <a:avLst/>
          </a:prstGeom>
        </p:spPr>
        <p:txBody>
          <a:bodyPr anchor="t"/>
          <a:lstStyle>
            <a:lvl1pPr algn="l">
              <a:defRPr sz="6000"/>
            </a:lvl1pPr>
          </a:lstStyle>
          <a:p>
            <a:r>
              <a:rPr lang="en-US" dirty="0"/>
              <a:t>Title summary</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hasCustomPrompt="1"/>
          </p:nvPr>
        </p:nvSpPr>
        <p:spPr>
          <a:xfrm>
            <a:off x="518746" y="1582618"/>
            <a:ext cx="7288823" cy="1655762"/>
          </a:xfrm>
          <a:prstGeom prst="rect">
            <a:avLst/>
          </a:prstGeom>
        </p:spPr>
        <p:txBody>
          <a:bodyPr>
            <a:noAutofit/>
          </a:bodyPr>
          <a:lstStyle>
            <a:lvl1pPr marL="0" indent="0" algn="l">
              <a:buNone/>
              <a:defRPr sz="6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detail</a:t>
            </a:r>
          </a:p>
        </p:txBody>
      </p:sp>
      <p:pic>
        <p:nvPicPr>
          <p:cNvPr id="6" name="Picture 5">
            <a:extLst>
              <a:ext uri="{FF2B5EF4-FFF2-40B4-BE49-F238E27FC236}">
                <a16:creationId xmlns:a16="http://schemas.microsoft.com/office/drawing/2014/main" id="{7BFB3F19-9FDE-4643-AEA8-76B016B0E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2576145"/>
            <a:ext cx="5769389" cy="4220308"/>
          </a:xfrm>
          <a:prstGeom prst="rect">
            <a:avLst/>
          </a:prstGeom>
        </p:spPr>
      </p:pic>
      <p:sp>
        <p:nvSpPr>
          <p:cNvPr id="7" name="Rectangle 6">
            <a:extLst>
              <a:ext uri="{FF2B5EF4-FFF2-40B4-BE49-F238E27FC236}">
                <a16:creationId xmlns:a16="http://schemas.microsoft.com/office/drawing/2014/main" id="{059B9237-2009-4998-B8A9-7239DBB853BA}"/>
              </a:ext>
            </a:extLst>
          </p:cNvPr>
          <p:cNvSpPr/>
          <p:nvPr userDrawn="1"/>
        </p:nvSpPr>
        <p:spPr>
          <a:xfrm>
            <a:off x="0" y="5213838"/>
            <a:ext cx="2400300" cy="16441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6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0018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E4ACEC22-9B8E-40A4-A913-797312F141C9}"/>
              </a:ext>
            </a:extLst>
          </p:cNvPr>
          <p:cNvSpPr/>
          <p:nvPr userDrawn="1"/>
        </p:nvSpPr>
        <p:spPr>
          <a:xfrm rot="5400000" flipV="1">
            <a:off x="5168411" y="-165587"/>
            <a:ext cx="6858000" cy="71891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82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8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829"/>
                </a:moveTo>
                <a:lnTo>
                  <a:pt x="10000" y="0"/>
                </a:lnTo>
                <a:lnTo>
                  <a:pt x="10000" y="10000"/>
                </a:lnTo>
                <a:lnTo>
                  <a:pt x="0" y="10000"/>
                </a:lnTo>
                <a:lnTo>
                  <a:pt x="0" y="482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EB49279-0711-47DD-AB58-D501E30A7413}"/>
              </a:ext>
            </a:extLst>
          </p:cNvPr>
          <p:cNvSpPr>
            <a:spLocks noGrp="1"/>
          </p:cNvSpPr>
          <p:nvPr>
            <p:ph type="title"/>
          </p:nvPr>
        </p:nvSpPr>
        <p:spPr>
          <a:xfrm>
            <a:off x="518746" y="474786"/>
            <a:ext cx="5377962" cy="2338754"/>
          </a:xfrm>
          <a:solidFill>
            <a:schemeClr val="bg2"/>
          </a:solidFill>
          <a:ln>
            <a:solidFill>
              <a:schemeClr val="bg2"/>
            </a:solidFill>
          </a:ln>
        </p:spPr>
        <p:txBody>
          <a:bodyPr anchor="t"/>
          <a:lstStyle>
            <a:lvl1pPr algn="l">
              <a:lnSpc>
                <a:spcPct val="100000"/>
              </a:lnSpc>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128808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lnSpc>
                <a:spcPct val="150000"/>
              </a:lnSpc>
              <a:buFont typeface="Wingdings" panose="05000000000000000000" pitchFamily="2" charset="2"/>
              <a:buChar char="§"/>
              <a:defRPr>
                <a:solidFill>
                  <a:schemeClr val="tx1"/>
                </a:solidFill>
              </a:defRPr>
            </a:lvl1pPr>
            <a:lvl2pPr marL="685800" indent="-228600">
              <a:lnSpc>
                <a:spcPct val="150000"/>
              </a:lnSpc>
              <a:buFont typeface="Wingdings" panose="05000000000000000000" pitchFamily="2" charset="2"/>
              <a:buChar char="§"/>
              <a:defRPr>
                <a:solidFill>
                  <a:schemeClr val="tx1"/>
                </a:solidFill>
              </a:defRPr>
            </a:lvl2pPr>
            <a:lvl3pPr marL="1143000" indent="-228600">
              <a:lnSpc>
                <a:spcPct val="150000"/>
              </a:lnSpc>
              <a:buFont typeface="Wingdings" panose="05000000000000000000" pitchFamily="2" charset="2"/>
              <a:buChar char="§"/>
              <a:defRPr>
                <a:solidFill>
                  <a:schemeClr val="tx1"/>
                </a:solidFill>
              </a:defRPr>
            </a:lvl3pPr>
            <a:lvl4pPr marL="1600200" indent="-228600">
              <a:lnSpc>
                <a:spcPct val="150000"/>
              </a:lnSpc>
              <a:buFont typeface="Wingdings" panose="05000000000000000000" pitchFamily="2" charset="2"/>
              <a:buChar char="§"/>
              <a:defRPr>
                <a:solidFill>
                  <a:schemeClr val="tx1"/>
                </a:solidFill>
              </a:defRPr>
            </a:lvl4pPr>
            <a:lvl5pPr marL="2057400" indent="-228600">
              <a:lnSpc>
                <a:spcPct val="150000"/>
              </a:lnSpc>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95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19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36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425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479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3821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2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C23B726-209D-4554-B472-76CF768AD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1498183-2849-4ACD-A774-3B0DF4A2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A68AD14-687C-4EAD-B4EA-8D6C86E27F4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5903" y="5416548"/>
            <a:ext cx="1862366" cy="1362321"/>
          </a:xfrm>
          <a:prstGeom prst="rect">
            <a:avLst/>
          </a:prstGeom>
        </p:spPr>
      </p:pic>
    </p:spTree>
    <p:extLst>
      <p:ext uri="{BB962C8B-B14F-4D97-AF65-F5344CB8AC3E}">
        <p14:creationId xmlns:p14="http://schemas.microsoft.com/office/powerpoint/2010/main" val="1134458929"/>
      </p:ext>
    </p:extLst>
  </p:cSld>
  <p:clrMap bg1="lt1" tx1="dk1" bg2="lt2" tx2="dk2" accent1="accent1" accent2="accent2" accent3="accent3" accent4="accent4" accent5="accent5" accent6="accent6" hlink="hlink" folHlink="folHlink"/>
  <p:sldLayoutIdLst>
    <p:sldLayoutId id="2147483693" r:id="rId1"/>
    <p:sldLayoutId id="2147483708" r:id="rId2"/>
    <p:sldLayoutId id="2147483709" r:id="rId3"/>
    <p:sldLayoutId id="2147483663" r:id="rId4"/>
    <p:sldLayoutId id="2147483710" r:id="rId5"/>
    <p:sldLayoutId id="2147483711" r:id="rId6"/>
    <p:sldLayoutId id="2147483712" r:id="rId7"/>
    <p:sldLayoutId id="2147483654" r:id="rId8"/>
    <p:sldLayoutId id="2147483699" r:id="rId9"/>
    <p:sldLayoutId id="2147483713" r:id="rId10"/>
  </p:sldLayoutIdLst>
  <p:txStyles>
    <p:titleStyle>
      <a:lvl1pPr algn="l" defTabSz="914400" rtl="0" eaLnBrk="1" latinLnBrk="0" hangingPunct="1">
        <a:lnSpc>
          <a:spcPct val="90000"/>
        </a:lnSpc>
        <a:spcBef>
          <a:spcPct val="0"/>
        </a:spcBef>
        <a:buNone/>
        <a:defRPr sz="5400" b="1" kern="1200">
          <a:solidFill>
            <a:schemeClr val="tx1"/>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slideLayout" Target="../slideLayouts/slideLayout3.xml"/><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tags" Target="../tags/tag13.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svg"/><Relationship Id="rId10" Type="http://schemas.openxmlformats.org/officeDocument/2006/relationships/image" Target="../media/image28.svg"/><Relationship Id="rId19" Type="http://schemas.openxmlformats.org/officeDocument/2006/relationships/image" Target="../media/image37.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0.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svg"/><Relationship Id="rId4" Type="http://schemas.openxmlformats.org/officeDocument/2006/relationships/diagramLayout" Target="../diagrams/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1.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2.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49.tmp"/></Relationships>
</file>

<file path=ppt/slides/_rels/slide2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9.xml"/><Relationship Id="rId1" Type="http://schemas.openxmlformats.org/officeDocument/2006/relationships/tags" Target="../tags/tag26.xml"/><Relationship Id="rId5" Type="http://schemas.openxmlformats.org/officeDocument/2006/relationships/image" Target="../media/image53.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4.xml"/><Relationship Id="rId7" Type="http://schemas.openxmlformats.org/officeDocument/2006/relationships/image" Target="../media/image58.png"/><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image" Target="../media/image15.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hyperlink" Target="https://commons.wikimedia.org/wiki/File:Thank-you-word-cloud.jp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jpeg"/><Relationship Id="rId12" Type="http://schemas.microsoft.com/office/2007/relationships/hdphoto" Target="../media/hdphoto5.wdp"/><Relationship Id="rId2" Type="http://schemas.openxmlformats.org/officeDocument/2006/relationships/slideLayout" Target="../slideLayouts/slideLayout3.xml"/><Relationship Id="rId1" Type="http://schemas.openxmlformats.org/officeDocument/2006/relationships/tags" Target="../tags/tag9.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B831DA-998C-402B-A2D3-0438A5EE550B}"/>
              </a:ext>
            </a:extLst>
          </p:cNvPr>
          <p:cNvSpPr>
            <a:spLocks noGrp="1"/>
          </p:cNvSpPr>
          <p:nvPr>
            <p:ph type="subTitle" idx="1"/>
          </p:nvPr>
        </p:nvSpPr>
        <p:spPr>
          <a:xfrm>
            <a:off x="518746" y="1582618"/>
            <a:ext cx="7288823" cy="1655762"/>
          </a:xfrm>
        </p:spPr>
        <p:txBody>
          <a:bodyPr/>
          <a:lstStyle/>
          <a:p>
            <a:r>
              <a:rPr lang="en-US" dirty="0"/>
              <a:t>Best Practices</a:t>
            </a:r>
          </a:p>
        </p:txBody>
      </p:sp>
      <p:sp>
        <p:nvSpPr>
          <p:cNvPr id="2" name="Title 1">
            <a:extLst>
              <a:ext uri="{FF2B5EF4-FFF2-40B4-BE49-F238E27FC236}">
                <a16:creationId xmlns:a16="http://schemas.microsoft.com/office/drawing/2014/main" id="{1A687D3A-9499-4897-B949-1BB2946588EF}"/>
              </a:ext>
            </a:extLst>
          </p:cNvPr>
          <p:cNvSpPr>
            <a:spLocks noGrp="1"/>
          </p:cNvSpPr>
          <p:nvPr>
            <p:ph type="ctrTitle"/>
          </p:nvPr>
        </p:nvSpPr>
        <p:spPr/>
        <p:txBody>
          <a:bodyPr>
            <a:normAutofit fontScale="90000"/>
          </a:bodyPr>
          <a:lstStyle/>
          <a:p>
            <a:r>
              <a:rPr lang="en-US" dirty="0"/>
              <a:t>Requirements Management</a:t>
            </a:r>
          </a:p>
        </p:txBody>
      </p:sp>
      <p:grpSp>
        <p:nvGrpSpPr>
          <p:cNvPr id="4" name="Group 3">
            <a:extLst>
              <a:ext uri="{FF2B5EF4-FFF2-40B4-BE49-F238E27FC236}">
                <a16:creationId xmlns:a16="http://schemas.microsoft.com/office/drawing/2014/main" id="{42520328-5174-4789-A919-5BE218658064}"/>
              </a:ext>
            </a:extLst>
          </p:cNvPr>
          <p:cNvGrpSpPr/>
          <p:nvPr/>
        </p:nvGrpSpPr>
        <p:grpSpPr>
          <a:xfrm>
            <a:off x="698663" y="6178859"/>
            <a:ext cx="2890896" cy="344034"/>
            <a:chOff x="694598" y="6096898"/>
            <a:chExt cx="2890896" cy="344034"/>
          </a:xfrm>
        </p:grpSpPr>
        <p:sp>
          <p:nvSpPr>
            <p:cNvPr id="5" name="Subtitle 2">
              <a:extLst>
                <a:ext uri="{FF2B5EF4-FFF2-40B4-BE49-F238E27FC236}">
                  <a16:creationId xmlns:a16="http://schemas.microsoft.com/office/drawing/2014/main" id="{5E9E2ED8-32ED-4ADB-A39B-59F1AAF8E40B}"/>
                </a:ext>
              </a:extLst>
            </p:cNvPr>
            <p:cNvSpPr txBox="1">
              <a:spLocks/>
            </p:cNvSpPr>
            <p:nvPr/>
          </p:nvSpPr>
          <p:spPr>
            <a:xfrm>
              <a:off x="870890" y="6096898"/>
              <a:ext cx="2714604" cy="344034"/>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mj-lt"/>
                </a:rPr>
                <a:t>@Inflectra  |  #</a:t>
              </a:r>
              <a:r>
                <a:rPr lang="en-US" sz="1600" dirty="0" err="1">
                  <a:solidFill>
                    <a:prstClr val="black"/>
                  </a:solidFill>
                  <a:latin typeface="+mj-lt"/>
                </a:rPr>
                <a:t>InflectraCon</a:t>
              </a:r>
              <a:endParaRPr lang="en-US" sz="1600" dirty="0">
                <a:solidFill>
                  <a:prstClr val="black"/>
                </a:solidFill>
                <a:latin typeface="+mj-lt"/>
              </a:endParaRPr>
            </a:p>
          </p:txBody>
        </p:sp>
        <p:pic>
          <p:nvPicPr>
            <p:cNvPr id="6" name="Graphic 10">
              <a:extLst>
                <a:ext uri="{FF2B5EF4-FFF2-40B4-BE49-F238E27FC236}">
                  <a16:creationId xmlns:a16="http://schemas.microsoft.com/office/drawing/2014/main" id="{11EEBE29-26F5-4914-BB8A-DA0CD7D3DA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598" y="6182340"/>
              <a:ext cx="219420" cy="178462"/>
            </a:xfrm>
            <a:prstGeom prst="rect">
              <a:avLst/>
            </a:prstGeom>
          </p:spPr>
        </p:pic>
      </p:grpSp>
    </p:spTree>
    <p:custDataLst>
      <p:tags r:id="rId1"/>
    </p:custDataLst>
    <p:extLst>
      <p:ext uri="{BB962C8B-B14F-4D97-AF65-F5344CB8AC3E}">
        <p14:creationId xmlns:p14="http://schemas.microsoft.com/office/powerpoint/2010/main" val="267409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55E3-7B71-461D-9EA2-5277BD24420C}"/>
              </a:ext>
            </a:extLst>
          </p:cNvPr>
          <p:cNvSpPr>
            <a:spLocks noGrp="1"/>
          </p:cNvSpPr>
          <p:nvPr>
            <p:ph type="title"/>
          </p:nvPr>
        </p:nvSpPr>
        <p:spPr>
          <a:xfrm>
            <a:off x="1043685" y="642277"/>
            <a:ext cx="8648700" cy="677108"/>
          </a:xfrm>
        </p:spPr>
        <p:txBody>
          <a:bodyPr>
            <a:normAutofit fontScale="90000"/>
          </a:bodyPr>
          <a:lstStyle/>
          <a:p>
            <a:r>
              <a:rPr lang="en-US" dirty="0"/>
              <a:t>Requirements have a Lifecycle</a:t>
            </a:r>
          </a:p>
        </p:txBody>
      </p:sp>
      <p:graphicFrame>
        <p:nvGraphicFramePr>
          <p:cNvPr id="4" name="Content Placeholder 3">
            <a:extLst>
              <a:ext uri="{FF2B5EF4-FFF2-40B4-BE49-F238E27FC236}">
                <a16:creationId xmlns:a16="http://schemas.microsoft.com/office/drawing/2014/main" id="{56788579-B064-4D81-BCEE-8E544C04645C}"/>
              </a:ext>
            </a:extLst>
          </p:cNvPr>
          <p:cNvGraphicFramePr>
            <a:graphicFrameLocks noGrp="1"/>
          </p:cNvGraphicFramePr>
          <p:nvPr>
            <p:ph idx="1"/>
          </p:nvPr>
        </p:nvGraphicFramePr>
        <p:xfrm>
          <a:off x="2085975" y="1883569"/>
          <a:ext cx="8648700" cy="3989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1814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1EFC84E-0C0A-4C53-BF3E-1FAA379D65FF}"/>
                                            </p:graphicEl>
                                          </p:spTgt>
                                        </p:tgtEl>
                                        <p:attrNameLst>
                                          <p:attrName>style.visibility</p:attrName>
                                        </p:attrNameLst>
                                      </p:cBhvr>
                                      <p:to>
                                        <p:strVal val="visible"/>
                                      </p:to>
                                    </p:set>
                                    <p:animEffect transition="in" filter="fade">
                                      <p:cBhvr>
                                        <p:cTn id="7" dur="500"/>
                                        <p:tgtEl>
                                          <p:spTgt spid="4">
                                            <p:graphicEl>
                                              <a:dgm id="{91EFC84E-0C0A-4C53-BF3E-1FAA379D65F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C281DFA-0919-4BDF-AB34-24D1F3A1AC3B}"/>
                                            </p:graphicEl>
                                          </p:spTgt>
                                        </p:tgtEl>
                                        <p:attrNameLst>
                                          <p:attrName>style.visibility</p:attrName>
                                        </p:attrNameLst>
                                      </p:cBhvr>
                                      <p:to>
                                        <p:strVal val="visible"/>
                                      </p:to>
                                    </p:set>
                                    <p:animEffect transition="in" filter="fade">
                                      <p:cBhvr>
                                        <p:cTn id="12" dur="500"/>
                                        <p:tgtEl>
                                          <p:spTgt spid="4">
                                            <p:graphicEl>
                                              <a:dgm id="{AC281DFA-0919-4BDF-AB34-24D1F3A1AC3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63D09BC8-EDCE-4176-AF72-B8DC097C190C}"/>
                                            </p:graphicEl>
                                          </p:spTgt>
                                        </p:tgtEl>
                                        <p:attrNameLst>
                                          <p:attrName>style.visibility</p:attrName>
                                        </p:attrNameLst>
                                      </p:cBhvr>
                                      <p:to>
                                        <p:strVal val="visible"/>
                                      </p:to>
                                    </p:set>
                                    <p:animEffect transition="in" filter="fade">
                                      <p:cBhvr>
                                        <p:cTn id="15" dur="500"/>
                                        <p:tgtEl>
                                          <p:spTgt spid="4">
                                            <p:graphicEl>
                                              <a:dgm id="{63D09BC8-EDCE-4176-AF72-B8DC097C190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DB95CCBB-6DA1-4E0D-9F23-76AC9373095F}"/>
                                            </p:graphicEl>
                                          </p:spTgt>
                                        </p:tgtEl>
                                        <p:attrNameLst>
                                          <p:attrName>style.visibility</p:attrName>
                                        </p:attrNameLst>
                                      </p:cBhvr>
                                      <p:to>
                                        <p:strVal val="visible"/>
                                      </p:to>
                                    </p:set>
                                    <p:animEffect transition="in" filter="fade">
                                      <p:cBhvr>
                                        <p:cTn id="20" dur="500"/>
                                        <p:tgtEl>
                                          <p:spTgt spid="4">
                                            <p:graphicEl>
                                              <a:dgm id="{DB95CCBB-6DA1-4E0D-9F23-76AC9373095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D01481BF-1AE7-4879-A78A-60058CE7F308}"/>
                                            </p:graphicEl>
                                          </p:spTgt>
                                        </p:tgtEl>
                                        <p:attrNameLst>
                                          <p:attrName>style.visibility</p:attrName>
                                        </p:attrNameLst>
                                      </p:cBhvr>
                                      <p:to>
                                        <p:strVal val="visible"/>
                                      </p:to>
                                    </p:set>
                                    <p:animEffect transition="in" filter="fade">
                                      <p:cBhvr>
                                        <p:cTn id="25" dur="500"/>
                                        <p:tgtEl>
                                          <p:spTgt spid="4">
                                            <p:graphicEl>
                                              <a:dgm id="{D01481BF-1AE7-4879-A78A-60058CE7F30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graphicEl>
                                              <a:dgm id="{407A2F0F-4F41-4404-A993-D2EE388A3F03}"/>
                                            </p:graphicEl>
                                          </p:spTgt>
                                        </p:tgtEl>
                                        <p:attrNameLst>
                                          <p:attrName>style.visibility</p:attrName>
                                        </p:attrNameLst>
                                      </p:cBhvr>
                                      <p:to>
                                        <p:strVal val="visible"/>
                                      </p:to>
                                    </p:set>
                                    <p:animEffect transition="in" filter="fade">
                                      <p:cBhvr>
                                        <p:cTn id="30" dur="500"/>
                                        <p:tgtEl>
                                          <p:spTgt spid="4">
                                            <p:graphicEl>
                                              <a:dgm id="{407A2F0F-4F41-4404-A993-D2EE388A3F03}"/>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graphicEl>
                                              <a:dgm id="{B4005759-B5FB-4F56-893C-CB5E2118CA10}"/>
                                            </p:graphicEl>
                                          </p:spTgt>
                                        </p:tgtEl>
                                        <p:attrNameLst>
                                          <p:attrName>style.visibility</p:attrName>
                                        </p:attrNameLst>
                                      </p:cBhvr>
                                      <p:to>
                                        <p:strVal val="visible"/>
                                      </p:to>
                                    </p:set>
                                    <p:animEffect transition="in" filter="fade">
                                      <p:cBhvr>
                                        <p:cTn id="35" dur="500"/>
                                        <p:tgtEl>
                                          <p:spTgt spid="4">
                                            <p:graphicEl>
                                              <a:dgm id="{B4005759-B5FB-4F56-893C-CB5E2118CA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6540-8D63-4434-A666-ADDA54E72A51}"/>
              </a:ext>
            </a:extLst>
          </p:cNvPr>
          <p:cNvSpPr>
            <a:spLocks noGrp="1"/>
          </p:cNvSpPr>
          <p:nvPr>
            <p:ph type="title"/>
          </p:nvPr>
        </p:nvSpPr>
        <p:spPr>
          <a:xfrm>
            <a:off x="2133601" y="642277"/>
            <a:ext cx="7558785" cy="677108"/>
          </a:xfrm>
        </p:spPr>
        <p:txBody>
          <a:bodyPr>
            <a:normAutofit fontScale="90000"/>
          </a:bodyPr>
          <a:lstStyle/>
          <a:p>
            <a:r>
              <a:rPr lang="en-US" dirty="0"/>
              <a:t>Use Cases and User Stories</a:t>
            </a:r>
          </a:p>
        </p:txBody>
      </p:sp>
      <p:graphicFrame>
        <p:nvGraphicFramePr>
          <p:cNvPr id="3" name="Diagram 2">
            <a:extLst>
              <a:ext uri="{FF2B5EF4-FFF2-40B4-BE49-F238E27FC236}">
                <a16:creationId xmlns:a16="http://schemas.microsoft.com/office/drawing/2014/main" id="{A16FBE26-5CC6-492D-B8C7-38D6DCE427D0}"/>
              </a:ext>
            </a:extLst>
          </p:cNvPr>
          <p:cNvGraphicFramePr/>
          <p:nvPr/>
        </p:nvGraphicFramePr>
        <p:xfrm>
          <a:off x="5884418" y="2209800"/>
          <a:ext cx="4250183"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D09C3508-073F-4839-95A6-178340BC742E}"/>
              </a:ext>
            </a:extLst>
          </p:cNvPr>
          <p:cNvGraphicFramePr>
            <a:graphicFrameLocks noGrp="1"/>
          </p:cNvGraphicFramePr>
          <p:nvPr>
            <p:ph sz="half" idx="4294967295"/>
          </p:nvPr>
        </p:nvGraphicFramePr>
        <p:xfrm>
          <a:off x="1658938" y="1524000"/>
          <a:ext cx="5103813" cy="35979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4257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53DD-0FA9-4A64-A299-6D738EA2AF4C}"/>
              </a:ext>
            </a:extLst>
          </p:cNvPr>
          <p:cNvSpPr>
            <a:spLocks noGrp="1"/>
          </p:cNvSpPr>
          <p:nvPr>
            <p:ph type="title"/>
          </p:nvPr>
        </p:nvSpPr>
        <p:spPr>
          <a:xfrm>
            <a:off x="2058259" y="1040194"/>
            <a:ext cx="8386192" cy="615553"/>
          </a:xfrm>
        </p:spPr>
        <p:txBody>
          <a:bodyPr>
            <a:normAutofit fontScale="90000"/>
          </a:bodyPr>
          <a:lstStyle/>
          <a:p>
            <a:r>
              <a:rPr lang="en-US" sz="4000" dirty="0"/>
              <a:t>Use Case and User Stories Relationship</a:t>
            </a:r>
          </a:p>
        </p:txBody>
      </p:sp>
      <p:pic>
        <p:nvPicPr>
          <p:cNvPr id="5" name="Content Placeholder 4" descr="Man">
            <a:extLst>
              <a:ext uri="{FF2B5EF4-FFF2-40B4-BE49-F238E27FC236}">
                <a16:creationId xmlns:a16="http://schemas.microsoft.com/office/drawing/2014/main" id="{155ED815-08A8-43C8-A917-B0FB7EBFFACE}"/>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0305" y="2424275"/>
            <a:ext cx="685800" cy="685800"/>
          </a:xfrm>
        </p:spPr>
      </p:pic>
      <p:pic>
        <p:nvPicPr>
          <p:cNvPr id="7" name="Graphic 6" descr="Laptop">
            <a:extLst>
              <a:ext uri="{FF2B5EF4-FFF2-40B4-BE49-F238E27FC236}">
                <a16:creationId xmlns:a16="http://schemas.microsoft.com/office/drawing/2014/main" id="{A71696C7-8A92-4DF5-AED0-B6DF424A32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6535" y="3336011"/>
            <a:ext cx="685800" cy="685800"/>
          </a:xfrm>
          <a:prstGeom prst="rect">
            <a:avLst/>
          </a:prstGeom>
        </p:spPr>
      </p:pic>
      <p:pic>
        <p:nvPicPr>
          <p:cNvPr id="9" name="Graphic 8" descr="Smart Phone">
            <a:extLst>
              <a:ext uri="{FF2B5EF4-FFF2-40B4-BE49-F238E27FC236}">
                <a16:creationId xmlns:a16="http://schemas.microsoft.com/office/drawing/2014/main" id="{DE69C83A-D329-4167-87BB-4BBD2A08D4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7859" y="4162256"/>
            <a:ext cx="685800" cy="685800"/>
          </a:xfrm>
          <a:prstGeom prst="rect">
            <a:avLst/>
          </a:prstGeom>
        </p:spPr>
      </p:pic>
      <p:pic>
        <p:nvPicPr>
          <p:cNvPr id="11" name="Graphic 10" descr="Line Arrow: Straight">
            <a:extLst>
              <a:ext uri="{FF2B5EF4-FFF2-40B4-BE49-F238E27FC236}">
                <a16:creationId xmlns:a16="http://schemas.microsoft.com/office/drawing/2014/main" id="{6568AB5F-CE93-4F63-8350-3D8CD3ED0A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4295776" y="3280929"/>
            <a:ext cx="685800" cy="685800"/>
          </a:xfrm>
          <a:prstGeom prst="rect">
            <a:avLst/>
          </a:prstGeom>
        </p:spPr>
      </p:pic>
      <p:pic>
        <p:nvPicPr>
          <p:cNvPr id="13" name="Graphic 12" descr="Open Folder">
            <a:extLst>
              <a:ext uri="{FF2B5EF4-FFF2-40B4-BE49-F238E27FC236}">
                <a16:creationId xmlns:a16="http://schemas.microsoft.com/office/drawing/2014/main" id="{5B669A53-3FC7-4913-8840-A3333762936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40312" y="3189421"/>
            <a:ext cx="685800" cy="685800"/>
          </a:xfrm>
          <a:prstGeom prst="rect">
            <a:avLst/>
          </a:prstGeom>
        </p:spPr>
      </p:pic>
      <p:sp>
        <p:nvSpPr>
          <p:cNvPr id="14" name="Oval 13">
            <a:extLst>
              <a:ext uri="{FF2B5EF4-FFF2-40B4-BE49-F238E27FC236}">
                <a16:creationId xmlns:a16="http://schemas.microsoft.com/office/drawing/2014/main" id="{C680BBF9-B4E2-4401-B155-19895279FDAF}"/>
              </a:ext>
            </a:extLst>
          </p:cNvPr>
          <p:cNvSpPr/>
          <p:nvPr/>
        </p:nvSpPr>
        <p:spPr>
          <a:xfrm>
            <a:off x="2942361" y="2595724"/>
            <a:ext cx="1005321" cy="37347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bg2"/>
                </a:solidFill>
              </a:rPr>
              <a:t>Use Case A</a:t>
            </a:r>
          </a:p>
        </p:txBody>
      </p:sp>
      <p:sp>
        <p:nvSpPr>
          <p:cNvPr id="15" name="Oval 14">
            <a:extLst>
              <a:ext uri="{FF2B5EF4-FFF2-40B4-BE49-F238E27FC236}">
                <a16:creationId xmlns:a16="http://schemas.microsoft.com/office/drawing/2014/main" id="{195DE42E-78BD-4BB8-A8A7-F66A56F618D8}"/>
              </a:ext>
            </a:extLst>
          </p:cNvPr>
          <p:cNvSpPr/>
          <p:nvPr/>
        </p:nvSpPr>
        <p:spPr>
          <a:xfrm>
            <a:off x="2981327" y="3450376"/>
            <a:ext cx="1005321" cy="37347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bg2"/>
                </a:solidFill>
              </a:rPr>
              <a:t>Use Case K</a:t>
            </a:r>
          </a:p>
        </p:txBody>
      </p:sp>
      <p:sp>
        <p:nvSpPr>
          <p:cNvPr id="16" name="Oval 15">
            <a:extLst>
              <a:ext uri="{FF2B5EF4-FFF2-40B4-BE49-F238E27FC236}">
                <a16:creationId xmlns:a16="http://schemas.microsoft.com/office/drawing/2014/main" id="{761ED8F6-FD77-4D80-A4CB-B7F0909FB773}"/>
              </a:ext>
            </a:extLst>
          </p:cNvPr>
          <p:cNvSpPr/>
          <p:nvPr/>
        </p:nvSpPr>
        <p:spPr>
          <a:xfrm>
            <a:off x="2927041" y="4318417"/>
            <a:ext cx="1005321" cy="37347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bg2"/>
                </a:solidFill>
              </a:rPr>
              <a:t>Use Case M</a:t>
            </a:r>
          </a:p>
        </p:txBody>
      </p:sp>
      <p:sp>
        <p:nvSpPr>
          <p:cNvPr id="17" name="TextBox 16">
            <a:extLst>
              <a:ext uri="{FF2B5EF4-FFF2-40B4-BE49-F238E27FC236}">
                <a16:creationId xmlns:a16="http://schemas.microsoft.com/office/drawing/2014/main" id="{097C04AD-86AB-4CD0-B8A2-B7A82EC2B5D1}"/>
              </a:ext>
            </a:extLst>
          </p:cNvPr>
          <p:cNvSpPr txBox="1"/>
          <p:nvPr/>
        </p:nvSpPr>
        <p:spPr>
          <a:xfrm>
            <a:off x="7105409" y="3822150"/>
            <a:ext cx="1204176" cy="253916"/>
          </a:xfrm>
          <a:prstGeom prst="rect">
            <a:avLst/>
          </a:prstGeom>
          <a:noFill/>
        </p:spPr>
        <p:txBody>
          <a:bodyPr wrap="none" rtlCol="0">
            <a:spAutoFit/>
          </a:bodyPr>
          <a:lstStyle/>
          <a:p>
            <a:r>
              <a:rPr lang="en-US" sz="1050" dirty="0"/>
              <a:t>Product Backlog</a:t>
            </a:r>
          </a:p>
        </p:txBody>
      </p:sp>
      <p:pic>
        <p:nvPicPr>
          <p:cNvPr id="19" name="Graphic 18" descr="Teacher">
            <a:extLst>
              <a:ext uri="{FF2B5EF4-FFF2-40B4-BE49-F238E27FC236}">
                <a16:creationId xmlns:a16="http://schemas.microsoft.com/office/drawing/2014/main" id="{D6296BA8-BC69-4FFD-888C-D1836C412F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32243" y="3251766"/>
            <a:ext cx="685800" cy="685800"/>
          </a:xfrm>
          <a:prstGeom prst="rect">
            <a:avLst/>
          </a:prstGeom>
        </p:spPr>
      </p:pic>
      <p:sp>
        <p:nvSpPr>
          <p:cNvPr id="20" name="TextBox 19">
            <a:extLst>
              <a:ext uri="{FF2B5EF4-FFF2-40B4-BE49-F238E27FC236}">
                <a16:creationId xmlns:a16="http://schemas.microsoft.com/office/drawing/2014/main" id="{BC804611-5E99-4224-A236-CFB7CC35EC11}"/>
              </a:ext>
            </a:extLst>
          </p:cNvPr>
          <p:cNvSpPr txBox="1"/>
          <p:nvPr/>
        </p:nvSpPr>
        <p:spPr>
          <a:xfrm>
            <a:off x="5203362" y="3851313"/>
            <a:ext cx="764953" cy="253916"/>
          </a:xfrm>
          <a:prstGeom prst="rect">
            <a:avLst/>
          </a:prstGeom>
          <a:noFill/>
        </p:spPr>
        <p:txBody>
          <a:bodyPr wrap="none" rtlCol="0">
            <a:spAutoFit/>
          </a:bodyPr>
          <a:lstStyle/>
          <a:p>
            <a:r>
              <a:rPr lang="en-US" sz="1050" dirty="0"/>
              <a:t>Roadmap</a:t>
            </a:r>
          </a:p>
        </p:txBody>
      </p:sp>
      <p:pic>
        <p:nvPicPr>
          <p:cNvPr id="21" name="Graphic 20" descr="Line Arrow: Straight">
            <a:extLst>
              <a:ext uri="{FF2B5EF4-FFF2-40B4-BE49-F238E27FC236}">
                <a16:creationId xmlns:a16="http://schemas.microsoft.com/office/drawing/2014/main" id="{6683ED08-E6BF-48A1-A835-30D13269C60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6208640" y="3251766"/>
            <a:ext cx="685800" cy="685800"/>
          </a:xfrm>
          <a:prstGeom prst="rect">
            <a:avLst/>
          </a:prstGeom>
        </p:spPr>
      </p:pic>
      <p:pic>
        <p:nvPicPr>
          <p:cNvPr id="22" name="Graphic 21" descr="Line Arrow: Straight">
            <a:extLst>
              <a:ext uri="{FF2B5EF4-FFF2-40B4-BE49-F238E27FC236}">
                <a16:creationId xmlns:a16="http://schemas.microsoft.com/office/drawing/2014/main" id="{16B4CB24-AC1C-47BD-AA50-887727E8B88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784421">
            <a:off x="7994940" y="2712575"/>
            <a:ext cx="685800" cy="685800"/>
          </a:xfrm>
          <a:prstGeom prst="rect">
            <a:avLst/>
          </a:prstGeom>
        </p:spPr>
      </p:pic>
      <p:pic>
        <p:nvPicPr>
          <p:cNvPr id="24" name="Graphic 23" descr="Daily Calendar">
            <a:extLst>
              <a:ext uri="{FF2B5EF4-FFF2-40B4-BE49-F238E27FC236}">
                <a16:creationId xmlns:a16="http://schemas.microsoft.com/office/drawing/2014/main" id="{3245DC87-76C4-479C-B6D7-48B49B0DE72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65488" y="2039287"/>
            <a:ext cx="1441145" cy="1441145"/>
          </a:xfrm>
          <a:prstGeom prst="rect">
            <a:avLst/>
          </a:prstGeom>
        </p:spPr>
      </p:pic>
      <p:pic>
        <p:nvPicPr>
          <p:cNvPr id="25" name="Graphic 24" descr="Line Arrow: Straight">
            <a:extLst>
              <a:ext uri="{FF2B5EF4-FFF2-40B4-BE49-F238E27FC236}">
                <a16:creationId xmlns:a16="http://schemas.microsoft.com/office/drawing/2014/main" id="{69075460-C140-4A2F-989D-88A0A3A4AF8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9019149" y="3486427"/>
            <a:ext cx="570088" cy="685800"/>
          </a:xfrm>
          <a:prstGeom prst="rect">
            <a:avLst/>
          </a:prstGeom>
        </p:spPr>
      </p:pic>
      <p:pic>
        <p:nvPicPr>
          <p:cNvPr id="31" name="Graphic 30" descr="Checklist">
            <a:extLst>
              <a:ext uri="{FF2B5EF4-FFF2-40B4-BE49-F238E27FC236}">
                <a16:creationId xmlns:a16="http://schemas.microsoft.com/office/drawing/2014/main" id="{1BE853B3-60DC-462B-BF92-B22569312DF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86060" y="4402910"/>
            <a:ext cx="685800" cy="685800"/>
          </a:xfrm>
          <a:prstGeom prst="rect">
            <a:avLst/>
          </a:prstGeom>
        </p:spPr>
      </p:pic>
      <p:pic>
        <p:nvPicPr>
          <p:cNvPr id="33" name="Graphic 32" descr="Checklist">
            <a:extLst>
              <a:ext uri="{FF2B5EF4-FFF2-40B4-BE49-F238E27FC236}">
                <a16:creationId xmlns:a16="http://schemas.microsoft.com/office/drawing/2014/main" id="{CAE3F8F3-D2DF-4B5F-88ED-6D82876EC04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61293" y="4082146"/>
            <a:ext cx="685800" cy="685800"/>
          </a:xfrm>
          <a:prstGeom prst="rect">
            <a:avLst/>
          </a:prstGeom>
        </p:spPr>
      </p:pic>
      <p:pic>
        <p:nvPicPr>
          <p:cNvPr id="34" name="Graphic 33" descr="Line Arrow: Straight">
            <a:extLst>
              <a:ext uri="{FF2B5EF4-FFF2-40B4-BE49-F238E27FC236}">
                <a16:creationId xmlns:a16="http://schemas.microsoft.com/office/drawing/2014/main" id="{1208138D-DE94-4CE5-9C55-DAD8835FA6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398533">
            <a:off x="8177660" y="3958950"/>
            <a:ext cx="685800" cy="685800"/>
          </a:xfrm>
          <a:prstGeom prst="rect">
            <a:avLst/>
          </a:prstGeom>
        </p:spPr>
      </p:pic>
      <p:pic>
        <p:nvPicPr>
          <p:cNvPr id="35" name="Graphic 34" descr="Line Arrow: Straight">
            <a:extLst>
              <a:ext uri="{FF2B5EF4-FFF2-40B4-BE49-F238E27FC236}">
                <a16:creationId xmlns:a16="http://schemas.microsoft.com/office/drawing/2014/main" id="{2C4D6FC3-3A88-4073-B063-2B43C3D6E9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76071" y="3620239"/>
            <a:ext cx="1929818" cy="2329364"/>
          </a:xfrm>
          <a:prstGeom prst="rect">
            <a:avLst/>
          </a:prstGeom>
        </p:spPr>
      </p:pic>
      <p:sp>
        <p:nvSpPr>
          <p:cNvPr id="36" name="TextBox 35">
            <a:extLst>
              <a:ext uri="{FF2B5EF4-FFF2-40B4-BE49-F238E27FC236}">
                <a16:creationId xmlns:a16="http://schemas.microsoft.com/office/drawing/2014/main" id="{A4239048-6A7C-4BB2-8E95-0996AFC317BA}"/>
              </a:ext>
            </a:extLst>
          </p:cNvPr>
          <p:cNvSpPr txBox="1"/>
          <p:nvPr/>
        </p:nvSpPr>
        <p:spPr>
          <a:xfrm>
            <a:off x="9078190" y="3296312"/>
            <a:ext cx="1247457" cy="253916"/>
          </a:xfrm>
          <a:prstGeom prst="rect">
            <a:avLst/>
          </a:prstGeom>
          <a:noFill/>
        </p:spPr>
        <p:txBody>
          <a:bodyPr wrap="none" rtlCol="0">
            <a:spAutoFit/>
          </a:bodyPr>
          <a:lstStyle/>
          <a:p>
            <a:r>
              <a:rPr lang="en-US" sz="1050" dirty="0"/>
              <a:t>Iteration Backlog</a:t>
            </a:r>
          </a:p>
        </p:txBody>
      </p:sp>
      <p:sp>
        <p:nvSpPr>
          <p:cNvPr id="37" name="TextBox 36">
            <a:extLst>
              <a:ext uri="{FF2B5EF4-FFF2-40B4-BE49-F238E27FC236}">
                <a16:creationId xmlns:a16="http://schemas.microsoft.com/office/drawing/2014/main" id="{EB8B0765-DDF2-4E01-9050-C828234241EF}"/>
              </a:ext>
            </a:extLst>
          </p:cNvPr>
          <p:cNvSpPr txBox="1"/>
          <p:nvPr/>
        </p:nvSpPr>
        <p:spPr>
          <a:xfrm>
            <a:off x="9031795" y="4737457"/>
            <a:ext cx="631904" cy="253916"/>
          </a:xfrm>
          <a:prstGeom prst="rect">
            <a:avLst/>
          </a:prstGeom>
          <a:noFill/>
        </p:spPr>
        <p:txBody>
          <a:bodyPr wrap="none" rtlCol="0">
            <a:spAutoFit/>
          </a:bodyPr>
          <a:lstStyle/>
          <a:p>
            <a:r>
              <a:rPr lang="en-US" sz="1050" dirty="0"/>
              <a:t>Review</a:t>
            </a:r>
          </a:p>
        </p:txBody>
      </p:sp>
      <p:sp>
        <p:nvSpPr>
          <p:cNvPr id="38" name="TextBox 37">
            <a:extLst>
              <a:ext uri="{FF2B5EF4-FFF2-40B4-BE49-F238E27FC236}">
                <a16:creationId xmlns:a16="http://schemas.microsoft.com/office/drawing/2014/main" id="{A4E2961B-9E2F-47EB-850C-96F263B24521}"/>
              </a:ext>
            </a:extLst>
          </p:cNvPr>
          <p:cNvSpPr txBox="1"/>
          <p:nvPr/>
        </p:nvSpPr>
        <p:spPr>
          <a:xfrm>
            <a:off x="2129408" y="2053168"/>
            <a:ext cx="587020" cy="300082"/>
          </a:xfrm>
          <a:prstGeom prst="rect">
            <a:avLst/>
          </a:prstGeom>
          <a:noFill/>
        </p:spPr>
        <p:txBody>
          <a:bodyPr wrap="none" rtlCol="0">
            <a:spAutoFit/>
          </a:bodyPr>
          <a:lstStyle/>
          <a:p>
            <a:r>
              <a:rPr lang="en-US" sz="1350" dirty="0">
                <a:solidFill>
                  <a:srgbClr val="C00000"/>
                </a:solidFill>
              </a:rPr>
              <a:t>Need</a:t>
            </a:r>
          </a:p>
        </p:txBody>
      </p:sp>
      <p:sp>
        <p:nvSpPr>
          <p:cNvPr id="39" name="TextBox 38">
            <a:extLst>
              <a:ext uri="{FF2B5EF4-FFF2-40B4-BE49-F238E27FC236}">
                <a16:creationId xmlns:a16="http://schemas.microsoft.com/office/drawing/2014/main" id="{8E00A6D1-0D96-4D2A-8BCF-16A0BCC10F36}"/>
              </a:ext>
            </a:extLst>
          </p:cNvPr>
          <p:cNvSpPr txBox="1"/>
          <p:nvPr/>
        </p:nvSpPr>
        <p:spPr>
          <a:xfrm>
            <a:off x="5046031" y="2053168"/>
            <a:ext cx="862737" cy="300082"/>
          </a:xfrm>
          <a:prstGeom prst="rect">
            <a:avLst/>
          </a:prstGeom>
          <a:noFill/>
        </p:spPr>
        <p:txBody>
          <a:bodyPr wrap="none" rtlCol="0">
            <a:spAutoFit/>
          </a:bodyPr>
          <a:lstStyle/>
          <a:p>
            <a:r>
              <a:rPr lang="en-US" sz="1350" dirty="0">
                <a:solidFill>
                  <a:srgbClr val="C00000"/>
                </a:solidFill>
              </a:rPr>
              <a:t>Features</a:t>
            </a:r>
          </a:p>
        </p:txBody>
      </p:sp>
      <p:sp>
        <p:nvSpPr>
          <p:cNvPr id="40" name="TextBox 39">
            <a:extLst>
              <a:ext uri="{FF2B5EF4-FFF2-40B4-BE49-F238E27FC236}">
                <a16:creationId xmlns:a16="http://schemas.microsoft.com/office/drawing/2014/main" id="{2477A9E4-2B1D-4334-A8B0-3BED1B9E077D}"/>
              </a:ext>
            </a:extLst>
          </p:cNvPr>
          <p:cNvSpPr txBox="1"/>
          <p:nvPr/>
        </p:nvSpPr>
        <p:spPr>
          <a:xfrm>
            <a:off x="7140574" y="2006446"/>
            <a:ext cx="1420582" cy="715581"/>
          </a:xfrm>
          <a:prstGeom prst="rect">
            <a:avLst/>
          </a:prstGeom>
          <a:noFill/>
        </p:spPr>
        <p:txBody>
          <a:bodyPr wrap="none" rtlCol="0">
            <a:spAutoFit/>
          </a:bodyPr>
          <a:lstStyle/>
          <a:p>
            <a:pPr algn="ctr"/>
            <a:r>
              <a:rPr lang="en-US" sz="1350" dirty="0">
                <a:solidFill>
                  <a:srgbClr val="C00000"/>
                </a:solidFill>
              </a:rPr>
              <a:t>Design Element</a:t>
            </a:r>
          </a:p>
          <a:p>
            <a:pPr algn="ctr"/>
            <a:endParaRPr lang="en-US" sz="1350" dirty="0">
              <a:solidFill>
                <a:srgbClr val="C00000"/>
              </a:solidFill>
            </a:endParaRPr>
          </a:p>
          <a:p>
            <a:pPr algn="ctr"/>
            <a:r>
              <a:rPr lang="en-US" sz="1350" dirty="0">
                <a:solidFill>
                  <a:srgbClr val="C00000"/>
                </a:solidFill>
              </a:rPr>
              <a:t>Quality</a:t>
            </a:r>
          </a:p>
        </p:txBody>
      </p:sp>
      <p:sp>
        <p:nvSpPr>
          <p:cNvPr id="41" name="TextBox 40">
            <a:extLst>
              <a:ext uri="{FF2B5EF4-FFF2-40B4-BE49-F238E27FC236}">
                <a16:creationId xmlns:a16="http://schemas.microsoft.com/office/drawing/2014/main" id="{CA8FB9EC-5977-48C2-B91F-D2D8100C04A2}"/>
              </a:ext>
            </a:extLst>
          </p:cNvPr>
          <p:cNvSpPr txBox="1"/>
          <p:nvPr/>
        </p:nvSpPr>
        <p:spPr>
          <a:xfrm>
            <a:off x="3068905" y="2052561"/>
            <a:ext cx="909223" cy="300082"/>
          </a:xfrm>
          <a:prstGeom prst="rect">
            <a:avLst/>
          </a:prstGeom>
          <a:noFill/>
        </p:spPr>
        <p:txBody>
          <a:bodyPr wrap="none" rtlCol="0">
            <a:spAutoFit/>
          </a:bodyPr>
          <a:lstStyle/>
          <a:p>
            <a:r>
              <a:rPr lang="en-US" sz="1350" dirty="0">
                <a:solidFill>
                  <a:srgbClr val="C00000"/>
                </a:solidFill>
              </a:rPr>
              <a:t>Use Case</a:t>
            </a:r>
          </a:p>
        </p:txBody>
      </p:sp>
      <p:sp>
        <p:nvSpPr>
          <p:cNvPr id="43" name="TextBox 42">
            <a:extLst>
              <a:ext uri="{FF2B5EF4-FFF2-40B4-BE49-F238E27FC236}">
                <a16:creationId xmlns:a16="http://schemas.microsoft.com/office/drawing/2014/main" id="{BD38C562-9A27-44B8-85FE-A52BE26657F4}"/>
              </a:ext>
            </a:extLst>
          </p:cNvPr>
          <p:cNvSpPr txBox="1"/>
          <p:nvPr/>
        </p:nvSpPr>
        <p:spPr>
          <a:xfrm>
            <a:off x="9133505" y="1966798"/>
            <a:ext cx="1152880" cy="300082"/>
          </a:xfrm>
          <a:prstGeom prst="rect">
            <a:avLst/>
          </a:prstGeom>
          <a:noFill/>
        </p:spPr>
        <p:txBody>
          <a:bodyPr wrap="none" rtlCol="0">
            <a:spAutoFit/>
          </a:bodyPr>
          <a:lstStyle/>
          <a:p>
            <a:r>
              <a:rPr lang="en-US" sz="1350" dirty="0">
                <a:solidFill>
                  <a:srgbClr val="C00000"/>
                </a:solidFill>
              </a:rPr>
              <a:t>User Stories</a:t>
            </a:r>
          </a:p>
        </p:txBody>
      </p:sp>
      <p:sp>
        <p:nvSpPr>
          <p:cNvPr id="44" name="TextBox 43">
            <a:extLst>
              <a:ext uri="{FF2B5EF4-FFF2-40B4-BE49-F238E27FC236}">
                <a16:creationId xmlns:a16="http://schemas.microsoft.com/office/drawing/2014/main" id="{52BD3485-E3A0-43BD-BB9D-A8FCF5C93479}"/>
              </a:ext>
            </a:extLst>
          </p:cNvPr>
          <p:cNvSpPr txBox="1"/>
          <p:nvPr/>
        </p:nvSpPr>
        <p:spPr>
          <a:xfrm>
            <a:off x="9680000" y="5023398"/>
            <a:ext cx="740908" cy="415498"/>
          </a:xfrm>
          <a:prstGeom prst="rect">
            <a:avLst/>
          </a:prstGeom>
          <a:noFill/>
        </p:spPr>
        <p:txBody>
          <a:bodyPr wrap="none" rtlCol="0">
            <a:spAutoFit/>
          </a:bodyPr>
          <a:lstStyle/>
          <a:p>
            <a:pPr algn="ctr"/>
            <a:r>
              <a:rPr lang="en-US" sz="1050" dirty="0"/>
              <a:t>Market </a:t>
            </a:r>
            <a:br>
              <a:rPr lang="en-US" sz="1050" dirty="0"/>
            </a:br>
            <a:r>
              <a:rPr lang="en-US" sz="1050" dirty="0"/>
              <a:t>Research</a:t>
            </a:r>
          </a:p>
        </p:txBody>
      </p:sp>
      <p:pic>
        <p:nvPicPr>
          <p:cNvPr id="45" name="Graphic 44" descr="Line Arrow: Straight">
            <a:extLst>
              <a:ext uri="{FF2B5EF4-FFF2-40B4-BE49-F238E27FC236}">
                <a16:creationId xmlns:a16="http://schemas.microsoft.com/office/drawing/2014/main" id="{0C023305-75E9-46BA-9E2F-0913CA197EF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9623240" y="3627107"/>
            <a:ext cx="865805" cy="685800"/>
          </a:xfrm>
          <a:prstGeom prst="rect">
            <a:avLst/>
          </a:prstGeom>
        </p:spPr>
      </p:pic>
      <p:pic>
        <p:nvPicPr>
          <p:cNvPr id="47" name="Graphic 46">
            <a:extLst>
              <a:ext uri="{FF2B5EF4-FFF2-40B4-BE49-F238E27FC236}">
                <a16:creationId xmlns:a16="http://schemas.microsoft.com/office/drawing/2014/main" id="{809A06B5-80B9-4E32-AA04-CDD227976D0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67859" y="4968290"/>
            <a:ext cx="685800" cy="685800"/>
          </a:xfrm>
          <a:prstGeom prst="rect">
            <a:avLst/>
          </a:prstGeom>
        </p:spPr>
      </p:pic>
      <p:sp>
        <p:nvSpPr>
          <p:cNvPr id="48" name="Oval 47">
            <a:extLst>
              <a:ext uri="{FF2B5EF4-FFF2-40B4-BE49-F238E27FC236}">
                <a16:creationId xmlns:a16="http://schemas.microsoft.com/office/drawing/2014/main" id="{195C217D-EBD0-413D-98B8-75FACA66AA79}"/>
              </a:ext>
            </a:extLst>
          </p:cNvPr>
          <p:cNvSpPr/>
          <p:nvPr/>
        </p:nvSpPr>
        <p:spPr>
          <a:xfrm>
            <a:off x="2927041" y="5088710"/>
            <a:ext cx="1005321" cy="37347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bg2"/>
                </a:solidFill>
              </a:rPr>
              <a:t>Use Case Z</a:t>
            </a:r>
          </a:p>
        </p:txBody>
      </p:sp>
      <p:cxnSp>
        <p:nvCxnSpPr>
          <p:cNvPr id="4" name="Straight Connector 3">
            <a:extLst>
              <a:ext uri="{FF2B5EF4-FFF2-40B4-BE49-F238E27FC236}">
                <a16:creationId xmlns:a16="http://schemas.microsoft.com/office/drawing/2014/main" id="{097E750D-7AC3-4488-A55F-705C5B69B159}"/>
              </a:ext>
            </a:extLst>
          </p:cNvPr>
          <p:cNvCxnSpPr>
            <a:cxnSpLocks/>
          </p:cNvCxnSpPr>
          <p:nvPr/>
        </p:nvCxnSpPr>
        <p:spPr>
          <a:xfrm>
            <a:off x="3436536" y="3110075"/>
            <a:ext cx="0" cy="2259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545851-14B7-417C-8853-9AD546D681CC}"/>
              </a:ext>
            </a:extLst>
          </p:cNvPr>
          <p:cNvCxnSpPr>
            <a:cxnSpLocks/>
          </p:cNvCxnSpPr>
          <p:nvPr/>
        </p:nvCxnSpPr>
        <p:spPr>
          <a:xfrm>
            <a:off x="3436536" y="3966730"/>
            <a:ext cx="0" cy="2259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B5E989-C886-442D-8983-1508F3FF4730}"/>
              </a:ext>
            </a:extLst>
          </p:cNvPr>
          <p:cNvCxnSpPr>
            <a:cxnSpLocks/>
          </p:cNvCxnSpPr>
          <p:nvPr/>
        </p:nvCxnSpPr>
        <p:spPr>
          <a:xfrm>
            <a:off x="3408065" y="4784921"/>
            <a:ext cx="0" cy="2259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512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par>
                                <p:cTn id="63" presetID="10"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0" presetClass="entr" presetSubtype="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500"/>
                                        <p:tgtEl>
                                          <p:spTgt spid="44"/>
                                        </p:tgtEl>
                                      </p:cBhvr>
                                    </p:animEffec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20" grpId="0"/>
      <p:bldP spid="36" grpId="0"/>
      <p:bldP spid="37" grpId="0"/>
      <p:bldP spid="38" grpId="0"/>
      <p:bldP spid="39" grpId="0"/>
      <p:bldP spid="40" grpId="0"/>
      <p:bldP spid="41" grpId="0"/>
      <p:bldP spid="43" grpId="0"/>
      <p:bldP spid="44" grpId="0"/>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6"/>
          <p:cNvSpPr/>
          <p:nvPr/>
        </p:nvSpPr>
        <p:spPr>
          <a:xfrm>
            <a:off x="1200275" y="5658564"/>
            <a:ext cx="187341" cy="187341"/>
          </a:xfrm>
          <a:prstGeom prst="bevel">
            <a:avLst/>
          </a:prstGeom>
          <a:solidFill>
            <a:schemeClr val="accent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534728" y="5835218"/>
            <a:ext cx="82572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lang="en-US" sz="2000" dirty="0">
                <a:solidFill>
                  <a:prstClr val="black"/>
                </a:solidFill>
                <a:latin typeface="Aharoni" panose="02010803020104030203" pitchFamily="2" charset="-79"/>
                <a:cs typeface="Aharoni" panose="02010803020104030203" pitchFamily="2" charset="-79"/>
              </a:rPr>
              <a:t>Low</a:t>
            </a:r>
            <a:endPar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25" name="TextBox 24"/>
          <p:cNvSpPr txBox="1"/>
          <p:nvPr/>
        </p:nvSpPr>
        <p:spPr>
          <a:xfrm>
            <a:off x="2667733" y="5924427"/>
            <a:ext cx="68245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kumimoji="0" lang="en-US"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Customer</a:t>
            </a:r>
            <a:r>
              <a:rPr kumimoji="0" lang="en-US" b="0" i="0" u="none" strike="noStrike" kern="1200" cap="none" spc="0" normalizeH="0" noProof="0" dirty="0">
                <a:ln>
                  <a:noFill/>
                </a:ln>
                <a:solidFill>
                  <a:prstClr val="black"/>
                </a:solidFill>
                <a:effectLst/>
                <a:uLnTx/>
                <a:uFillTx/>
                <a:latin typeface="Aharoni" panose="02010803020104030203" pitchFamily="2" charset="-79"/>
                <a:ea typeface="+mn-ea"/>
                <a:cs typeface="Aharoni" panose="02010803020104030203" pitchFamily="2" charset="-79"/>
              </a:rPr>
              <a:t> </a:t>
            </a:r>
            <a:r>
              <a:rPr kumimoji="0" lang="en-US"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Client’s Understanding of What They Want</a:t>
            </a:r>
          </a:p>
        </p:txBody>
      </p:sp>
      <p:sp>
        <p:nvSpPr>
          <p:cNvPr id="26" name="TextBox 25"/>
          <p:cNvSpPr txBox="1"/>
          <p:nvPr/>
        </p:nvSpPr>
        <p:spPr>
          <a:xfrm>
            <a:off x="10238564" y="5924427"/>
            <a:ext cx="10622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High</a:t>
            </a:r>
          </a:p>
        </p:txBody>
      </p:sp>
      <p:cxnSp>
        <p:nvCxnSpPr>
          <p:cNvPr id="4" name="Straight Connector 3"/>
          <p:cNvCxnSpPr/>
          <p:nvPr/>
        </p:nvCxnSpPr>
        <p:spPr>
          <a:xfrm>
            <a:off x="1448081" y="5749306"/>
            <a:ext cx="9807306" cy="0"/>
          </a:xfrm>
          <a:prstGeom prst="line">
            <a:avLst/>
          </a:prstGeom>
          <a:ln w="114300">
            <a:gradFill flip="none" rotWithShape="1">
              <a:gsLst>
                <a:gs pos="1395">
                  <a:schemeClr val="accent2">
                    <a:lumMod val="50000"/>
                  </a:schemeClr>
                </a:gs>
                <a:gs pos="11000">
                  <a:srgbClr val="FF0000"/>
                </a:gs>
                <a:gs pos="87000">
                  <a:srgbClr val="00B0F0"/>
                </a:gs>
                <a:gs pos="70000">
                  <a:schemeClr val="accent6">
                    <a:lumMod val="75000"/>
                  </a:schemeClr>
                </a:gs>
                <a:gs pos="56000">
                  <a:srgbClr val="FFC000"/>
                </a:gs>
                <a:gs pos="47000">
                  <a:srgbClr val="FFFF00"/>
                </a:gs>
                <a:gs pos="33000">
                  <a:srgbClr val="FFC000"/>
                </a:gs>
                <a:gs pos="98000">
                  <a:schemeClr val="accent5">
                    <a:lumMod val="75000"/>
                  </a:schemeClr>
                </a:gs>
              </a:gsLst>
              <a:lin ang="0" scaled="1"/>
              <a:tileRect/>
            </a:gradFill>
            <a:beve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24853" y="311742"/>
            <a:ext cx="11237494" cy="584775"/>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3200" b="1" dirty="0">
                <a:latin typeface="Arial" panose="020B0604020202020204" pitchFamily="34" charset="0"/>
                <a:cs typeface="Arial" panose="020B0604020202020204" pitchFamily="34" charset="0"/>
              </a:rPr>
              <a:t>The Requirements - Competency Matrix</a:t>
            </a:r>
          </a:p>
        </p:txBody>
      </p:sp>
      <p:sp>
        <p:nvSpPr>
          <p:cNvPr id="37" name="TextBox 36"/>
          <p:cNvSpPr txBox="1"/>
          <p:nvPr/>
        </p:nvSpPr>
        <p:spPr>
          <a:xfrm>
            <a:off x="270643" y="1293835"/>
            <a:ext cx="10622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High</a:t>
            </a:r>
          </a:p>
        </p:txBody>
      </p:sp>
      <p:sp>
        <p:nvSpPr>
          <p:cNvPr id="43" name="TextBox 42"/>
          <p:cNvSpPr txBox="1"/>
          <p:nvPr/>
        </p:nvSpPr>
        <p:spPr>
          <a:xfrm rot="5400000">
            <a:off x="-680523" y="3244334"/>
            <a:ext cx="33148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kumimoji="0" lang="en-US"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Team’s  Competency</a:t>
            </a:r>
            <a:r>
              <a:rPr kumimoji="0" lang="en-US" b="0" i="0" u="none" strike="noStrike" kern="1200" cap="none" spc="0" normalizeH="0" noProof="0" dirty="0">
                <a:ln>
                  <a:noFill/>
                </a:ln>
                <a:solidFill>
                  <a:prstClr val="black"/>
                </a:solidFill>
                <a:effectLst/>
                <a:uLnTx/>
                <a:uFillTx/>
                <a:latin typeface="Aharoni" panose="02010803020104030203" pitchFamily="2" charset="-79"/>
                <a:ea typeface="+mn-ea"/>
                <a:cs typeface="Aharoni" panose="02010803020104030203" pitchFamily="2" charset="-79"/>
              </a:rPr>
              <a:t> Level</a:t>
            </a:r>
          </a:p>
        </p:txBody>
      </p:sp>
      <p:cxnSp>
        <p:nvCxnSpPr>
          <p:cNvPr id="45" name="Straight Connector 44"/>
          <p:cNvCxnSpPr/>
          <p:nvPr/>
        </p:nvCxnSpPr>
        <p:spPr>
          <a:xfrm rot="16200000">
            <a:off x="-925162" y="3357379"/>
            <a:ext cx="4437111" cy="0"/>
          </a:xfrm>
          <a:prstGeom prst="line">
            <a:avLst/>
          </a:prstGeom>
          <a:ln w="114300">
            <a:gradFill flip="none" rotWithShape="1">
              <a:gsLst>
                <a:gs pos="1395">
                  <a:schemeClr val="accent2">
                    <a:lumMod val="50000"/>
                  </a:schemeClr>
                </a:gs>
                <a:gs pos="11000">
                  <a:srgbClr val="FF0000"/>
                </a:gs>
                <a:gs pos="87000">
                  <a:srgbClr val="00B0F0"/>
                </a:gs>
                <a:gs pos="70000">
                  <a:schemeClr val="accent6">
                    <a:lumMod val="75000"/>
                  </a:schemeClr>
                </a:gs>
                <a:gs pos="56000">
                  <a:srgbClr val="FFC000"/>
                </a:gs>
                <a:gs pos="47000">
                  <a:srgbClr val="FFFF00"/>
                </a:gs>
                <a:gs pos="33000">
                  <a:srgbClr val="FFC000"/>
                </a:gs>
                <a:gs pos="98000">
                  <a:schemeClr val="accent5">
                    <a:lumMod val="75000"/>
                  </a:schemeClr>
                </a:gs>
              </a:gsLst>
              <a:lin ang="0" scaled="1"/>
              <a:tileRect/>
            </a:gradFill>
            <a:beve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1552074" y="1255417"/>
            <a:ext cx="9420726" cy="4331368"/>
          </a:xfrm>
          <a:prstGeom prst="roundRect">
            <a:avLst/>
          </a:prstGeom>
          <a:no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6027821" y="1243385"/>
            <a:ext cx="0" cy="4355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515979" y="3372971"/>
            <a:ext cx="943275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187532" y="1549642"/>
            <a:ext cx="568744" cy="999507"/>
            <a:chOff x="664911" y="3633747"/>
            <a:chExt cx="198834" cy="352504"/>
          </a:xfrm>
          <a:solidFill>
            <a:schemeClr val="accent6">
              <a:lumMod val="75000"/>
            </a:schemeClr>
          </a:solidFill>
        </p:grpSpPr>
        <p:sp>
          <p:nvSpPr>
            <p:cNvPr id="66" name="Moon 65"/>
            <p:cNvSpPr/>
            <p:nvPr/>
          </p:nvSpPr>
          <p:spPr>
            <a:xfrm rot="1985469">
              <a:off x="781499" y="3633747"/>
              <a:ext cx="82246" cy="352504"/>
            </a:xfrm>
            <a:prstGeom prst="moon">
              <a:avLst>
                <a:gd name="adj" fmla="val 570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19047897" flipH="1">
              <a:off x="664911" y="3760551"/>
              <a:ext cx="82246" cy="219318"/>
            </a:xfrm>
            <a:prstGeom prst="moon">
              <a:avLst>
                <a:gd name="adj" fmla="val 5941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flipH="1">
            <a:off x="6917195" y="1478038"/>
            <a:ext cx="3465068" cy="1380796"/>
            <a:chOff x="7435021" y="2755626"/>
            <a:chExt cx="3465068" cy="1380796"/>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8477157" y="1713490"/>
              <a:ext cx="1380796" cy="3465068"/>
            </a:xfrm>
            <a:prstGeom prst="roundRect">
              <a:avLst>
                <a:gd name="adj" fmla="val 50000"/>
              </a:avLst>
            </a:prstGeom>
            <a:ln>
              <a:noFill/>
            </a:ln>
            <a:effectLst>
              <a:outerShdw blurRad="292100" dist="139700" dir="2700000" algn="tl" rotWithShape="0">
                <a:srgbClr val="333333">
                  <a:alpha val="65000"/>
                </a:srgbClr>
              </a:outerShdw>
            </a:effectLst>
          </p:spPr>
        </p:pic>
        <p:sp>
          <p:nvSpPr>
            <p:cNvPr id="57" name="TextBox 56"/>
            <p:cNvSpPr txBox="1"/>
            <p:nvPr/>
          </p:nvSpPr>
          <p:spPr>
            <a:xfrm>
              <a:off x="7460141" y="3092081"/>
              <a:ext cx="3414828" cy="707886"/>
            </a:xfrm>
            <a:prstGeom prst="rect">
              <a:avLst/>
            </a:prstGeom>
            <a:noFill/>
          </p:spPr>
          <p:txBody>
            <a:bodyPr wrap="square" rtlCol="0">
              <a:spAutoFit/>
            </a:bodyPr>
            <a:lstStyle/>
            <a:p>
              <a:pPr marL="168275" indent="-168275">
                <a:buFont typeface="Arial" panose="020B0604020202020204" pitchFamily="34" charset="0"/>
                <a:buChar char="•"/>
              </a:pPr>
              <a:r>
                <a:rPr lang="en-US" sz="2000" b="1" dirty="0">
                  <a:solidFill>
                    <a:schemeClr val="accent5">
                      <a:lumMod val="75000"/>
                    </a:schemeClr>
                  </a:solidFill>
                </a:rPr>
                <a:t>Good Customer Articulation</a:t>
              </a:r>
            </a:p>
            <a:p>
              <a:pPr marL="168275" indent="-168275">
                <a:buFont typeface="Arial" panose="020B0604020202020204" pitchFamily="34" charset="0"/>
                <a:buChar char="•"/>
              </a:pPr>
              <a:r>
                <a:rPr lang="en-US" sz="2000" b="1" dirty="0">
                  <a:solidFill>
                    <a:schemeClr val="accent5">
                      <a:lumMod val="75000"/>
                    </a:schemeClr>
                  </a:solidFill>
                </a:rPr>
                <a:t>Good Team Evaluation</a:t>
              </a:r>
            </a:p>
          </p:txBody>
        </p:sp>
      </p:grpSp>
      <p:grpSp>
        <p:nvGrpSpPr>
          <p:cNvPr id="3" name="Group 2"/>
          <p:cNvGrpSpPr/>
          <p:nvPr/>
        </p:nvGrpSpPr>
        <p:grpSpPr>
          <a:xfrm flipH="1">
            <a:off x="1902123" y="1478038"/>
            <a:ext cx="3465068" cy="1380796"/>
            <a:chOff x="1882789" y="1681899"/>
            <a:chExt cx="3465068" cy="1380796"/>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2924925" y="639763"/>
              <a:ext cx="1380796" cy="3465068"/>
            </a:xfrm>
            <a:prstGeom prst="roundRect">
              <a:avLst>
                <a:gd name="adj" fmla="val 50000"/>
              </a:avLst>
            </a:prstGeom>
            <a:ln>
              <a:noFill/>
            </a:ln>
            <a:effectLst>
              <a:outerShdw blurRad="292100" dist="139700" dir="2700000" algn="tl" rotWithShape="0">
                <a:srgbClr val="333333">
                  <a:alpha val="65000"/>
                </a:srgbClr>
              </a:outerShdw>
            </a:effectLst>
          </p:spPr>
        </p:pic>
        <p:sp>
          <p:nvSpPr>
            <p:cNvPr id="56" name="TextBox 55"/>
            <p:cNvSpPr txBox="1"/>
            <p:nvPr/>
          </p:nvSpPr>
          <p:spPr>
            <a:xfrm>
              <a:off x="1958976" y="2018354"/>
              <a:ext cx="3312695" cy="707886"/>
            </a:xfrm>
            <a:prstGeom prst="rect">
              <a:avLst/>
            </a:prstGeom>
            <a:noFill/>
          </p:spPr>
          <p:txBody>
            <a:bodyPr wrap="square" rtlCol="0">
              <a:spAutoFit/>
            </a:bodyPr>
            <a:lstStyle/>
            <a:p>
              <a:pPr marL="168275" indent="-168275">
                <a:buFont typeface="Arial" panose="020B0604020202020204" pitchFamily="34" charset="0"/>
                <a:buChar char="•"/>
              </a:pPr>
              <a:r>
                <a:rPr lang="en-US" sz="2000" b="1" dirty="0">
                  <a:solidFill>
                    <a:srgbClr val="FF0000"/>
                  </a:solidFill>
                </a:rPr>
                <a:t>Poor Customer Articulation</a:t>
              </a:r>
            </a:p>
            <a:p>
              <a:pPr marL="168275" indent="-168275">
                <a:buFont typeface="Arial" panose="020B0604020202020204" pitchFamily="34" charset="0"/>
                <a:buChar char="•"/>
              </a:pPr>
              <a:r>
                <a:rPr lang="en-US" sz="2000" b="1" dirty="0">
                  <a:solidFill>
                    <a:schemeClr val="accent5">
                      <a:lumMod val="75000"/>
                    </a:schemeClr>
                  </a:solidFill>
                </a:rPr>
                <a:t>Good Team Evaluation</a:t>
              </a:r>
            </a:p>
          </p:txBody>
        </p:sp>
      </p:grpSp>
      <p:grpSp>
        <p:nvGrpSpPr>
          <p:cNvPr id="5" name="Group 4"/>
          <p:cNvGrpSpPr/>
          <p:nvPr/>
        </p:nvGrpSpPr>
        <p:grpSpPr>
          <a:xfrm flipH="1">
            <a:off x="1902123" y="3908522"/>
            <a:ext cx="3465068" cy="1380796"/>
            <a:chOff x="1963021" y="3836280"/>
            <a:chExt cx="3465068" cy="1380796"/>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3005157" y="2794144"/>
              <a:ext cx="1380796" cy="3465068"/>
            </a:xfrm>
            <a:prstGeom prst="roundRect">
              <a:avLst>
                <a:gd name="adj" fmla="val 50000"/>
              </a:avLst>
            </a:prstGeom>
            <a:ln>
              <a:noFill/>
            </a:ln>
            <a:effectLst>
              <a:outerShdw blurRad="292100" dist="139700" dir="2700000" algn="tl" rotWithShape="0">
                <a:srgbClr val="333333">
                  <a:alpha val="65000"/>
                </a:srgbClr>
              </a:outerShdw>
            </a:effectLst>
          </p:spPr>
        </p:pic>
        <p:sp>
          <p:nvSpPr>
            <p:cNvPr id="55" name="TextBox 54"/>
            <p:cNvSpPr txBox="1"/>
            <p:nvPr/>
          </p:nvSpPr>
          <p:spPr>
            <a:xfrm>
              <a:off x="1988141" y="4172734"/>
              <a:ext cx="3414828" cy="707886"/>
            </a:xfrm>
            <a:prstGeom prst="rect">
              <a:avLst/>
            </a:prstGeom>
            <a:noFill/>
          </p:spPr>
          <p:txBody>
            <a:bodyPr wrap="square" rtlCol="0">
              <a:spAutoFit/>
            </a:bodyPr>
            <a:lstStyle/>
            <a:p>
              <a:pPr marL="168275" indent="-168275">
                <a:buFont typeface="Arial" panose="020B0604020202020204" pitchFamily="34" charset="0"/>
                <a:buChar char="•"/>
              </a:pPr>
              <a:r>
                <a:rPr lang="en-US" sz="2000" b="1" dirty="0">
                  <a:solidFill>
                    <a:srgbClr val="FF0000"/>
                  </a:solidFill>
                </a:rPr>
                <a:t>Poor Customer Articulation</a:t>
              </a:r>
            </a:p>
            <a:p>
              <a:pPr marL="168275" indent="-168275">
                <a:buFont typeface="Arial" panose="020B0604020202020204" pitchFamily="34" charset="0"/>
                <a:buChar char="•"/>
              </a:pPr>
              <a:r>
                <a:rPr lang="en-US" sz="2000" b="1" dirty="0">
                  <a:solidFill>
                    <a:srgbClr val="FF0000"/>
                  </a:solidFill>
                </a:rPr>
                <a:t>Poor Team Evaluation</a:t>
              </a:r>
            </a:p>
          </p:txBody>
        </p:sp>
      </p:grpSp>
      <p:sp>
        <p:nvSpPr>
          <p:cNvPr id="64" name="&quot;No&quot; Symbol 63"/>
          <p:cNvSpPr/>
          <p:nvPr/>
        </p:nvSpPr>
        <p:spPr>
          <a:xfrm>
            <a:off x="2539756" y="3543605"/>
            <a:ext cx="2033337" cy="2033337"/>
          </a:xfrm>
          <a:prstGeom prst="noSmoking">
            <a:avLst>
              <a:gd name="adj" fmla="val 9215"/>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flipH="1">
            <a:off x="6917195" y="3908522"/>
            <a:ext cx="3465068" cy="1380796"/>
            <a:chOff x="6939698" y="3850135"/>
            <a:chExt cx="3465068" cy="1380796"/>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7981834" y="2807999"/>
              <a:ext cx="1380796" cy="3465068"/>
            </a:xfrm>
            <a:prstGeom prst="roundRect">
              <a:avLst>
                <a:gd name="adj" fmla="val 50000"/>
              </a:avLst>
            </a:prstGeom>
            <a:ln>
              <a:noFill/>
            </a:ln>
            <a:effectLst>
              <a:outerShdw blurRad="292100" dist="139700" dir="2700000" algn="tl" rotWithShape="0">
                <a:srgbClr val="333333">
                  <a:alpha val="65000"/>
                </a:srgbClr>
              </a:outerShdw>
            </a:effectLst>
          </p:spPr>
        </p:pic>
        <p:sp>
          <p:nvSpPr>
            <p:cNvPr id="58" name="TextBox 57"/>
            <p:cNvSpPr txBox="1"/>
            <p:nvPr/>
          </p:nvSpPr>
          <p:spPr>
            <a:xfrm>
              <a:off x="6993828" y="4186590"/>
              <a:ext cx="3356809" cy="707886"/>
            </a:xfrm>
            <a:prstGeom prst="rect">
              <a:avLst/>
            </a:prstGeom>
            <a:noFill/>
          </p:spPr>
          <p:txBody>
            <a:bodyPr wrap="square" rtlCol="0">
              <a:spAutoFit/>
            </a:bodyPr>
            <a:lstStyle/>
            <a:p>
              <a:pPr marL="168275" indent="-168275">
                <a:buFont typeface="Arial" panose="020B0604020202020204" pitchFamily="34" charset="0"/>
                <a:buChar char="•"/>
              </a:pPr>
              <a:r>
                <a:rPr lang="en-US" sz="2000" b="1" dirty="0">
                  <a:solidFill>
                    <a:schemeClr val="accent1">
                      <a:lumMod val="75000"/>
                    </a:schemeClr>
                  </a:solidFill>
                </a:rPr>
                <a:t>Good Customer </a:t>
              </a:r>
              <a:r>
                <a:rPr lang="en-US" sz="2000" b="1" dirty="0">
                  <a:solidFill>
                    <a:schemeClr val="accent5">
                      <a:lumMod val="75000"/>
                    </a:schemeClr>
                  </a:solidFill>
                </a:rPr>
                <a:t>Articulation</a:t>
              </a:r>
            </a:p>
            <a:p>
              <a:pPr marL="168275" indent="-168275">
                <a:buFont typeface="Arial" panose="020B0604020202020204" pitchFamily="34" charset="0"/>
                <a:buChar char="•"/>
              </a:pPr>
              <a:r>
                <a:rPr lang="en-US" sz="2000" b="1" dirty="0">
                  <a:solidFill>
                    <a:srgbClr val="FF0000"/>
                  </a:solidFill>
                </a:rPr>
                <a:t>Poor Team Evaluation</a:t>
              </a:r>
            </a:p>
          </p:txBody>
        </p:sp>
      </p:grpSp>
      <p:sp>
        <p:nvSpPr>
          <p:cNvPr id="8" name="Rounded Rectangle 7"/>
          <p:cNvSpPr/>
          <p:nvPr/>
        </p:nvSpPr>
        <p:spPr>
          <a:xfrm>
            <a:off x="6035041" y="1240970"/>
            <a:ext cx="4911634" cy="2142309"/>
          </a:xfrm>
          <a:prstGeom prst="roundRect">
            <a:avLst>
              <a:gd name="adj" fmla="val 306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615314" y="2855617"/>
            <a:ext cx="2908893" cy="1024052"/>
            <a:chOff x="4499810" y="2610853"/>
            <a:chExt cx="3007895" cy="974558"/>
          </a:xfrm>
        </p:grpSpPr>
        <p:sp>
          <p:nvSpPr>
            <p:cNvPr id="52" name="Rounded Rectangle 51"/>
            <p:cNvSpPr/>
            <p:nvPr/>
          </p:nvSpPr>
          <p:spPr>
            <a:xfrm>
              <a:off x="4499810" y="2610853"/>
              <a:ext cx="3007895" cy="974558"/>
            </a:xfrm>
            <a:prstGeom prst="roundRect">
              <a:avLst>
                <a:gd name="adj" fmla="val 462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TextBox 50"/>
            <p:cNvSpPr txBox="1"/>
            <p:nvPr/>
          </p:nvSpPr>
          <p:spPr>
            <a:xfrm>
              <a:off x="4565983" y="2744189"/>
              <a:ext cx="2875548" cy="707886"/>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How Volatile Are Our Requirements?</a:t>
              </a:r>
            </a:p>
          </p:txBody>
        </p:sp>
      </p:grpSp>
      <p:sp>
        <p:nvSpPr>
          <p:cNvPr id="9" name="TextBox 8"/>
          <p:cNvSpPr txBox="1"/>
          <p:nvPr/>
        </p:nvSpPr>
        <p:spPr>
          <a:xfrm rot="2450970">
            <a:off x="10268998" y="826109"/>
            <a:ext cx="1496291" cy="646331"/>
          </a:xfrm>
          <a:prstGeom prst="rect">
            <a:avLst/>
          </a:prstGeom>
          <a:noFill/>
        </p:spPr>
        <p:txBody>
          <a:bodyPr wrap="square" rtlCol="0">
            <a:spAutoFit/>
          </a:bodyPr>
          <a:lstStyle/>
          <a:p>
            <a:pPr algn="ctr"/>
            <a:r>
              <a:rPr lang="en-US" dirty="0">
                <a:latin typeface="Century Gothic" panose="020B0502020202020204" pitchFamily="34" charset="0"/>
              </a:rPr>
              <a:t>Goal Quadrant</a:t>
            </a:r>
          </a:p>
        </p:txBody>
      </p:sp>
      <p:sp>
        <p:nvSpPr>
          <p:cNvPr id="36" name="TextBox 35"/>
          <p:cNvSpPr txBox="1"/>
          <p:nvPr/>
        </p:nvSpPr>
        <p:spPr>
          <a:xfrm>
            <a:off x="5143484" y="6268556"/>
            <a:ext cx="18730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lang="en-US" dirty="0">
                <a:solidFill>
                  <a:prstClr val="black"/>
                </a:solidFill>
                <a:latin typeface="Aharoni" panose="02010803020104030203" pitchFamily="2" charset="-79"/>
                <a:cs typeface="Aharoni" panose="02010803020104030203" pitchFamily="2" charset="-79"/>
              </a:rPr>
              <a:t>[ Articulation ] </a:t>
            </a:r>
            <a:endParaRPr kumimoji="0" lang="en-US"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38" name="TextBox 37"/>
          <p:cNvSpPr txBox="1"/>
          <p:nvPr/>
        </p:nvSpPr>
        <p:spPr>
          <a:xfrm rot="5400000">
            <a:off x="-214989" y="3244334"/>
            <a:ext cx="1685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3000" algn="l"/>
                <a:tab pos="3429000" algn="l"/>
                <a:tab pos="5654675" algn="l"/>
                <a:tab pos="7950200" algn="l"/>
              </a:tabLst>
              <a:defRPr/>
            </a:pPr>
            <a:r>
              <a:rPr lang="en-US" baseline="0" dirty="0">
                <a:solidFill>
                  <a:prstClr val="black"/>
                </a:solidFill>
                <a:latin typeface="Aharoni" panose="02010803020104030203" pitchFamily="2" charset="-79"/>
                <a:cs typeface="Aharoni" panose="02010803020104030203" pitchFamily="2" charset="-79"/>
              </a:rPr>
              <a:t>[ Evaluation ] </a:t>
            </a:r>
            <a:r>
              <a:rPr kumimoji="0" lang="en-US"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a:t>
            </a:r>
          </a:p>
        </p:txBody>
      </p:sp>
    </p:spTree>
    <p:custDataLst>
      <p:tags r:id="rId1"/>
    </p:custDataLst>
    <p:extLst>
      <p:ext uri="{BB962C8B-B14F-4D97-AF65-F5344CB8AC3E}">
        <p14:creationId xmlns:p14="http://schemas.microsoft.com/office/powerpoint/2010/main" val="4396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500"/>
                                        <p:tgtEl>
                                          <p:spTgt spid="25"/>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1500"/>
                                        <p:tgtEl>
                                          <p:spTgt spid="43"/>
                                        </p:tgtEl>
                                      </p:cBhvr>
                                    </p:animEffect>
                                  </p:childTnLst>
                                </p:cTn>
                              </p:par>
                            </p:childTnLst>
                          </p:cTn>
                        </p:par>
                        <p:par>
                          <p:cTn id="17" fill="hold">
                            <p:stCondLst>
                              <p:cond delay="1500"/>
                            </p:stCondLst>
                            <p:childTnLst>
                              <p:par>
                                <p:cTn id="18" presetID="10" presetClass="entr" presetSubtype="0" fill="hold" grpId="0" nodeType="after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heel(1)">
                                      <p:cBhvr>
                                        <p:cTn id="50" dur="1500"/>
                                        <p:tgtEl>
                                          <p:spTgt spid="8"/>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left)">
                                      <p:cBhvr>
                                        <p:cTn id="54" dur="1000"/>
                                        <p:tgtEl>
                                          <p:spTgt spid="65"/>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3" grpId="0"/>
      <p:bldP spid="64" grpId="0" animBg="1"/>
      <p:bldP spid="8" grpId="0" animBg="1"/>
      <p:bldP spid="9" grpId="0"/>
      <p:bldP spid="36"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593C-E626-4E2E-A128-4D6305D3B710}"/>
              </a:ext>
            </a:extLst>
          </p:cNvPr>
          <p:cNvSpPr>
            <a:spLocks noGrp="1"/>
          </p:cNvSpPr>
          <p:nvPr>
            <p:ph type="title"/>
          </p:nvPr>
        </p:nvSpPr>
        <p:spPr>
          <a:xfrm>
            <a:off x="838200" y="365125"/>
            <a:ext cx="10515600" cy="1325563"/>
          </a:xfrm>
        </p:spPr>
        <p:txBody>
          <a:bodyPr>
            <a:normAutofit fontScale="90000"/>
          </a:bodyPr>
          <a:lstStyle/>
          <a:p>
            <a:r>
              <a:rPr lang="en-US"/>
              <a:t>Think through the Requirement Categories</a:t>
            </a: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3083E431-036F-433C-A197-0D41408D46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3941" y="1976949"/>
            <a:ext cx="8364117" cy="4048690"/>
          </a:xfrm>
        </p:spPr>
      </p:pic>
      <p:sp>
        <p:nvSpPr>
          <p:cNvPr id="13" name="Speech Bubble: Oval 12">
            <a:extLst>
              <a:ext uri="{FF2B5EF4-FFF2-40B4-BE49-F238E27FC236}">
                <a16:creationId xmlns:a16="http://schemas.microsoft.com/office/drawing/2014/main" id="{D2B0E1E0-A00D-4CC8-B507-0F67348E2F4B}"/>
              </a:ext>
            </a:extLst>
          </p:cNvPr>
          <p:cNvSpPr/>
          <p:nvPr/>
        </p:nvSpPr>
        <p:spPr>
          <a:xfrm>
            <a:off x="96520" y="3177843"/>
            <a:ext cx="2173447" cy="1431721"/>
          </a:xfrm>
          <a:prstGeom prst="wedgeEllipseCallout">
            <a:avLst>
              <a:gd name="adj1" fmla="val 37276"/>
              <a:gd name="adj2" fmla="val 6356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Not all requirements are the same! So, why not differentiate them?</a:t>
            </a:r>
          </a:p>
        </p:txBody>
      </p:sp>
      <p:sp>
        <p:nvSpPr>
          <p:cNvPr id="15" name="Speech Bubble: Oval 14">
            <a:extLst>
              <a:ext uri="{FF2B5EF4-FFF2-40B4-BE49-F238E27FC236}">
                <a16:creationId xmlns:a16="http://schemas.microsoft.com/office/drawing/2014/main" id="{D6F7FA9B-BCBA-46C0-8377-AFD810062F5E}"/>
              </a:ext>
            </a:extLst>
          </p:cNvPr>
          <p:cNvSpPr/>
          <p:nvPr/>
        </p:nvSpPr>
        <p:spPr>
          <a:xfrm>
            <a:off x="7452360" y="1460803"/>
            <a:ext cx="2173447" cy="1431721"/>
          </a:xfrm>
          <a:prstGeom prst="wedgeEllipseCallout">
            <a:avLst>
              <a:gd name="adj1" fmla="val -33310"/>
              <a:gd name="adj2" fmla="val 7491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Some requirements one to think through the scenarios!</a:t>
            </a:r>
          </a:p>
        </p:txBody>
      </p:sp>
    </p:spTree>
    <p:custDataLst>
      <p:tags r:id="rId1"/>
    </p:custDataLst>
    <p:extLst>
      <p:ext uri="{BB962C8B-B14F-4D97-AF65-F5344CB8AC3E}">
        <p14:creationId xmlns:p14="http://schemas.microsoft.com/office/powerpoint/2010/main" val="174168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67C0-387B-41D5-B5F8-F73ECEC18A04}"/>
              </a:ext>
            </a:extLst>
          </p:cNvPr>
          <p:cNvSpPr>
            <a:spLocks noGrp="1"/>
          </p:cNvSpPr>
          <p:nvPr>
            <p:ph type="title"/>
          </p:nvPr>
        </p:nvSpPr>
        <p:spPr/>
        <p:txBody>
          <a:bodyPr>
            <a:normAutofit/>
          </a:bodyPr>
          <a:lstStyle/>
          <a:p>
            <a:r>
              <a:rPr lang="en-US" sz="3100" dirty="0"/>
              <a:t>Use Themes as main goals</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BDDBF31A-2576-45BD-83A7-7AE3E80E20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394951"/>
            <a:ext cx="10515600" cy="3212686"/>
          </a:xfrm>
        </p:spPr>
      </p:pic>
      <p:sp>
        <p:nvSpPr>
          <p:cNvPr id="6" name="Arrow: Down 5">
            <a:extLst>
              <a:ext uri="{FF2B5EF4-FFF2-40B4-BE49-F238E27FC236}">
                <a16:creationId xmlns:a16="http://schemas.microsoft.com/office/drawing/2014/main" id="{F64480A4-62C1-44B3-9F60-15266796CC6C}"/>
              </a:ext>
            </a:extLst>
          </p:cNvPr>
          <p:cNvSpPr/>
          <p:nvPr/>
        </p:nvSpPr>
        <p:spPr>
          <a:xfrm>
            <a:off x="3549361" y="2108623"/>
            <a:ext cx="249382" cy="286328"/>
          </a:xfrm>
          <a:prstGeom prst="downArrow">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id="{D5E8DD24-C8A2-46A2-973F-36257D602617}"/>
              </a:ext>
            </a:extLst>
          </p:cNvPr>
          <p:cNvSpPr/>
          <p:nvPr/>
        </p:nvSpPr>
        <p:spPr>
          <a:xfrm>
            <a:off x="5050172" y="1250364"/>
            <a:ext cx="3397541" cy="1396702"/>
          </a:xfrm>
          <a:prstGeom prst="wedgeEllipseCallout">
            <a:avLst>
              <a:gd name="adj1" fmla="val -53672"/>
              <a:gd name="adj2" fmla="val 42079"/>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Aligns with the strategic product roadmap by mapping themes (components) in product backlog</a:t>
            </a:r>
          </a:p>
        </p:txBody>
      </p:sp>
      <p:sp>
        <p:nvSpPr>
          <p:cNvPr id="8" name="Speech Bubble: Oval 7">
            <a:extLst>
              <a:ext uri="{FF2B5EF4-FFF2-40B4-BE49-F238E27FC236}">
                <a16:creationId xmlns:a16="http://schemas.microsoft.com/office/drawing/2014/main" id="{FF6A3628-A78C-4B01-8C41-E252AFE7ADCD}"/>
              </a:ext>
            </a:extLst>
          </p:cNvPr>
          <p:cNvSpPr/>
          <p:nvPr/>
        </p:nvSpPr>
        <p:spPr>
          <a:xfrm>
            <a:off x="8682605" y="1362854"/>
            <a:ext cx="3087149" cy="1032097"/>
          </a:xfrm>
          <a:prstGeom prst="wedgeEllipseCallout">
            <a:avLst>
              <a:gd name="adj1" fmla="val -21105"/>
              <a:gd name="adj2" fmla="val 72254"/>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Keep team engaged with releases and iterations</a:t>
            </a:r>
          </a:p>
        </p:txBody>
      </p:sp>
    </p:spTree>
    <p:custDataLst>
      <p:tags r:id="rId1"/>
    </p:custDataLst>
    <p:extLst>
      <p:ext uri="{BB962C8B-B14F-4D97-AF65-F5344CB8AC3E}">
        <p14:creationId xmlns:p14="http://schemas.microsoft.com/office/powerpoint/2010/main" val="129290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4" name="TextBox 3"/>
          <p:cNvSpPr txBox="1"/>
          <p:nvPr/>
        </p:nvSpPr>
        <p:spPr>
          <a:xfrm>
            <a:off x="0" y="2390150"/>
            <a:ext cx="12191999" cy="2215991"/>
          </a:xfrm>
          <a:prstGeom prst="rect">
            <a:avLst/>
          </a:prstGeom>
          <a:solidFill>
            <a:srgbClr val="000000">
              <a:alpha val="30196"/>
            </a:srgbClr>
          </a:solidFill>
          <a:ln>
            <a:noFill/>
          </a:ln>
          <a:effectLst>
            <a:softEdge rad="127000"/>
          </a:effectLst>
        </p:spPr>
        <p:txBody>
          <a:bodyPr wrap="square" rtlCol="0">
            <a:spAutoFit/>
          </a:bodyPr>
          <a:lstStyle>
            <a:defPPr>
              <a:defRPr lang="en-US"/>
            </a:defPPr>
            <a:lvl1pPr algn="ctr">
              <a:defRPr sz="25000" b="1" spc="5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latin typeface="Arial Black" panose="020B0A04020102020204" pitchFamily="34" charset="0"/>
              </a:defRPr>
            </a:lvl1pPr>
          </a:lstStyle>
          <a:p>
            <a:pPr algn="l">
              <a:tabLst>
                <a:tab pos="5207000" algn="l"/>
              </a:tabLst>
            </a:pPr>
            <a:r>
              <a:rPr lang="en-US" sz="13800" b="0" dirty="0">
                <a:solidFill>
                  <a:schemeClr val="bg1"/>
                </a:solidFill>
                <a:latin typeface="Century Gothic" panose="020B0502020202020204" pitchFamily="34" charset="0"/>
              </a:rPr>
              <a:t>	</a:t>
            </a:r>
            <a:r>
              <a:rPr lang="en-US" sz="13800" b="0" spc="900" dirty="0">
                <a:solidFill>
                  <a:schemeClr val="bg1"/>
                </a:solidFill>
                <a:latin typeface="Century Gothic" panose="020B0502020202020204" pitchFamily="34" charset="0"/>
              </a:rPr>
              <a:t>SPACE</a:t>
            </a:r>
            <a:endParaRPr lang="en-US" sz="51800" b="0" spc="900" dirty="0">
              <a:solidFill>
                <a:schemeClr val="bg1"/>
              </a:solidFill>
              <a:latin typeface="Century Gothic" panose="020B0502020202020204" pitchFamily="34" charset="0"/>
            </a:endParaRPr>
          </a:p>
        </p:txBody>
      </p:sp>
      <p:grpSp>
        <p:nvGrpSpPr>
          <p:cNvPr id="5" name="Group 4"/>
          <p:cNvGrpSpPr/>
          <p:nvPr/>
        </p:nvGrpSpPr>
        <p:grpSpPr>
          <a:xfrm>
            <a:off x="399184" y="1182783"/>
            <a:ext cx="3837731" cy="777707"/>
            <a:chOff x="5217369" y="5262413"/>
            <a:chExt cx="3837731" cy="777707"/>
          </a:xfrm>
        </p:grpSpPr>
        <p:sp>
          <p:nvSpPr>
            <p:cNvPr id="3" name="Rectangle 2"/>
            <p:cNvSpPr/>
            <p:nvPr/>
          </p:nvSpPr>
          <p:spPr>
            <a:xfrm>
              <a:off x="5397500" y="5308600"/>
              <a:ext cx="3657600" cy="731520"/>
            </a:xfrm>
            <a:prstGeom prst="rect">
              <a:avLst/>
            </a:prstGeom>
            <a:ln/>
            <a:effectLst>
              <a:softEdge rad="63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5217369" y="5262413"/>
              <a:ext cx="1488231" cy="769441"/>
            </a:xfrm>
            <a:prstGeom prst="rect">
              <a:avLst/>
            </a:prstGeom>
            <a:noFill/>
            <a:effectLst>
              <a:softEdge rad="127000"/>
            </a:effectLst>
          </p:spPr>
          <p:txBody>
            <a:bodyPr wrap="square" rtlCol="0">
              <a:spAutoFit/>
            </a:bodyPr>
            <a:lstStyle/>
            <a:p>
              <a:pPr lvl="1"/>
              <a:r>
                <a:rPr lang="en-US" sz="4400" b="1" dirty="0">
                  <a:solidFill>
                    <a:srgbClr val="FFFF00"/>
                  </a:solidFill>
                  <a:latin typeface="Arial" panose="020B0604020202020204" pitchFamily="34" charset="0"/>
                  <a:cs typeface="Arial" panose="020B0604020202020204" pitchFamily="34" charset="0"/>
                </a:rPr>
                <a:t>S</a:t>
              </a:r>
              <a:endParaRPr lang="en-US" sz="4400" dirty="0">
                <a:solidFill>
                  <a:schemeClr val="bg1"/>
                </a:solidFill>
                <a:latin typeface="Arial" panose="020B0604020202020204" pitchFamily="34" charset="0"/>
                <a:cs typeface="Arial" panose="020B0604020202020204" pitchFamily="34" charset="0"/>
              </a:endParaRPr>
            </a:p>
          </p:txBody>
        </p:sp>
      </p:grpSp>
      <p:sp>
        <p:nvSpPr>
          <p:cNvPr id="13" name="TextBox 12"/>
          <p:cNvSpPr txBox="1"/>
          <p:nvPr/>
        </p:nvSpPr>
        <p:spPr>
          <a:xfrm>
            <a:off x="1223133" y="1181236"/>
            <a:ext cx="1894631" cy="769441"/>
          </a:xfrm>
          <a:prstGeom prst="rect">
            <a:avLst/>
          </a:prstGeom>
          <a:noFill/>
          <a:effectLst>
            <a:softEdge rad="127000"/>
          </a:effectLst>
        </p:spPr>
        <p:txBody>
          <a:bodyPr wrap="square" rtlCol="0">
            <a:spAutoFit/>
          </a:bodyPr>
          <a:lstStyle/>
          <a:p>
            <a:pPr marL="0" lvl="1"/>
            <a:r>
              <a:rPr lang="en-US" sz="4400" dirty="0" err="1">
                <a:solidFill>
                  <a:schemeClr val="bg1"/>
                </a:solidFill>
                <a:latin typeface="Arial" panose="020B0604020202020204" pitchFamily="34" charset="0"/>
                <a:cs typeface="Arial" panose="020B0604020202020204" pitchFamily="34" charset="0"/>
              </a:rPr>
              <a:t>tated</a:t>
            </a:r>
            <a:endParaRPr lang="en-US" sz="4400" dirty="0">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399184" y="2264823"/>
            <a:ext cx="3837731" cy="769441"/>
            <a:chOff x="5217369" y="5296703"/>
            <a:chExt cx="3837731" cy="769441"/>
          </a:xfrm>
        </p:grpSpPr>
        <p:sp>
          <p:nvSpPr>
            <p:cNvPr id="16" name="Rectangle 15"/>
            <p:cNvSpPr/>
            <p:nvPr/>
          </p:nvSpPr>
          <p:spPr>
            <a:xfrm>
              <a:off x="5397500" y="5308600"/>
              <a:ext cx="3657600" cy="731520"/>
            </a:xfrm>
            <a:prstGeom prst="rect">
              <a:avLst/>
            </a:prstGeom>
            <a:ln/>
            <a:effectLst>
              <a:softEdge rad="63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5217369" y="5296703"/>
              <a:ext cx="1488231" cy="769441"/>
            </a:xfrm>
            <a:prstGeom prst="rect">
              <a:avLst/>
            </a:prstGeom>
            <a:noFill/>
            <a:effectLst>
              <a:softEdge rad="127000"/>
            </a:effectLst>
          </p:spPr>
          <p:txBody>
            <a:bodyPr wrap="square" rtlCol="0">
              <a:spAutoFit/>
            </a:bodyPr>
            <a:lstStyle/>
            <a:p>
              <a:pPr lvl="1"/>
              <a:r>
                <a:rPr lang="en-US" sz="4400" b="1" dirty="0">
                  <a:solidFill>
                    <a:srgbClr val="FFFF00"/>
                  </a:solidFill>
                  <a:latin typeface="Arial" panose="020B0604020202020204" pitchFamily="34" charset="0"/>
                  <a:cs typeface="Arial" panose="020B0604020202020204" pitchFamily="34" charset="0"/>
                </a:rPr>
                <a:t>P</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19" name="Group 18"/>
          <p:cNvGrpSpPr/>
          <p:nvPr/>
        </p:nvGrpSpPr>
        <p:grpSpPr>
          <a:xfrm>
            <a:off x="434757" y="3324003"/>
            <a:ext cx="3786931" cy="782787"/>
            <a:chOff x="5268169" y="5257333"/>
            <a:chExt cx="3786931" cy="782787"/>
          </a:xfrm>
        </p:grpSpPr>
        <p:sp>
          <p:nvSpPr>
            <p:cNvPr id="20" name="Rectangle 19"/>
            <p:cNvSpPr/>
            <p:nvPr/>
          </p:nvSpPr>
          <p:spPr>
            <a:xfrm>
              <a:off x="5397500" y="5308600"/>
              <a:ext cx="3657600" cy="731520"/>
            </a:xfrm>
            <a:prstGeom prst="rect">
              <a:avLst/>
            </a:prstGeom>
            <a:ln/>
            <a:effectLst>
              <a:softEdge rad="63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5268169" y="5257333"/>
              <a:ext cx="1488231" cy="769441"/>
            </a:xfrm>
            <a:prstGeom prst="rect">
              <a:avLst/>
            </a:prstGeom>
            <a:noFill/>
            <a:effectLst>
              <a:softEdge rad="127000"/>
            </a:effectLst>
          </p:spPr>
          <p:txBody>
            <a:bodyPr wrap="square" rtlCol="0">
              <a:spAutoFit/>
            </a:bodyPr>
            <a:lstStyle/>
            <a:p>
              <a:pPr lvl="1"/>
              <a:r>
                <a:rPr lang="en-US" sz="4400" b="1" dirty="0">
                  <a:solidFill>
                    <a:srgbClr val="FFFF00"/>
                  </a:solidFill>
                  <a:latin typeface="Arial" panose="020B0604020202020204" pitchFamily="34" charset="0"/>
                  <a:cs typeface="Arial" panose="020B0604020202020204" pitchFamily="34" charset="0"/>
                </a:rPr>
                <a:t>A</a:t>
              </a:r>
              <a:endParaRPr lang="en-US" sz="4400" dirty="0">
                <a:solidFill>
                  <a:schemeClr val="bg1"/>
                </a:solidFill>
                <a:latin typeface="Arial" panose="020B0604020202020204" pitchFamily="34" charset="0"/>
                <a:cs typeface="Arial" panose="020B0604020202020204" pitchFamily="34" charset="0"/>
              </a:endParaRPr>
            </a:p>
          </p:txBody>
        </p:sp>
      </p:grpSp>
      <p:sp>
        <p:nvSpPr>
          <p:cNvPr id="22" name="TextBox 21"/>
          <p:cNvSpPr txBox="1"/>
          <p:nvPr/>
        </p:nvSpPr>
        <p:spPr>
          <a:xfrm>
            <a:off x="1285320" y="3315052"/>
            <a:ext cx="2656631" cy="769441"/>
          </a:xfrm>
          <a:prstGeom prst="rect">
            <a:avLst/>
          </a:prstGeom>
          <a:noFill/>
          <a:effectLst>
            <a:softEdge rad="127000"/>
          </a:effectLst>
        </p:spPr>
        <p:txBody>
          <a:bodyPr wrap="square" rtlCol="0">
            <a:spAutoFit/>
          </a:bodyPr>
          <a:lstStyle/>
          <a:p>
            <a:pPr marL="0" lvl="1"/>
            <a:r>
              <a:rPr lang="en-US" sz="4400" dirty="0" err="1">
                <a:solidFill>
                  <a:schemeClr val="bg1"/>
                </a:solidFill>
                <a:latin typeface="Arial" panose="020B0604020202020204" pitchFamily="34" charset="0"/>
                <a:cs typeface="Arial" panose="020B0604020202020204" pitchFamily="34" charset="0"/>
              </a:rPr>
              <a:t>ctual</a:t>
            </a:r>
            <a:endParaRPr lang="en-US" sz="44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201526" y="2275853"/>
            <a:ext cx="2656631" cy="769441"/>
          </a:xfrm>
          <a:prstGeom prst="rect">
            <a:avLst/>
          </a:prstGeom>
          <a:noFill/>
          <a:effectLst>
            <a:softEdge rad="127000"/>
          </a:effectLst>
        </p:spPr>
        <p:txBody>
          <a:bodyPr wrap="square" rtlCol="0">
            <a:spAutoFit/>
          </a:bodyPr>
          <a:lstStyle/>
          <a:p>
            <a:pPr marL="0" lvl="1"/>
            <a:r>
              <a:rPr lang="en-US" sz="4400" dirty="0" err="1">
                <a:solidFill>
                  <a:schemeClr val="bg1"/>
                </a:solidFill>
                <a:latin typeface="Arial" panose="020B0604020202020204" pitchFamily="34" charset="0"/>
                <a:cs typeface="Arial" panose="020B0604020202020204" pitchFamily="34" charset="0"/>
              </a:rPr>
              <a:t>erceived</a:t>
            </a:r>
            <a:endParaRPr lang="en-US" sz="4400" dirty="0">
              <a:solidFill>
                <a:schemeClr val="bg1"/>
              </a:solidFill>
              <a:latin typeface="Arial" panose="020B0604020202020204" pitchFamily="34" charset="0"/>
              <a:cs typeface="Arial" panose="020B0604020202020204" pitchFamily="34" charset="0"/>
            </a:endParaRPr>
          </a:p>
        </p:txBody>
      </p:sp>
      <p:grpSp>
        <p:nvGrpSpPr>
          <p:cNvPr id="23" name="Group 22"/>
          <p:cNvGrpSpPr/>
          <p:nvPr/>
        </p:nvGrpSpPr>
        <p:grpSpPr>
          <a:xfrm>
            <a:off x="399184" y="4422553"/>
            <a:ext cx="3786931" cy="782787"/>
            <a:chOff x="5268169" y="5257333"/>
            <a:chExt cx="3786931" cy="782787"/>
          </a:xfrm>
        </p:grpSpPr>
        <p:sp>
          <p:nvSpPr>
            <p:cNvPr id="24" name="Rectangle 23"/>
            <p:cNvSpPr/>
            <p:nvPr/>
          </p:nvSpPr>
          <p:spPr>
            <a:xfrm>
              <a:off x="5397500" y="5308600"/>
              <a:ext cx="3657600" cy="731520"/>
            </a:xfrm>
            <a:prstGeom prst="rect">
              <a:avLst/>
            </a:prstGeom>
            <a:ln/>
            <a:effectLst>
              <a:softEdge rad="63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p:cNvSpPr txBox="1"/>
            <p:nvPr/>
          </p:nvSpPr>
          <p:spPr>
            <a:xfrm>
              <a:off x="5268169" y="5257333"/>
              <a:ext cx="1488231" cy="769441"/>
            </a:xfrm>
            <a:prstGeom prst="rect">
              <a:avLst/>
            </a:prstGeom>
            <a:noFill/>
            <a:effectLst>
              <a:softEdge rad="127000"/>
            </a:effectLst>
          </p:spPr>
          <p:txBody>
            <a:bodyPr wrap="square" rtlCol="0">
              <a:spAutoFit/>
            </a:bodyPr>
            <a:lstStyle/>
            <a:p>
              <a:pPr lvl="1"/>
              <a:r>
                <a:rPr lang="en-US" sz="4400" b="1" dirty="0">
                  <a:solidFill>
                    <a:srgbClr val="FFFF00"/>
                  </a:solidFill>
                  <a:latin typeface="Arial" panose="020B0604020202020204" pitchFamily="34" charset="0"/>
                  <a:cs typeface="Arial" panose="020B0604020202020204" pitchFamily="34" charset="0"/>
                </a:rPr>
                <a:t>C</a:t>
              </a:r>
              <a:endParaRPr lang="en-US" sz="4400" dirty="0">
                <a:solidFill>
                  <a:schemeClr val="bg1"/>
                </a:solidFill>
                <a:latin typeface="Arial" panose="020B0604020202020204" pitchFamily="34" charset="0"/>
                <a:cs typeface="Arial" panose="020B0604020202020204" pitchFamily="34" charset="0"/>
              </a:endParaRPr>
            </a:p>
          </p:txBody>
        </p:sp>
      </p:grpSp>
      <p:sp>
        <p:nvSpPr>
          <p:cNvPr id="26" name="TextBox 25"/>
          <p:cNvSpPr txBox="1"/>
          <p:nvPr/>
        </p:nvSpPr>
        <p:spPr>
          <a:xfrm>
            <a:off x="1247159" y="4415225"/>
            <a:ext cx="2656631" cy="769441"/>
          </a:xfrm>
          <a:prstGeom prst="rect">
            <a:avLst/>
          </a:prstGeom>
          <a:noFill/>
          <a:effectLst>
            <a:softEdge rad="127000"/>
          </a:effectLst>
        </p:spPr>
        <p:txBody>
          <a:bodyPr wrap="square" rtlCol="0">
            <a:spAutoFit/>
          </a:bodyPr>
          <a:lstStyle/>
          <a:p>
            <a:pPr marL="0" lvl="1"/>
            <a:r>
              <a:rPr lang="en-US" sz="4400" dirty="0" err="1">
                <a:solidFill>
                  <a:schemeClr val="bg1"/>
                </a:solidFill>
                <a:latin typeface="Arial" panose="020B0604020202020204" pitchFamily="34" charset="0"/>
                <a:cs typeface="Arial" panose="020B0604020202020204" pitchFamily="34" charset="0"/>
              </a:rPr>
              <a:t>ultural</a:t>
            </a:r>
            <a:endParaRPr lang="en-US" sz="4400" dirty="0">
              <a:solidFill>
                <a:schemeClr val="bg1"/>
              </a:solidFill>
              <a:latin typeface="Arial" panose="020B0604020202020204" pitchFamily="34" charset="0"/>
              <a:cs typeface="Arial" panose="020B0604020202020204" pitchFamily="34" charset="0"/>
            </a:endParaRPr>
          </a:p>
        </p:txBody>
      </p:sp>
      <p:grpSp>
        <p:nvGrpSpPr>
          <p:cNvPr id="27" name="Group 26"/>
          <p:cNvGrpSpPr/>
          <p:nvPr/>
        </p:nvGrpSpPr>
        <p:grpSpPr>
          <a:xfrm>
            <a:off x="399184" y="5494534"/>
            <a:ext cx="3786931" cy="794217"/>
            <a:chOff x="5268169" y="5245903"/>
            <a:chExt cx="3786931" cy="794217"/>
          </a:xfrm>
        </p:grpSpPr>
        <p:sp>
          <p:nvSpPr>
            <p:cNvPr id="28" name="Rectangle 27"/>
            <p:cNvSpPr/>
            <p:nvPr/>
          </p:nvSpPr>
          <p:spPr>
            <a:xfrm>
              <a:off x="5397500" y="5308600"/>
              <a:ext cx="3657600" cy="731520"/>
            </a:xfrm>
            <a:prstGeom prst="rect">
              <a:avLst/>
            </a:prstGeom>
            <a:ln/>
            <a:effectLst>
              <a:softEdge rad="63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p:cNvSpPr txBox="1"/>
            <p:nvPr/>
          </p:nvSpPr>
          <p:spPr>
            <a:xfrm>
              <a:off x="5268169" y="5245903"/>
              <a:ext cx="1488231" cy="769441"/>
            </a:xfrm>
            <a:prstGeom prst="rect">
              <a:avLst/>
            </a:prstGeom>
            <a:noFill/>
            <a:effectLst>
              <a:softEdge rad="127000"/>
            </a:effectLst>
          </p:spPr>
          <p:txBody>
            <a:bodyPr wrap="square" rtlCol="0">
              <a:spAutoFit/>
            </a:bodyPr>
            <a:lstStyle/>
            <a:p>
              <a:pPr lvl="1"/>
              <a:r>
                <a:rPr lang="en-US" sz="4400" b="1" dirty="0">
                  <a:solidFill>
                    <a:srgbClr val="FFFF00"/>
                  </a:solidFill>
                  <a:latin typeface="Arial" panose="020B0604020202020204" pitchFamily="34" charset="0"/>
                  <a:cs typeface="Arial" panose="020B0604020202020204" pitchFamily="34" charset="0"/>
                </a:rPr>
                <a:t>E</a:t>
              </a:r>
              <a:endParaRPr lang="en-US" sz="4400"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1240370" y="5488744"/>
            <a:ext cx="2656631" cy="769441"/>
          </a:xfrm>
          <a:prstGeom prst="rect">
            <a:avLst/>
          </a:prstGeom>
          <a:noFill/>
          <a:effectLst>
            <a:softEdge rad="127000"/>
          </a:effectLst>
        </p:spPr>
        <p:txBody>
          <a:bodyPr wrap="square" rtlCol="0">
            <a:spAutoFit/>
          </a:bodyPr>
          <a:lstStyle/>
          <a:p>
            <a:pPr marL="0" lvl="1"/>
            <a:r>
              <a:rPr lang="en-US" sz="4400" dirty="0" err="1">
                <a:solidFill>
                  <a:schemeClr val="bg1"/>
                </a:solidFill>
                <a:latin typeface="Arial" panose="020B0604020202020204" pitchFamily="34" charset="0"/>
                <a:cs typeface="Arial" panose="020B0604020202020204" pitchFamily="34" charset="0"/>
              </a:rPr>
              <a:t>xploited</a:t>
            </a:r>
            <a:endParaRPr lang="en-US" sz="44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7495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trips(downRight)">
                                      <p:cBhvr>
                                        <p:cTn id="11" dur="1500"/>
                                        <p:tgtEl>
                                          <p:spTgt spid="13"/>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500"/>
                            </p:stCondLst>
                            <p:childTnLst>
                              <p:par>
                                <p:cTn id="17" presetID="18" presetClass="entr" presetSubtype="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Right)">
                                      <p:cBhvr>
                                        <p:cTn id="19" dur="1500"/>
                                        <p:tgtEl>
                                          <p:spTgt spid="18"/>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par>
                          <p:cTn id="24" fill="hold">
                            <p:stCondLst>
                              <p:cond delay="6000"/>
                            </p:stCondLst>
                            <p:childTnLst>
                              <p:par>
                                <p:cTn id="25" presetID="18" presetClass="entr" presetSubtype="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strips(downRight)">
                                      <p:cBhvr>
                                        <p:cTn id="27" dur="1500"/>
                                        <p:tgtEl>
                                          <p:spTgt spid="22"/>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8500"/>
                            </p:stCondLst>
                            <p:childTnLst>
                              <p:par>
                                <p:cTn id="33" presetID="18" presetClass="entr" presetSubtype="6"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trips(downRight)">
                                      <p:cBhvr>
                                        <p:cTn id="35" dur="1500"/>
                                        <p:tgtEl>
                                          <p:spTgt spid="26"/>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childTnLst>
                          </p:cTn>
                        </p:par>
                        <p:par>
                          <p:cTn id="40" fill="hold">
                            <p:stCondLst>
                              <p:cond delay="11000"/>
                            </p:stCondLst>
                            <p:childTnLst>
                              <p:par>
                                <p:cTn id="41" presetID="18" presetClass="entr" presetSubtype="6"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strips(downRight)">
                                      <p:cBhvr>
                                        <p:cTn id="43"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18" grpId="0"/>
      <p:bldP spid="26"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0" y="0"/>
            <a:ext cx="6096000" cy="6858000"/>
          </a:xfrm>
          <a:prstGeom prst="rect">
            <a:avLst/>
          </a:prstGeom>
          <a:blipFill>
            <a:blip r:embed="rId4" cstate="screen"/>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sp>
        <p:nvSpPr>
          <p:cNvPr id="15" name="TextBox 14"/>
          <p:cNvSpPr txBox="1"/>
          <p:nvPr/>
        </p:nvSpPr>
        <p:spPr>
          <a:xfrm>
            <a:off x="6914729" y="2491255"/>
            <a:ext cx="4411019" cy="1819665"/>
          </a:xfrm>
          <a:prstGeom prst="rect">
            <a:avLst/>
          </a:prstGeom>
          <a:noFill/>
        </p:spPr>
        <p:txBody>
          <a:bodyPr wrap="square" rtlCol="0">
            <a:spAutoFit/>
          </a:bodyPr>
          <a:lstStyle/>
          <a:p>
            <a:pPr algn="ctr">
              <a:lnSpc>
                <a:spcPts val="4600"/>
              </a:lnSpc>
            </a:pPr>
            <a:r>
              <a:rPr lang="en-US" sz="3600" dirty="0">
                <a:latin typeface="Arial" panose="020B0604020202020204" pitchFamily="34" charset="0"/>
                <a:cs typeface="Arial" panose="020B0604020202020204" pitchFamily="34" charset="0"/>
              </a:rPr>
              <a:t>Clearly specific needs are often explicitly expressed</a:t>
            </a:r>
          </a:p>
        </p:txBody>
      </p:sp>
      <p:cxnSp>
        <p:nvCxnSpPr>
          <p:cNvPr id="6" name="Straight Connector 5"/>
          <p:cNvCxnSpPr/>
          <p:nvPr/>
        </p:nvCxnSpPr>
        <p:spPr>
          <a:xfrm>
            <a:off x="6139541"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V="1">
            <a:off x="0" y="0"/>
            <a:ext cx="6116324" cy="3526971"/>
          </a:xfrm>
          <a:prstGeom prst="rect">
            <a:avLst/>
          </a:prstGeom>
          <a:gradFill>
            <a:gsLst>
              <a:gs pos="7965">
                <a:srgbClr val="12203A"/>
              </a:gs>
              <a:gs pos="68000">
                <a:srgbClr val="060B14"/>
              </a:gs>
              <a:gs pos="94000">
                <a:srgbClr val="12203A"/>
              </a:gs>
              <a:gs pos="34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959" y="1257175"/>
            <a:ext cx="6117624" cy="923330"/>
          </a:xfrm>
          <a:prstGeom prst="rect">
            <a:avLst/>
          </a:prstGeom>
          <a:noFill/>
        </p:spPr>
        <p:txBody>
          <a:bodyPr wrap="square" rtlCol="0">
            <a:spAutoFit/>
          </a:bodyPr>
          <a:lstStyle/>
          <a:p>
            <a:pPr algn="ctr"/>
            <a:r>
              <a:rPr lang="en-US" sz="5400" dirty="0">
                <a:solidFill>
                  <a:prstClr val="white"/>
                </a:solidFill>
                <a:latin typeface="Century Gothic" panose="020B0502020202020204" pitchFamily="34" charset="0"/>
              </a:rPr>
              <a:t>THE NEED</a:t>
            </a:r>
            <a:endParaRPr lang="en-US" sz="4800" baseline="30000" dirty="0">
              <a:solidFill>
                <a:srgbClr val="FFC000">
                  <a:lumMod val="60000"/>
                  <a:lumOff val="40000"/>
                </a:srgbClr>
              </a:solidFill>
              <a:latin typeface="Century Gothic" panose="020B0502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3492726"/>
            <a:ext cx="6120882" cy="3365274"/>
          </a:xfrm>
          <a:prstGeom prst="rect">
            <a:avLst/>
          </a:prstGeom>
          <a:ln>
            <a:noFill/>
          </a:ln>
        </p:spPr>
      </p:pic>
      <p:sp>
        <p:nvSpPr>
          <p:cNvPr id="2" name="Rectangle 1"/>
          <p:cNvSpPr/>
          <p:nvPr/>
        </p:nvSpPr>
        <p:spPr>
          <a:xfrm>
            <a:off x="596347" y="4217920"/>
            <a:ext cx="5120640" cy="1200329"/>
          </a:xfrm>
          <a:prstGeom prst="rect">
            <a:avLst/>
          </a:prstGeom>
          <a:solidFill>
            <a:srgbClr val="000000">
              <a:alpha val="30196"/>
            </a:srgbClr>
          </a:solidFill>
          <a:ln>
            <a:solidFill>
              <a:srgbClr val="00B0F0"/>
            </a:solidFill>
          </a:ln>
        </p:spPr>
        <p:txBody>
          <a:bodyPr wrap="square">
            <a:spAutoFit/>
          </a:bodyPr>
          <a:lstStyle/>
          <a:p>
            <a:pPr algn="ctr"/>
            <a:r>
              <a:rPr lang="en-US" sz="7200" dirty="0">
                <a:solidFill>
                  <a:schemeClr val="bg1"/>
                </a:solidFill>
                <a:latin typeface="Century Gothic" panose="020B0502020202020204" pitchFamily="34" charset="0"/>
              </a:rPr>
              <a:t>STATED</a:t>
            </a:r>
          </a:p>
        </p:txBody>
      </p:sp>
    </p:spTree>
    <p:custDataLst>
      <p:tags r:id="rId1"/>
    </p:custDataLst>
    <p:extLst>
      <p:ext uri="{BB962C8B-B14F-4D97-AF65-F5344CB8AC3E}">
        <p14:creationId xmlns:p14="http://schemas.microsoft.com/office/powerpoint/2010/main" val="119126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78" y="0"/>
            <a:ext cx="12211878" cy="6858000"/>
            <a:chOff x="-19878" y="0"/>
            <a:chExt cx="12211878" cy="6858000"/>
          </a:xfrm>
        </p:grpSpPr>
        <p:sp>
          <p:nvSpPr>
            <p:cNvPr id="3" name="Rectangle 2"/>
            <p:cNvSpPr/>
            <p:nvPr/>
          </p:nvSpPr>
          <p:spPr>
            <a:xfrm>
              <a:off x="6096000" y="0"/>
              <a:ext cx="6096000" cy="6858000"/>
            </a:xfrm>
            <a:prstGeom prst="rect">
              <a:avLst/>
            </a:prstGeom>
            <a:blipFill>
              <a:blip r:embed="rId4" cstate="screen"/>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878" y="3492726"/>
              <a:ext cx="6120882" cy="3365274"/>
            </a:xfrm>
            <a:prstGeom prst="rect">
              <a:avLst/>
            </a:prstGeom>
            <a:ln>
              <a:noFill/>
            </a:ln>
          </p:spPr>
        </p:pic>
        <p:sp>
          <p:nvSpPr>
            <p:cNvPr id="10" name="Rectangle 9"/>
            <p:cNvSpPr/>
            <p:nvPr/>
          </p:nvSpPr>
          <p:spPr>
            <a:xfrm flipV="1">
              <a:off x="-19878" y="0"/>
              <a:ext cx="6116324" cy="3526971"/>
            </a:xfrm>
            <a:prstGeom prst="rect">
              <a:avLst/>
            </a:prstGeom>
            <a:gradFill>
              <a:gsLst>
                <a:gs pos="7965">
                  <a:srgbClr val="12203A"/>
                </a:gs>
                <a:gs pos="68000">
                  <a:srgbClr val="060B14"/>
                </a:gs>
                <a:gs pos="94000">
                  <a:srgbClr val="12203A"/>
                </a:gs>
                <a:gs pos="34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959" y="1257175"/>
            <a:ext cx="6117624" cy="923330"/>
          </a:xfrm>
          <a:prstGeom prst="rect">
            <a:avLst/>
          </a:prstGeom>
          <a:noFill/>
        </p:spPr>
        <p:txBody>
          <a:bodyPr wrap="square" rtlCol="0">
            <a:spAutoFit/>
          </a:bodyPr>
          <a:lstStyle/>
          <a:p>
            <a:pPr algn="ctr"/>
            <a:r>
              <a:rPr lang="en-US" sz="5400" dirty="0">
                <a:solidFill>
                  <a:prstClr val="white"/>
                </a:solidFill>
                <a:latin typeface="Century Gothic" panose="020B0502020202020204" pitchFamily="34" charset="0"/>
              </a:rPr>
              <a:t>THE NEED</a:t>
            </a:r>
            <a:endParaRPr lang="en-US" sz="4800" baseline="30000" dirty="0">
              <a:solidFill>
                <a:srgbClr val="FFC000">
                  <a:lumMod val="60000"/>
                  <a:lumOff val="40000"/>
                </a:srgbClr>
              </a:solidFill>
              <a:latin typeface="Century Gothic" panose="020B0502020202020204" pitchFamily="34" charset="0"/>
            </a:endParaRPr>
          </a:p>
        </p:txBody>
      </p:sp>
      <p:cxnSp>
        <p:nvCxnSpPr>
          <p:cNvPr id="6" name="Straight Connector 5"/>
          <p:cNvCxnSpPr/>
          <p:nvPr/>
        </p:nvCxnSpPr>
        <p:spPr>
          <a:xfrm>
            <a:off x="6119663"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51457" y="2214671"/>
            <a:ext cx="5508885" cy="2451953"/>
          </a:xfrm>
          <a:prstGeom prst="rect">
            <a:avLst/>
          </a:prstGeom>
          <a:noFill/>
        </p:spPr>
        <p:txBody>
          <a:bodyPr wrap="square" rtlCol="0">
            <a:spAutoFit/>
          </a:bodyPr>
          <a:lstStyle/>
          <a:p>
            <a:pPr algn="ctr">
              <a:lnSpc>
                <a:spcPts val="4600"/>
              </a:lnSpc>
            </a:pPr>
            <a:r>
              <a:rPr lang="en-US" sz="3600" dirty="0">
                <a:latin typeface="Arial" panose="020B0604020202020204" pitchFamily="34" charset="0"/>
                <a:cs typeface="Arial" panose="020B0604020202020204" pitchFamily="34" charset="0"/>
              </a:rPr>
              <a:t>Values gained by choosing a product often as implicitly expected but not stated explicitly</a:t>
            </a:r>
          </a:p>
        </p:txBody>
      </p:sp>
      <p:sp>
        <p:nvSpPr>
          <p:cNvPr id="2" name="Rectangle 1"/>
          <p:cNvSpPr/>
          <p:nvPr/>
        </p:nvSpPr>
        <p:spPr>
          <a:xfrm>
            <a:off x="503853" y="4436582"/>
            <a:ext cx="5072222" cy="1200329"/>
          </a:xfrm>
          <a:prstGeom prst="rect">
            <a:avLst/>
          </a:prstGeom>
          <a:solidFill>
            <a:srgbClr val="000000">
              <a:alpha val="30196"/>
            </a:srgbClr>
          </a:solidFill>
          <a:ln>
            <a:solidFill>
              <a:srgbClr val="00B0F0"/>
            </a:solidFill>
          </a:ln>
        </p:spPr>
        <p:txBody>
          <a:bodyPr wrap="none">
            <a:spAutoFit/>
          </a:bodyPr>
          <a:lstStyle/>
          <a:p>
            <a:r>
              <a:rPr lang="en-US" sz="7200" dirty="0">
                <a:solidFill>
                  <a:schemeClr val="bg1"/>
                </a:solidFill>
                <a:latin typeface="Century Gothic" panose="020B0502020202020204" pitchFamily="34" charset="0"/>
              </a:rPr>
              <a:t>PERCEIVED</a:t>
            </a:r>
            <a:endParaRPr lang="en-US" sz="96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5691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78" y="0"/>
            <a:ext cx="12211878" cy="6858000"/>
            <a:chOff x="-19878" y="0"/>
            <a:chExt cx="12211878" cy="6858000"/>
          </a:xfrm>
        </p:grpSpPr>
        <p:sp>
          <p:nvSpPr>
            <p:cNvPr id="3" name="Rectangle 2"/>
            <p:cNvSpPr/>
            <p:nvPr/>
          </p:nvSpPr>
          <p:spPr>
            <a:xfrm>
              <a:off x="6096000" y="0"/>
              <a:ext cx="6096000" cy="6858000"/>
            </a:xfrm>
            <a:prstGeom prst="rect">
              <a:avLst/>
            </a:prstGeom>
            <a:blipFill>
              <a:blip r:embed="rId4" cstate="screen"/>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878" y="3492726"/>
              <a:ext cx="6120882" cy="3365274"/>
            </a:xfrm>
            <a:prstGeom prst="rect">
              <a:avLst/>
            </a:prstGeom>
            <a:ln>
              <a:noFill/>
            </a:ln>
          </p:spPr>
        </p:pic>
        <p:sp>
          <p:nvSpPr>
            <p:cNvPr id="10" name="Rectangle 9"/>
            <p:cNvSpPr/>
            <p:nvPr/>
          </p:nvSpPr>
          <p:spPr>
            <a:xfrm flipV="1">
              <a:off x="-19878" y="0"/>
              <a:ext cx="6116324" cy="3526971"/>
            </a:xfrm>
            <a:prstGeom prst="rect">
              <a:avLst/>
            </a:prstGeom>
            <a:gradFill>
              <a:gsLst>
                <a:gs pos="7965">
                  <a:srgbClr val="12203A"/>
                </a:gs>
                <a:gs pos="68000">
                  <a:srgbClr val="060B14"/>
                </a:gs>
                <a:gs pos="94000">
                  <a:srgbClr val="12203A"/>
                </a:gs>
                <a:gs pos="34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959" y="1257175"/>
            <a:ext cx="6117624" cy="923330"/>
          </a:xfrm>
          <a:prstGeom prst="rect">
            <a:avLst/>
          </a:prstGeom>
          <a:noFill/>
        </p:spPr>
        <p:txBody>
          <a:bodyPr wrap="square" rtlCol="0">
            <a:spAutoFit/>
          </a:bodyPr>
          <a:lstStyle/>
          <a:p>
            <a:pPr algn="ctr"/>
            <a:r>
              <a:rPr lang="en-US" sz="5400" dirty="0">
                <a:solidFill>
                  <a:prstClr val="white"/>
                </a:solidFill>
                <a:latin typeface="Century Gothic" panose="020B0502020202020204" pitchFamily="34" charset="0"/>
              </a:rPr>
              <a:t>THE NEED</a:t>
            </a:r>
            <a:endParaRPr lang="en-US" sz="4800" baseline="30000" dirty="0">
              <a:solidFill>
                <a:srgbClr val="FFC000">
                  <a:lumMod val="60000"/>
                  <a:lumOff val="40000"/>
                </a:srgbClr>
              </a:solidFill>
              <a:latin typeface="Century Gothic" panose="020B0502020202020204" pitchFamily="34" charset="0"/>
            </a:endParaRPr>
          </a:p>
        </p:txBody>
      </p:sp>
      <p:cxnSp>
        <p:nvCxnSpPr>
          <p:cNvPr id="6" name="Straight Connector 5"/>
          <p:cNvCxnSpPr/>
          <p:nvPr/>
        </p:nvCxnSpPr>
        <p:spPr>
          <a:xfrm>
            <a:off x="6119663"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36885" y="2224856"/>
            <a:ext cx="5553580" cy="2409570"/>
          </a:xfrm>
          <a:prstGeom prst="rect">
            <a:avLst/>
          </a:prstGeom>
          <a:noFill/>
        </p:spPr>
        <p:txBody>
          <a:bodyPr wrap="square" rtlCol="0">
            <a:spAutoFit/>
          </a:bodyPr>
          <a:lstStyle/>
          <a:p>
            <a:pPr algn="ctr">
              <a:lnSpc>
                <a:spcPts val="4600"/>
              </a:lnSpc>
            </a:pPr>
            <a:r>
              <a:rPr lang="en-US" sz="3600" dirty="0">
                <a:latin typeface="Arial" panose="020B0604020202020204" pitchFamily="34" charset="0"/>
                <a:cs typeface="Arial" panose="020B0604020202020204" pitchFamily="34" charset="0"/>
              </a:rPr>
              <a:t>Satisfaction associated with the expected </a:t>
            </a:r>
            <a:r>
              <a:rPr lang="en-US" sz="3600">
                <a:latin typeface="Arial" panose="020B0604020202020204" pitchFamily="34" charset="0"/>
                <a:cs typeface="Arial" panose="020B0604020202020204" pitchFamily="34" charset="0"/>
              </a:rPr>
              <a:t>benefits met </a:t>
            </a:r>
            <a:r>
              <a:rPr lang="en-US" sz="3600" dirty="0">
                <a:latin typeface="Arial" panose="020B0604020202020204" pitchFamily="34" charset="0"/>
                <a:cs typeface="Arial" panose="020B0604020202020204" pitchFamily="34" charset="0"/>
              </a:rPr>
              <a:t>by unspoken  and spoken needs</a:t>
            </a:r>
          </a:p>
        </p:txBody>
      </p:sp>
      <p:sp>
        <p:nvSpPr>
          <p:cNvPr id="2" name="Rectangle 1"/>
          <p:cNvSpPr/>
          <p:nvPr/>
        </p:nvSpPr>
        <p:spPr>
          <a:xfrm>
            <a:off x="529979" y="4436582"/>
            <a:ext cx="4998484" cy="1200329"/>
          </a:xfrm>
          <a:prstGeom prst="rect">
            <a:avLst/>
          </a:prstGeom>
          <a:solidFill>
            <a:srgbClr val="000000">
              <a:alpha val="30196"/>
            </a:srgbClr>
          </a:solidFill>
          <a:ln>
            <a:solidFill>
              <a:srgbClr val="00B0F0"/>
            </a:solidFill>
          </a:ln>
        </p:spPr>
        <p:txBody>
          <a:bodyPr wrap="none">
            <a:spAutoFit/>
          </a:bodyPr>
          <a:lstStyle/>
          <a:p>
            <a:r>
              <a:rPr lang="en-US" sz="7200" dirty="0">
                <a:solidFill>
                  <a:schemeClr val="bg1"/>
                </a:solidFill>
                <a:latin typeface="Century Gothic" panose="020B0502020202020204" pitchFamily="34" charset="0"/>
              </a:rPr>
              <a:t>  ACTUAL   </a:t>
            </a:r>
            <a:endParaRPr lang="en-US" sz="96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90971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5A2-3736-41EB-B6B2-53190C010700}"/>
              </a:ext>
            </a:extLst>
          </p:cNvPr>
          <p:cNvSpPr>
            <a:spLocks noGrp="1"/>
          </p:cNvSpPr>
          <p:nvPr>
            <p:ph type="title"/>
          </p:nvPr>
        </p:nvSpPr>
        <p:spPr/>
        <p:txBody>
          <a:bodyPr/>
          <a:lstStyle/>
          <a:p>
            <a:r>
              <a:rPr lang="en-US" dirty="0"/>
              <a:t>Dr. Sriram Rajagopalan</a:t>
            </a:r>
          </a:p>
        </p:txBody>
      </p:sp>
      <p:graphicFrame>
        <p:nvGraphicFramePr>
          <p:cNvPr id="12" name="Content Placeholder 3">
            <a:extLst>
              <a:ext uri="{FF2B5EF4-FFF2-40B4-BE49-F238E27FC236}">
                <a16:creationId xmlns:a16="http://schemas.microsoft.com/office/drawing/2014/main" id="{070AB5EA-0876-4109-AEC9-538117353760}"/>
              </a:ext>
            </a:extLst>
          </p:cNvPr>
          <p:cNvGraphicFramePr>
            <a:graphicFrameLocks/>
          </p:cNvGraphicFramePr>
          <p:nvPr/>
        </p:nvGraphicFramePr>
        <p:xfrm>
          <a:off x="1045090" y="1782308"/>
          <a:ext cx="6729047" cy="3071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Callout 2">
            <a:extLst>
              <a:ext uri="{FF2B5EF4-FFF2-40B4-BE49-F238E27FC236}">
                <a16:creationId xmlns:a16="http://schemas.microsoft.com/office/drawing/2014/main" id="{671FAD18-629D-4215-9362-5AE8B26CDB55}"/>
              </a:ext>
            </a:extLst>
          </p:cNvPr>
          <p:cNvSpPr/>
          <p:nvPr/>
        </p:nvSpPr>
        <p:spPr>
          <a:xfrm>
            <a:off x="5497208" y="1356357"/>
            <a:ext cx="2442702" cy="918732"/>
          </a:xfrm>
          <a:prstGeom prst="wedgeEllipseCallout">
            <a:avLst>
              <a:gd name="adj1" fmla="val -54712"/>
              <a:gd name="adj2" fmla="val 583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PhD, MBA, MS, BE</a:t>
            </a:r>
          </a:p>
        </p:txBody>
      </p:sp>
      <p:sp>
        <p:nvSpPr>
          <p:cNvPr id="14" name="Oval Callout 6">
            <a:extLst>
              <a:ext uri="{FF2B5EF4-FFF2-40B4-BE49-F238E27FC236}">
                <a16:creationId xmlns:a16="http://schemas.microsoft.com/office/drawing/2014/main" id="{1D942D05-4E71-4DAF-9177-256366D260CA}"/>
              </a:ext>
            </a:extLst>
          </p:cNvPr>
          <p:cNvSpPr/>
          <p:nvPr/>
        </p:nvSpPr>
        <p:spPr>
          <a:xfrm>
            <a:off x="266856" y="3721569"/>
            <a:ext cx="2951997" cy="1905000"/>
          </a:xfrm>
          <a:prstGeom prst="wedgeEllipseCallout">
            <a:avLst>
              <a:gd name="adj1" fmla="val 61985"/>
              <a:gd name="adj2" fmla="val -170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PfMP</a:t>
            </a:r>
            <a:r>
              <a:rPr lang="en-US" sz="1400" dirty="0">
                <a:solidFill>
                  <a:schemeClr val="tx1"/>
                </a:solidFill>
              </a:rPr>
              <a:t>, </a:t>
            </a:r>
            <a:r>
              <a:rPr lang="en-US" sz="1400" dirty="0" err="1">
                <a:solidFill>
                  <a:schemeClr val="tx1"/>
                </a:solidFill>
              </a:rPr>
              <a:t>PgMP</a:t>
            </a:r>
            <a:r>
              <a:rPr lang="en-US" sz="1400" dirty="0">
                <a:solidFill>
                  <a:schemeClr val="tx1"/>
                </a:solidFill>
              </a:rPr>
              <a:t>, PMP, SP, RMP, ACP, CSM, CSPO, ACC, CSD, SCT, CSOXP, SSBB, Instructional Designer, Speaker, Writer, and Author</a:t>
            </a:r>
          </a:p>
        </p:txBody>
      </p:sp>
      <p:sp>
        <p:nvSpPr>
          <p:cNvPr id="15" name="Oval Callout 7">
            <a:extLst>
              <a:ext uri="{FF2B5EF4-FFF2-40B4-BE49-F238E27FC236}">
                <a16:creationId xmlns:a16="http://schemas.microsoft.com/office/drawing/2014/main" id="{43E65B1C-0ABC-4B97-ABEA-06573F3CD13A}"/>
              </a:ext>
            </a:extLst>
          </p:cNvPr>
          <p:cNvSpPr/>
          <p:nvPr/>
        </p:nvSpPr>
        <p:spPr>
          <a:xfrm>
            <a:off x="5392616" y="4287220"/>
            <a:ext cx="2662960" cy="1905000"/>
          </a:xfrm>
          <a:prstGeom prst="wedgeEllipseCallout">
            <a:avLst>
              <a:gd name="adj1" fmla="val -48024"/>
              <a:gd name="adj2" fmla="val -5653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Software Engineer, Team Leader, Business Analyst, Project Manager, Scrum Master, Agile Coach, Director, Vice President</a:t>
            </a:r>
          </a:p>
        </p:txBody>
      </p:sp>
      <p:sp>
        <p:nvSpPr>
          <p:cNvPr id="16" name="Oval Callout 8">
            <a:extLst>
              <a:ext uri="{FF2B5EF4-FFF2-40B4-BE49-F238E27FC236}">
                <a16:creationId xmlns:a16="http://schemas.microsoft.com/office/drawing/2014/main" id="{9DCBBE8C-0DEF-4B35-8A90-659EDC760384}"/>
              </a:ext>
            </a:extLst>
          </p:cNvPr>
          <p:cNvSpPr/>
          <p:nvPr/>
        </p:nvSpPr>
        <p:spPr>
          <a:xfrm>
            <a:off x="533400" y="1718883"/>
            <a:ext cx="2055182" cy="1112412"/>
          </a:xfrm>
          <a:prstGeom prst="wedgeEllipseCallout">
            <a:avLst>
              <a:gd name="adj1" fmla="val 65096"/>
              <a:gd name="adj2" fmla="val 441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US, Canada, India, Vietnam, Belgium, Ireland, Greece, &amp; Switzerland</a:t>
            </a:r>
          </a:p>
        </p:txBody>
      </p:sp>
      <p:pic>
        <p:nvPicPr>
          <p:cNvPr id="10" name="Picture 9">
            <a:extLst>
              <a:ext uri="{FF2B5EF4-FFF2-40B4-BE49-F238E27FC236}">
                <a16:creationId xmlns:a16="http://schemas.microsoft.com/office/drawing/2014/main" id="{5A74F8C7-6B8E-4131-BEC2-9A7588A5C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5682" y="2960222"/>
            <a:ext cx="2857500" cy="2857500"/>
          </a:xfrm>
          <a:prstGeom prst="rect">
            <a:avLst/>
          </a:prstGeom>
        </p:spPr>
      </p:pic>
      <p:sp>
        <p:nvSpPr>
          <p:cNvPr id="9" name="Subtitle 2">
            <a:extLst>
              <a:ext uri="{FF2B5EF4-FFF2-40B4-BE49-F238E27FC236}">
                <a16:creationId xmlns:a16="http://schemas.microsoft.com/office/drawing/2014/main" id="{17F54624-4BEE-4E01-844B-1CCC0D96745D}"/>
              </a:ext>
            </a:extLst>
          </p:cNvPr>
          <p:cNvSpPr txBox="1">
            <a:spLocks/>
          </p:cNvSpPr>
          <p:nvPr/>
        </p:nvSpPr>
        <p:spPr>
          <a:xfrm>
            <a:off x="9084556" y="5848186"/>
            <a:ext cx="2714604" cy="3440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kern="1200">
                <a:solidFill>
                  <a:schemeClr val="tx1"/>
                </a:solidFill>
                <a:latin typeface="+mj-lt"/>
                <a:ea typeface="+mn-ea"/>
                <a:cs typeface="Kanit" panose="00000500000000000000" pitchFamily="2"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Kanit" panose="00000500000000000000" pitchFamily="2" charset="-34"/>
                <a:ea typeface="+mn-ea"/>
                <a:cs typeface="Kanit" panose="00000500000000000000" pitchFamily="2" charset="-34"/>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Kanit" panose="00000500000000000000" pitchFamily="2" charset="-34"/>
                <a:ea typeface="+mn-ea"/>
                <a:cs typeface="Kanit" panose="00000500000000000000" pitchFamily="2" charset="-34"/>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Kanit" panose="00000500000000000000" pitchFamily="2" charset="-34"/>
                <a:ea typeface="+mn-ea"/>
                <a:cs typeface="Kanit" panose="00000500000000000000" pitchFamily="2" charset="-34"/>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Kanit" panose="00000500000000000000" pitchFamily="2" charset="-34"/>
                <a:ea typeface="+mn-ea"/>
                <a:cs typeface="Kanit" panose="00000500000000000000" pitchFamily="2" charset="-34"/>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a:t>
            </a:r>
            <a:r>
              <a:rPr lang="en-US" sz="1600" dirty="0" err="1"/>
              <a:t>agilesriram</a:t>
            </a:r>
            <a:endParaRPr lang="en-US" sz="1600" dirty="0"/>
          </a:p>
        </p:txBody>
      </p:sp>
      <p:pic>
        <p:nvPicPr>
          <p:cNvPr id="11" name="Graphic 10">
            <a:extLst>
              <a:ext uri="{FF2B5EF4-FFF2-40B4-BE49-F238E27FC236}">
                <a16:creationId xmlns:a16="http://schemas.microsoft.com/office/drawing/2014/main" id="{5FFA155F-0681-4F53-B218-A736EC90CB4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74846" y="5930972"/>
            <a:ext cx="219420" cy="178462"/>
          </a:xfrm>
          <a:prstGeom prst="rect">
            <a:avLst/>
          </a:prstGeom>
        </p:spPr>
      </p:pic>
    </p:spTree>
    <p:custDataLst>
      <p:tags r:id="rId1"/>
    </p:custDataLst>
    <p:extLst>
      <p:ext uri="{BB962C8B-B14F-4D97-AF65-F5344CB8AC3E}">
        <p14:creationId xmlns:p14="http://schemas.microsoft.com/office/powerpoint/2010/main" val="1301421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78" y="0"/>
            <a:ext cx="12211878" cy="6858000"/>
            <a:chOff x="-19878" y="0"/>
            <a:chExt cx="12211878" cy="6858000"/>
          </a:xfrm>
        </p:grpSpPr>
        <p:sp>
          <p:nvSpPr>
            <p:cNvPr id="3" name="Rectangle 2"/>
            <p:cNvSpPr/>
            <p:nvPr/>
          </p:nvSpPr>
          <p:spPr>
            <a:xfrm>
              <a:off x="6096000" y="0"/>
              <a:ext cx="6096000" cy="6858000"/>
            </a:xfrm>
            <a:prstGeom prst="rect">
              <a:avLst/>
            </a:prstGeom>
            <a:blipFill>
              <a:blip r:embed="rId4" cstate="screen"/>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878" y="3492726"/>
              <a:ext cx="6120882" cy="3365274"/>
            </a:xfrm>
            <a:prstGeom prst="rect">
              <a:avLst/>
            </a:prstGeom>
            <a:ln>
              <a:noFill/>
            </a:ln>
          </p:spPr>
        </p:pic>
        <p:sp>
          <p:nvSpPr>
            <p:cNvPr id="10" name="Rectangle 9"/>
            <p:cNvSpPr/>
            <p:nvPr/>
          </p:nvSpPr>
          <p:spPr>
            <a:xfrm flipV="1">
              <a:off x="-19878" y="0"/>
              <a:ext cx="6116324" cy="3526971"/>
            </a:xfrm>
            <a:prstGeom prst="rect">
              <a:avLst/>
            </a:prstGeom>
            <a:gradFill>
              <a:gsLst>
                <a:gs pos="7965">
                  <a:srgbClr val="12203A"/>
                </a:gs>
                <a:gs pos="68000">
                  <a:srgbClr val="060B14"/>
                </a:gs>
                <a:gs pos="94000">
                  <a:srgbClr val="12203A"/>
                </a:gs>
                <a:gs pos="34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959" y="1257175"/>
            <a:ext cx="6117624" cy="923330"/>
          </a:xfrm>
          <a:prstGeom prst="rect">
            <a:avLst/>
          </a:prstGeom>
          <a:noFill/>
        </p:spPr>
        <p:txBody>
          <a:bodyPr wrap="square" rtlCol="0">
            <a:spAutoFit/>
          </a:bodyPr>
          <a:lstStyle/>
          <a:p>
            <a:pPr algn="ctr"/>
            <a:r>
              <a:rPr lang="en-US" sz="5400" dirty="0">
                <a:solidFill>
                  <a:prstClr val="white"/>
                </a:solidFill>
                <a:latin typeface="Century Gothic" panose="020B0502020202020204" pitchFamily="34" charset="0"/>
              </a:rPr>
              <a:t>THE NEED</a:t>
            </a:r>
            <a:endParaRPr lang="en-US" sz="4800" baseline="30000" dirty="0">
              <a:solidFill>
                <a:srgbClr val="FFC000">
                  <a:lumMod val="60000"/>
                  <a:lumOff val="40000"/>
                </a:srgbClr>
              </a:solidFill>
              <a:latin typeface="Century Gothic" panose="020B0502020202020204" pitchFamily="34" charset="0"/>
            </a:endParaRPr>
          </a:p>
        </p:txBody>
      </p:sp>
      <p:cxnSp>
        <p:nvCxnSpPr>
          <p:cNvPr id="6" name="Straight Connector 5"/>
          <p:cNvCxnSpPr/>
          <p:nvPr/>
        </p:nvCxnSpPr>
        <p:spPr>
          <a:xfrm>
            <a:off x="6119663"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29110" y="2223033"/>
            <a:ext cx="5553580" cy="2409570"/>
          </a:xfrm>
          <a:prstGeom prst="rect">
            <a:avLst/>
          </a:prstGeom>
          <a:noFill/>
        </p:spPr>
        <p:txBody>
          <a:bodyPr wrap="square" rtlCol="0">
            <a:spAutoFit/>
          </a:bodyPr>
          <a:lstStyle/>
          <a:p>
            <a:pPr algn="ctr">
              <a:lnSpc>
                <a:spcPts val="4600"/>
              </a:lnSpc>
            </a:pPr>
            <a:r>
              <a:rPr lang="en-US" sz="3600" dirty="0">
                <a:latin typeface="Arial" panose="020B0604020202020204" pitchFamily="34" charset="0"/>
                <a:cs typeface="Arial" panose="020B0604020202020204" pitchFamily="34" charset="0"/>
              </a:rPr>
              <a:t>Needs other than direct features and benefits setting the decisions apart ahead of competition</a:t>
            </a:r>
          </a:p>
        </p:txBody>
      </p:sp>
      <p:sp>
        <p:nvSpPr>
          <p:cNvPr id="2" name="Rectangle 1"/>
          <p:cNvSpPr/>
          <p:nvPr/>
        </p:nvSpPr>
        <p:spPr>
          <a:xfrm>
            <a:off x="391885" y="4488833"/>
            <a:ext cx="5277393" cy="1200329"/>
          </a:xfrm>
          <a:prstGeom prst="rect">
            <a:avLst/>
          </a:prstGeom>
          <a:solidFill>
            <a:srgbClr val="000000">
              <a:alpha val="30196"/>
            </a:srgbClr>
          </a:solidFill>
          <a:ln>
            <a:solidFill>
              <a:srgbClr val="00B0F0"/>
            </a:solidFill>
          </a:ln>
        </p:spPr>
        <p:txBody>
          <a:bodyPr wrap="square">
            <a:spAutoFit/>
          </a:bodyPr>
          <a:lstStyle/>
          <a:p>
            <a:r>
              <a:rPr lang="en-US" sz="7200" dirty="0">
                <a:solidFill>
                  <a:schemeClr val="bg1"/>
                </a:solidFill>
                <a:latin typeface="Century Gothic" panose="020B0502020202020204" pitchFamily="34" charset="0"/>
              </a:rPr>
              <a:t> CULTURAL   </a:t>
            </a:r>
            <a:endParaRPr lang="en-US" sz="96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924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78" y="0"/>
            <a:ext cx="12211878" cy="6858000"/>
            <a:chOff x="-19878" y="0"/>
            <a:chExt cx="12211878" cy="6858000"/>
          </a:xfrm>
        </p:grpSpPr>
        <p:sp>
          <p:nvSpPr>
            <p:cNvPr id="3" name="Rectangle 2"/>
            <p:cNvSpPr/>
            <p:nvPr/>
          </p:nvSpPr>
          <p:spPr>
            <a:xfrm>
              <a:off x="6096000" y="0"/>
              <a:ext cx="6096000" cy="6858000"/>
            </a:xfrm>
            <a:prstGeom prst="rect">
              <a:avLst/>
            </a:prstGeom>
            <a:blipFill>
              <a:blip r:embed="rId4" cstate="screen"/>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878" y="3492726"/>
              <a:ext cx="6120882" cy="3365274"/>
            </a:xfrm>
            <a:prstGeom prst="rect">
              <a:avLst/>
            </a:prstGeom>
            <a:ln>
              <a:noFill/>
            </a:ln>
          </p:spPr>
        </p:pic>
        <p:sp>
          <p:nvSpPr>
            <p:cNvPr id="10" name="Rectangle 9"/>
            <p:cNvSpPr/>
            <p:nvPr/>
          </p:nvSpPr>
          <p:spPr>
            <a:xfrm flipV="1">
              <a:off x="-19878" y="0"/>
              <a:ext cx="6116324" cy="3526971"/>
            </a:xfrm>
            <a:prstGeom prst="rect">
              <a:avLst/>
            </a:prstGeom>
            <a:gradFill>
              <a:gsLst>
                <a:gs pos="7965">
                  <a:srgbClr val="12203A"/>
                </a:gs>
                <a:gs pos="68000">
                  <a:srgbClr val="060B14"/>
                </a:gs>
                <a:gs pos="94000">
                  <a:srgbClr val="12203A"/>
                </a:gs>
                <a:gs pos="34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959" y="1257175"/>
            <a:ext cx="6117624" cy="923330"/>
          </a:xfrm>
          <a:prstGeom prst="rect">
            <a:avLst/>
          </a:prstGeom>
          <a:noFill/>
        </p:spPr>
        <p:txBody>
          <a:bodyPr wrap="square" rtlCol="0">
            <a:spAutoFit/>
          </a:bodyPr>
          <a:lstStyle/>
          <a:p>
            <a:pPr algn="ctr"/>
            <a:r>
              <a:rPr lang="en-US" sz="5400" dirty="0">
                <a:solidFill>
                  <a:prstClr val="white"/>
                </a:solidFill>
                <a:latin typeface="Century Gothic" panose="020B0502020202020204" pitchFamily="34" charset="0"/>
              </a:rPr>
              <a:t>THE NEED</a:t>
            </a:r>
            <a:endParaRPr lang="en-US" sz="4800" baseline="30000" dirty="0">
              <a:solidFill>
                <a:srgbClr val="FFC000">
                  <a:lumMod val="60000"/>
                  <a:lumOff val="40000"/>
                </a:srgbClr>
              </a:solidFill>
              <a:latin typeface="Century Gothic" panose="020B0502020202020204" pitchFamily="34" charset="0"/>
            </a:endParaRPr>
          </a:p>
        </p:txBody>
      </p:sp>
      <p:cxnSp>
        <p:nvCxnSpPr>
          <p:cNvPr id="6" name="Straight Connector 5"/>
          <p:cNvCxnSpPr/>
          <p:nvPr/>
        </p:nvCxnSpPr>
        <p:spPr>
          <a:xfrm>
            <a:off x="6119663"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17130" y="1926202"/>
            <a:ext cx="5388428" cy="3041858"/>
          </a:xfrm>
          <a:prstGeom prst="rect">
            <a:avLst/>
          </a:prstGeom>
          <a:noFill/>
        </p:spPr>
        <p:txBody>
          <a:bodyPr wrap="square" rtlCol="0">
            <a:spAutoFit/>
          </a:bodyPr>
          <a:lstStyle/>
          <a:p>
            <a:pPr algn="ctr">
              <a:lnSpc>
                <a:spcPts val="4600"/>
              </a:lnSpc>
            </a:pPr>
            <a:r>
              <a:rPr lang="en-US" sz="3600" dirty="0">
                <a:latin typeface="Arial" panose="020B0604020202020204" pitchFamily="34" charset="0"/>
                <a:cs typeface="Arial" panose="020B0604020202020204" pitchFamily="34" charset="0"/>
              </a:rPr>
              <a:t>Needs that have vulnerabilities from abuse and misuse preferring not to be exposed to and so to be avoided</a:t>
            </a:r>
          </a:p>
        </p:txBody>
      </p:sp>
      <p:sp>
        <p:nvSpPr>
          <p:cNvPr id="2" name="Rectangle 1"/>
          <p:cNvSpPr/>
          <p:nvPr/>
        </p:nvSpPr>
        <p:spPr>
          <a:xfrm>
            <a:off x="391885" y="4488833"/>
            <a:ext cx="5329646" cy="1200329"/>
          </a:xfrm>
          <a:prstGeom prst="rect">
            <a:avLst/>
          </a:prstGeom>
          <a:solidFill>
            <a:srgbClr val="000000">
              <a:alpha val="30196"/>
            </a:srgbClr>
          </a:solidFill>
          <a:ln>
            <a:solidFill>
              <a:srgbClr val="00B0F0"/>
            </a:solidFill>
          </a:ln>
        </p:spPr>
        <p:txBody>
          <a:bodyPr wrap="square">
            <a:spAutoFit/>
          </a:bodyPr>
          <a:lstStyle/>
          <a:p>
            <a:r>
              <a:rPr lang="en-US" sz="7200" dirty="0">
                <a:solidFill>
                  <a:schemeClr val="bg1"/>
                </a:solidFill>
                <a:latin typeface="Century Gothic" panose="020B0502020202020204" pitchFamily="34" charset="0"/>
              </a:rPr>
              <a:t> EXPLOITED   </a:t>
            </a:r>
            <a:endParaRPr lang="en-US" sz="96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42767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95F1FC4E-0470-4548-8C9F-57D4A5B0A8FE}"/>
              </a:ext>
            </a:extLst>
          </p:cNvPr>
          <p:cNvSpPr/>
          <p:nvPr/>
        </p:nvSpPr>
        <p:spPr>
          <a:xfrm>
            <a:off x="6191543" y="1690688"/>
            <a:ext cx="1463846" cy="923331"/>
          </a:xfrm>
          <a:prstGeom prst="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A67C0-387B-41D5-B5F8-F73ECEC18A04}"/>
              </a:ext>
            </a:extLst>
          </p:cNvPr>
          <p:cNvSpPr>
            <a:spLocks noGrp="1"/>
          </p:cNvSpPr>
          <p:nvPr>
            <p:ph type="title"/>
          </p:nvPr>
        </p:nvSpPr>
        <p:spPr/>
        <p:txBody>
          <a:bodyPr>
            <a:normAutofit/>
          </a:bodyPr>
          <a:lstStyle/>
          <a:p>
            <a:r>
              <a:rPr lang="en-US" sz="3100" dirty="0"/>
              <a:t>Engage with Stakeholders gathering &amp; reviewing Requirements</a:t>
            </a:r>
            <a:endParaRPr lang="en-US" dirty="0"/>
          </a:p>
        </p:txBody>
      </p:sp>
      <p:pic>
        <p:nvPicPr>
          <p:cNvPr id="13" name="Content Placeholder 12" descr="A screenshot of a computer&#10;&#10;Description automatically generated">
            <a:extLst>
              <a:ext uri="{FF2B5EF4-FFF2-40B4-BE49-F238E27FC236}">
                <a16:creationId xmlns:a16="http://schemas.microsoft.com/office/drawing/2014/main" id="{C9F4B775-5716-4170-B61C-84028690E2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4715" y="1408868"/>
            <a:ext cx="4872463" cy="4747946"/>
          </a:xfrm>
          <a:ln>
            <a:noFill/>
          </a:ln>
        </p:spPr>
      </p:pic>
      <p:sp>
        <p:nvSpPr>
          <p:cNvPr id="15" name="Arrow: Right 14">
            <a:extLst>
              <a:ext uri="{FF2B5EF4-FFF2-40B4-BE49-F238E27FC236}">
                <a16:creationId xmlns:a16="http://schemas.microsoft.com/office/drawing/2014/main" id="{179C9B88-382F-409B-B11D-5F162A995002}"/>
              </a:ext>
            </a:extLst>
          </p:cNvPr>
          <p:cNvSpPr/>
          <p:nvPr/>
        </p:nvSpPr>
        <p:spPr>
          <a:xfrm>
            <a:off x="2281807" y="1393561"/>
            <a:ext cx="494950" cy="261671"/>
          </a:xfrm>
          <a:prstGeom prst="rightArrow">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1FD65CF7-C5BB-4835-BD6A-739D5EF2B61C}"/>
              </a:ext>
            </a:extLst>
          </p:cNvPr>
          <p:cNvGrpSpPr/>
          <p:nvPr/>
        </p:nvGrpSpPr>
        <p:grpSpPr>
          <a:xfrm>
            <a:off x="537258" y="2614019"/>
            <a:ext cx="2354376" cy="3447875"/>
            <a:chOff x="537258" y="2614019"/>
            <a:chExt cx="2354376" cy="3447875"/>
          </a:xfrm>
        </p:grpSpPr>
        <p:sp>
          <p:nvSpPr>
            <p:cNvPr id="16" name="Left Brace 15">
              <a:extLst>
                <a:ext uri="{FF2B5EF4-FFF2-40B4-BE49-F238E27FC236}">
                  <a16:creationId xmlns:a16="http://schemas.microsoft.com/office/drawing/2014/main" id="{B73F7CD7-D36E-458F-802A-DCC5DE351225}"/>
                </a:ext>
              </a:extLst>
            </p:cNvPr>
            <p:cNvSpPr/>
            <p:nvPr/>
          </p:nvSpPr>
          <p:spPr>
            <a:xfrm>
              <a:off x="2396684" y="2614019"/>
              <a:ext cx="494950" cy="344787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7" name="TextBox 16">
              <a:extLst>
                <a:ext uri="{FF2B5EF4-FFF2-40B4-BE49-F238E27FC236}">
                  <a16:creationId xmlns:a16="http://schemas.microsoft.com/office/drawing/2014/main" id="{637DE418-A9C4-4AAF-9ABD-7C1A4AB48B06}"/>
                </a:ext>
              </a:extLst>
            </p:cNvPr>
            <p:cNvSpPr txBox="1"/>
            <p:nvPr/>
          </p:nvSpPr>
          <p:spPr>
            <a:xfrm>
              <a:off x="537258" y="3783080"/>
              <a:ext cx="2123115" cy="1200329"/>
            </a:xfrm>
            <a:prstGeom prst="rect">
              <a:avLst/>
            </a:prstGeom>
            <a:noFill/>
          </p:spPr>
          <p:txBody>
            <a:bodyPr wrap="square" rtlCol="0">
              <a:spAutoFit/>
            </a:bodyPr>
            <a:lstStyle/>
            <a:p>
              <a:r>
                <a:rPr lang="en-US" dirty="0">
                  <a:solidFill>
                    <a:srgbClr val="FF0000"/>
                  </a:solidFill>
                </a:rPr>
                <a:t>Helps with business value prioritization and alignment</a:t>
              </a:r>
            </a:p>
          </p:txBody>
        </p:sp>
      </p:grpSp>
      <p:grpSp>
        <p:nvGrpSpPr>
          <p:cNvPr id="50" name="Group 49">
            <a:extLst>
              <a:ext uri="{FF2B5EF4-FFF2-40B4-BE49-F238E27FC236}">
                <a16:creationId xmlns:a16="http://schemas.microsoft.com/office/drawing/2014/main" id="{03937A83-01EE-4D6E-BCBB-C24158369D64}"/>
              </a:ext>
            </a:extLst>
          </p:cNvPr>
          <p:cNvGrpSpPr/>
          <p:nvPr/>
        </p:nvGrpSpPr>
        <p:grpSpPr>
          <a:xfrm>
            <a:off x="5084428" y="1332007"/>
            <a:ext cx="6836328" cy="5525992"/>
            <a:chOff x="5084428" y="1332007"/>
            <a:chExt cx="6836328" cy="5525992"/>
          </a:xfrm>
        </p:grpSpPr>
        <p:sp>
          <p:nvSpPr>
            <p:cNvPr id="24" name="Rectangle 23">
              <a:extLst>
                <a:ext uri="{FF2B5EF4-FFF2-40B4-BE49-F238E27FC236}">
                  <a16:creationId xmlns:a16="http://schemas.microsoft.com/office/drawing/2014/main" id="{5CD21A52-7937-47AF-9A64-B83FF97FFB63}"/>
                </a:ext>
              </a:extLst>
            </p:cNvPr>
            <p:cNvSpPr/>
            <p:nvPr/>
          </p:nvSpPr>
          <p:spPr>
            <a:xfrm>
              <a:off x="5084428" y="2771296"/>
              <a:ext cx="6836328" cy="4086703"/>
            </a:xfrm>
            <a:prstGeom prst="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screenshot of a cell phone&#10;&#10;Description automatically generated">
              <a:extLst>
                <a:ext uri="{FF2B5EF4-FFF2-40B4-BE49-F238E27FC236}">
                  <a16:creationId xmlns:a16="http://schemas.microsoft.com/office/drawing/2014/main" id="{75A8E205-FF19-4D50-9EA1-B0DD43210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428" y="2771296"/>
              <a:ext cx="6285502" cy="4086703"/>
            </a:xfrm>
            <a:prstGeom prst="rect">
              <a:avLst/>
            </a:prstGeom>
          </p:spPr>
        </p:pic>
        <p:sp>
          <p:nvSpPr>
            <p:cNvPr id="26" name="TextBox 25">
              <a:extLst>
                <a:ext uri="{FF2B5EF4-FFF2-40B4-BE49-F238E27FC236}">
                  <a16:creationId xmlns:a16="http://schemas.microsoft.com/office/drawing/2014/main" id="{644B3D8E-4C25-47D6-A6E3-F77788164774}"/>
                </a:ext>
              </a:extLst>
            </p:cNvPr>
            <p:cNvSpPr txBox="1"/>
            <p:nvPr/>
          </p:nvSpPr>
          <p:spPr>
            <a:xfrm>
              <a:off x="9735115" y="1332007"/>
              <a:ext cx="2123115" cy="923330"/>
            </a:xfrm>
            <a:prstGeom prst="rect">
              <a:avLst/>
            </a:prstGeom>
            <a:noFill/>
            <a:ln>
              <a:noFill/>
            </a:ln>
          </p:spPr>
          <p:txBody>
            <a:bodyPr wrap="square" rtlCol="0">
              <a:spAutoFit/>
            </a:bodyPr>
            <a:lstStyle/>
            <a:p>
              <a:r>
                <a:rPr lang="en-US" dirty="0">
                  <a:solidFill>
                    <a:srgbClr val="FF0000"/>
                  </a:solidFill>
                </a:rPr>
                <a:t>Realizes DEEP property with more clarity </a:t>
              </a:r>
            </a:p>
          </p:txBody>
        </p:sp>
        <p:cxnSp>
          <p:nvCxnSpPr>
            <p:cNvPr id="28" name="Straight Arrow Connector 27">
              <a:extLst>
                <a:ext uri="{FF2B5EF4-FFF2-40B4-BE49-F238E27FC236}">
                  <a16:creationId xmlns:a16="http://schemas.microsoft.com/office/drawing/2014/main" id="{62A33237-4246-44A5-9A09-B0426BD55A70}"/>
                </a:ext>
              </a:extLst>
            </p:cNvPr>
            <p:cNvCxnSpPr>
              <a:cxnSpLocks/>
            </p:cNvCxnSpPr>
            <p:nvPr/>
          </p:nvCxnSpPr>
          <p:spPr>
            <a:xfrm flipH="1">
              <a:off x="5084431" y="1838325"/>
              <a:ext cx="1101847" cy="9329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BFD866-7ED8-4F86-BE8D-4C35239F275B}"/>
                </a:ext>
              </a:extLst>
            </p:cNvPr>
            <p:cNvCxnSpPr>
              <a:cxnSpLocks/>
            </p:cNvCxnSpPr>
            <p:nvPr/>
          </p:nvCxnSpPr>
          <p:spPr>
            <a:xfrm>
              <a:off x="7655389" y="1838325"/>
              <a:ext cx="4265367" cy="9329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3E1ECC-BB1D-4251-96F0-A1849FF0C6A4}"/>
                </a:ext>
              </a:extLst>
            </p:cNvPr>
            <p:cNvCxnSpPr>
              <a:cxnSpLocks/>
            </p:cNvCxnSpPr>
            <p:nvPr/>
          </p:nvCxnSpPr>
          <p:spPr>
            <a:xfrm flipH="1">
              <a:off x="6005722" y="2514600"/>
              <a:ext cx="180556" cy="2566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C9F259E-DC65-45BD-92E0-24877F2AE63F}"/>
                </a:ext>
              </a:extLst>
            </p:cNvPr>
            <p:cNvCxnSpPr>
              <a:cxnSpLocks/>
            </p:cNvCxnSpPr>
            <p:nvPr/>
          </p:nvCxnSpPr>
          <p:spPr>
            <a:xfrm>
              <a:off x="7655389" y="2514600"/>
              <a:ext cx="571790" cy="2566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903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par>
                                <p:cTn id="24" presetID="53" presetClass="entr" presetSubtype="16"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67C0-387B-41D5-B5F8-F73ECEC18A04}"/>
              </a:ext>
            </a:extLst>
          </p:cNvPr>
          <p:cNvSpPr>
            <a:spLocks noGrp="1"/>
          </p:cNvSpPr>
          <p:nvPr>
            <p:ph type="title"/>
          </p:nvPr>
        </p:nvSpPr>
        <p:spPr/>
        <p:txBody>
          <a:bodyPr>
            <a:normAutofit/>
          </a:bodyPr>
          <a:lstStyle/>
          <a:p>
            <a:r>
              <a:rPr lang="en-US" sz="3200" dirty="0"/>
              <a:t>Align functionality based on Strategic Value Alignment</a:t>
            </a: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0B18CE81-6138-4619-AD71-4229E96BFD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42475" y="1825625"/>
            <a:ext cx="4307049" cy="4351338"/>
          </a:xfrm>
        </p:spPr>
      </p:pic>
      <p:sp>
        <p:nvSpPr>
          <p:cNvPr id="6" name="Right Brace 5">
            <a:extLst>
              <a:ext uri="{FF2B5EF4-FFF2-40B4-BE49-F238E27FC236}">
                <a16:creationId xmlns:a16="http://schemas.microsoft.com/office/drawing/2014/main" id="{26FBF9E4-E3CA-4BA6-979C-F82DC53C5725}"/>
              </a:ext>
            </a:extLst>
          </p:cNvPr>
          <p:cNvSpPr/>
          <p:nvPr/>
        </p:nvSpPr>
        <p:spPr>
          <a:xfrm rot="16200000">
            <a:off x="5856821" y="1378733"/>
            <a:ext cx="295564" cy="758847"/>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A2589DB-21AB-4883-982E-11352D9BE6C3}"/>
              </a:ext>
            </a:extLst>
          </p:cNvPr>
          <p:cNvSpPr txBox="1"/>
          <p:nvPr/>
        </p:nvSpPr>
        <p:spPr>
          <a:xfrm>
            <a:off x="6727971" y="1690688"/>
            <a:ext cx="5181227" cy="369332"/>
          </a:xfrm>
          <a:prstGeom prst="rect">
            <a:avLst/>
          </a:prstGeom>
          <a:noFill/>
        </p:spPr>
        <p:txBody>
          <a:bodyPr wrap="none" rtlCol="0">
            <a:spAutoFit/>
          </a:bodyPr>
          <a:lstStyle/>
          <a:p>
            <a:r>
              <a:rPr lang="en-US" dirty="0"/>
              <a:t>Categorizing requirements by value alignment</a:t>
            </a:r>
          </a:p>
        </p:txBody>
      </p:sp>
    </p:spTree>
    <p:custDataLst>
      <p:tags r:id="rId1"/>
    </p:custDataLst>
    <p:extLst>
      <p:ext uri="{BB962C8B-B14F-4D97-AF65-F5344CB8AC3E}">
        <p14:creationId xmlns:p14="http://schemas.microsoft.com/office/powerpoint/2010/main" val="377498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6FCF-F6BF-43A0-A0F3-F122FF35B5BB}"/>
              </a:ext>
            </a:extLst>
          </p:cNvPr>
          <p:cNvSpPr>
            <a:spLocks noGrp="1"/>
          </p:cNvSpPr>
          <p:nvPr>
            <p:ph type="title"/>
          </p:nvPr>
        </p:nvSpPr>
        <p:spPr/>
        <p:txBody>
          <a:bodyPr>
            <a:normAutofit fontScale="90000"/>
          </a:bodyPr>
          <a:lstStyle/>
          <a:p>
            <a:r>
              <a:rPr lang="en-US" dirty="0"/>
              <a:t>Wait! We have a Workflow Support too!</a:t>
            </a:r>
          </a:p>
        </p:txBody>
      </p:sp>
      <p:pic>
        <p:nvPicPr>
          <p:cNvPr id="5" name="Content Placeholder 4" descr="A screenshot of a computer&#10;&#10;Description automatically generated">
            <a:extLst>
              <a:ext uri="{FF2B5EF4-FFF2-40B4-BE49-F238E27FC236}">
                <a16:creationId xmlns:a16="http://schemas.microsoft.com/office/drawing/2014/main" id="{6FACAF6A-25D2-4729-988A-9DE104FC55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22075" y="1825625"/>
            <a:ext cx="4747850" cy="4351338"/>
          </a:xfrm>
        </p:spPr>
      </p:pic>
      <p:sp>
        <p:nvSpPr>
          <p:cNvPr id="9" name="Speech Bubble: Oval 8">
            <a:extLst>
              <a:ext uri="{FF2B5EF4-FFF2-40B4-BE49-F238E27FC236}">
                <a16:creationId xmlns:a16="http://schemas.microsoft.com/office/drawing/2014/main" id="{88D124C0-5598-47F7-84AE-904AADB4D18C}"/>
              </a:ext>
            </a:extLst>
          </p:cNvPr>
          <p:cNvSpPr/>
          <p:nvPr/>
        </p:nvSpPr>
        <p:spPr>
          <a:xfrm>
            <a:off x="838200" y="2192323"/>
            <a:ext cx="2173447" cy="1431721"/>
          </a:xfrm>
          <a:prstGeom prst="wedgeEllipseCallout">
            <a:avLst>
              <a:gd name="adj1" fmla="val 74673"/>
              <a:gd name="adj2" fmla="val 6143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Customizable Workflow based on business needs</a:t>
            </a:r>
          </a:p>
        </p:txBody>
      </p:sp>
      <p:sp>
        <p:nvSpPr>
          <p:cNvPr id="10" name="Speech Bubble: Oval 9">
            <a:extLst>
              <a:ext uri="{FF2B5EF4-FFF2-40B4-BE49-F238E27FC236}">
                <a16:creationId xmlns:a16="http://schemas.microsoft.com/office/drawing/2014/main" id="{878E7359-6188-4155-B753-A3BB36BFDE12}"/>
              </a:ext>
            </a:extLst>
          </p:cNvPr>
          <p:cNvSpPr/>
          <p:nvPr/>
        </p:nvSpPr>
        <p:spPr>
          <a:xfrm>
            <a:off x="838199" y="4366470"/>
            <a:ext cx="2173447" cy="1431721"/>
          </a:xfrm>
          <a:prstGeom prst="wedgeEllipseCallout">
            <a:avLst>
              <a:gd name="adj1" fmla="val 77761"/>
              <a:gd name="adj2" fmla="val -3524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Multiple workflows based on requirement types</a:t>
            </a:r>
          </a:p>
        </p:txBody>
      </p:sp>
      <p:sp>
        <p:nvSpPr>
          <p:cNvPr id="11" name="Speech Bubble: Oval 10">
            <a:extLst>
              <a:ext uri="{FF2B5EF4-FFF2-40B4-BE49-F238E27FC236}">
                <a16:creationId xmlns:a16="http://schemas.microsoft.com/office/drawing/2014/main" id="{D1C5E114-6B5E-4E43-BEAD-608BB9CDB659}"/>
              </a:ext>
            </a:extLst>
          </p:cNvPr>
          <p:cNvSpPr/>
          <p:nvPr/>
        </p:nvSpPr>
        <p:spPr>
          <a:xfrm>
            <a:off x="8951751" y="2178341"/>
            <a:ext cx="2173447" cy="1431721"/>
          </a:xfrm>
          <a:prstGeom prst="wedgeEllipseCallout">
            <a:avLst>
              <a:gd name="adj1" fmla="val -60418"/>
              <a:gd name="adj2" fmla="val 6612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Supports agile principles of transparency, inspection, and adaptation.</a:t>
            </a:r>
          </a:p>
        </p:txBody>
      </p:sp>
      <p:sp>
        <p:nvSpPr>
          <p:cNvPr id="12" name="Speech Bubble: Oval 11">
            <a:extLst>
              <a:ext uri="{FF2B5EF4-FFF2-40B4-BE49-F238E27FC236}">
                <a16:creationId xmlns:a16="http://schemas.microsoft.com/office/drawing/2014/main" id="{F53969CC-A9B5-4DF5-B5F9-36C45BC8F38B}"/>
              </a:ext>
            </a:extLst>
          </p:cNvPr>
          <p:cNvSpPr/>
          <p:nvPr/>
        </p:nvSpPr>
        <p:spPr>
          <a:xfrm>
            <a:off x="8951750" y="4469934"/>
            <a:ext cx="2173447" cy="1431721"/>
          </a:xfrm>
          <a:prstGeom prst="wedgeEllipseCallout">
            <a:avLst>
              <a:gd name="adj1" fmla="val -63506"/>
              <a:gd name="adj2" fmla="val -5868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Includes support for Digital Signature too!</a:t>
            </a:r>
          </a:p>
        </p:txBody>
      </p:sp>
    </p:spTree>
    <p:custDataLst>
      <p:tags r:id="rId1"/>
    </p:custDataLst>
    <p:extLst>
      <p:ext uri="{BB962C8B-B14F-4D97-AF65-F5344CB8AC3E}">
        <p14:creationId xmlns:p14="http://schemas.microsoft.com/office/powerpoint/2010/main" val="366334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1526" y1="49879" x2="37151" y2="57464"/>
                        <a14:backgroundMark x1="38163" y1="61529" x2="40955" y2="72087"/>
                        <a14:backgroundMark x1="37434" y1="66141" x2="38001" y2="78883"/>
                        <a14:backgroundMark x1="65237" y1="78641" x2="65237" y2="78641"/>
                        <a14:backgroundMark x1="65237" y1="77791" x2="68070" y2="82221"/>
                        <a14:backgroundMark x1="50708" y1="34405" x2="50708" y2="34405"/>
                      </a14:backgroundRemoval>
                    </a14:imgEffect>
                  </a14:imgLayer>
                </a14:imgProps>
              </a:ext>
              <a:ext uri="{28A0092B-C50C-407E-A947-70E740481C1C}">
                <a14:useLocalDpi xmlns:a14="http://schemas.microsoft.com/office/drawing/2010/main" val="0"/>
              </a:ext>
            </a:extLst>
          </a:blip>
          <a:srcRect l="9349" t="45000" r="62562" b="12672"/>
          <a:stretch/>
        </p:blipFill>
        <p:spPr>
          <a:xfrm>
            <a:off x="1254655" y="737756"/>
            <a:ext cx="2164453" cy="2175329"/>
          </a:xfrm>
          <a:prstGeom prst="rect">
            <a:avLst/>
          </a:prstGeom>
        </p:spPr>
      </p:pic>
      <p:pic>
        <p:nvPicPr>
          <p:cNvPr id="16" name="Picture 15">
            <a:extLst>
              <a:ext uri="{FF2B5EF4-FFF2-40B4-BE49-F238E27FC236}">
                <a16:creationId xmlns:a16="http://schemas.microsoft.com/office/drawing/2014/main" id="{45FD61C6-D96B-40B8-9657-3DE140B05281}"/>
              </a:ext>
            </a:extLst>
          </p:cNvPr>
          <p:cNvPicPr>
            <a:picLocks noChangeAspect="1"/>
          </p:cNvPicPr>
          <p:nvPr/>
        </p:nvPicPr>
        <p:blipFill rotWithShape="1">
          <a:blip r:embed="rId5">
            <a:extLst>
              <a:ext uri="{28A0092B-C50C-407E-A947-70E740481C1C}">
                <a14:useLocalDpi xmlns:a14="http://schemas.microsoft.com/office/drawing/2010/main" val="0"/>
              </a:ext>
            </a:extLst>
          </a:blip>
          <a:srcRect l="21875" r="21875" b="50000"/>
          <a:stretch/>
        </p:blipFill>
        <p:spPr>
          <a:xfrm>
            <a:off x="1514096" y="1044371"/>
            <a:ext cx="1569358" cy="1569358"/>
          </a:xfrm>
          <a:prstGeom prst="ellipse">
            <a:avLst/>
          </a:prstGeom>
        </p:spPr>
      </p:pic>
      <p:sp>
        <p:nvSpPr>
          <p:cNvPr id="17" name="TextBox 16"/>
          <p:cNvSpPr txBox="1"/>
          <p:nvPr/>
        </p:nvSpPr>
        <p:spPr>
          <a:xfrm>
            <a:off x="1682825" y="1073662"/>
            <a:ext cx="1214846" cy="1323439"/>
          </a:xfrm>
          <a:prstGeom prst="rect">
            <a:avLst/>
          </a:prstGeom>
          <a:noFill/>
        </p:spPr>
        <p:txBody>
          <a:bodyPr wrap="square" rtlCol="0">
            <a:spAutoFit/>
          </a:bodyPr>
          <a:lstStyle/>
          <a:p>
            <a:pPr algn="ctr"/>
            <a:r>
              <a:rPr lang="en-US" sz="8000" b="1" dirty="0">
                <a:solidFill>
                  <a:schemeClr val="bg1"/>
                </a:solidFill>
                <a:latin typeface="Arial" panose="020B0604020202020204" pitchFamily="34" charset="0"/>
                <a:cs typeface="Arial" panose="020B0604020202020204" pitchFamily="34" charset="0"/>
              </a:rPr>
              <a:t>S</a:t>
            </a:r>
          </a:p>
        </p:txBody>
      </p:sp>
      <p:sp>
        <p:nvSpPr>
          <p:cNvPr id="18" name="TextBox 17"/>
          <p:cNvSpPr txBox="1"/>
          <p:nvPr/>
        </p:nvSpPr>
        <p:spPr>
          <a:xfrm>
            <a:off x="1478043" y="1377081"/>
            <a:ext cx="1704109" cy="89255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Success </a:t>
            </a:r>
            <a:r>
              <a:rPr lang="en-US" sz="2400" dirty="0">
                <a:solidFill>
                  <a:schemeClr val="bg1"/>
                </a:solidFill>
                <a:latin typeface="Arial" panose="020B0604020202020204" pitchFamily="34" charset="0"/>
                <a:cs typeface="Arial" panose="020B0604020202020204" pitchFamily="34" charset="0"/>
              </a:rPr>
              <a:t>Criteria</a:t>
            </a:r>
          </a:p>
        </p:txBody>
      </p:sp>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1526" y1="49879" x2="37151" y2="57464"/>
                        <a14:backgroundMark x1="38163" y1="61529" x2="40955" y2="72087"/>
                        <a14:backgroundMark x1="37434" y1="66141" x2="38001" y2="78883"/>
                        <a14:backgroundMark x1="65237" y1="78641" x2="65237" y2="78641"/>
                        <a14:backgroundMark x1="65237" y1="77791" x2="68070" y2="82221"/>
                        <a14:backgroundMark x1="50708" y1="34405" x2="50708" y2="34405"/>
                      </a14:backgroundRemoval>
                    </a14:imgEffect>
                  </a14:imgLayer>
                </a14:imgProps>
              </a:ext>
              <a:ext uri="{28A0092B-C50C-407E-A947-70E740481C1C}">
                <a14:useLocalDpi xmlns:a14="http://schemas.microsoft.com/office/drawing/2010/main" val="0"/>
              </a:ext>
            </a:extLst>
          </a:blip>
          <a:srcRect l="9349" t="45000" r="62562" b="12672"/>
          <a:stretch/>
        </p:blipFill>
        <p:spPr>
          <a:xfrm>
            <a:off x="1241592" y="2740361"/>
            <a:ext cx="2164453" cy="2175329"/>
          </a:xfrm>
          <a:prstGeom prst="rect">
            <a:avLst/>
          </a:prstGeom>
        </p:spPr>
      </p:pic>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1526" y1="49879" x2="37151" y2="57464"/>
                        <a14:backgroundMark x1="38163" y1="61529" x2="40955" y2="72087"/>
                        <a14:backgroundMark x1="37434" y1="66141" x2="38001" y2="78883"/>
                        <a14:backgroundMark x1="65237" y1="78641" x2="65237" y2="78641"/>
                        <a14:backgroundMark x1="65237" y1="77791" x2="68070" y2="82221"/>
                        <a14:backgroundMark x1="50708" y1="34405" x2="50708" y2="34405"/>
                      </a14:backgroundRemoval>
                    </a14:imgEffect>
                  </a14:imgLayer>
                </a14:imgProps>
              </a:ext>
              <a:ext uri="{28A0092B-C50C-407E-A947-70E740481C1C}">
                <a14:useLocalDpi xmlns:a14="http://schemas.microsoft.com/office/drawing/2010/main" val="0"/>
              </a:ext>
            </a:extLst>
          </a:blip>
          <a:srcRect l="9349" t="45000" r="62562" b="12672"/>
          <a:stretch/>
        </p:blipFill>
        <p:spPr>
          <a:xfrm>
            <a:off x="1254655" y="4724560"/>
            <a:ext cx="2164453" cy="2175329"/>
          </a:xfrm>
          <a:prstGeom prst="rect">
            <a:avLst/>
          </a:prstGeom>
        </p:spPr>
      </p:pic>
      <p:sp>
        <p:nvSpPr>
          <p:cNvPr id="30" name="Rounded Rectangle 29"/>
          <p:cNvSpPr/>
          <p:nvPr/>
        </p:nvSpPr>
        <p:spPr>
          <a:xfrm>
            <a:off x="3209925" y="241677"/>
            <a:ext cx="5772150" cy="762000"/>
          </a:xfrm>
          <a:prstGeom prst="roundRect">
            <a:avLst>
              <a:gd name="adj" fmla="val 50000"/>
            </a:avLst>
          </a:prstGeom>
          <a:solidFill>
            <a:schemeClr val="accent1">
              <a:lumMod val="50000"/>
            </a:schemeClr>
          </a:solidFill>
          <a:scene3d>
            <a:camera prst="orthographicFront"/>
            <a:lightRig rig="threePt" dir="t"/>
          </a:scene3d>
          <a:sp3d extrusionH="38100">
            <a:bevelT w="209550" h="165100"/>
            <a:bevelB w="190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SEE through Delivery</a:t>
            </a:r>
          </a:p>
        </p:txBody>
      </p:sp>
      <p:sp>
        <p:nvSpPr>
          <p:cNvPr id="31" name="Rectangle: Rounded Corners 2">
            <a:extLst>
              <a:ext uri="{FF2B5EF4-FFF2-40B4-BE49-F238E27FC236}">
                <a16:creationId xmlns:a16="http://schemas.microsoft.com/office/drawing/2014/main" id="{7470E05F-7DDC-4C99-95F7-BF5A7D917027}"/>
              </a:ext>
            </a:extLst>
          </p:cNvPr>
          <p:cNvSpPr/>
          <p:nvPr/>
        </p:nvSpPr>
        <p:spPr>
          <a:xfrm>
            <a:off x="4107876" y="1413940"/>
            <a:ext cx="702395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tx1"/>
                </a:solidFill>
                <a:latin typeface="Arial" panose="020B0604020202020204" pitchFamily="34" charset="0"/>
                <a:cs typeface="Arial" panose="020B0604020202020204" pitchFamily="34" charset="0"/>
              </a:rPr>
              <a:t>Not just priority but also a pre-negotiated customer acceptance criteria</a:t>
            </a:r>
          </a:p>
        </p:txBody>
      </p:sp>
      <p:sp>
        <p:nvSpPr>
          <p:cNvPr id="32" name="Rectangle: Rounded Corners 8">
            <a:extLst>
              <a:ext uri="{FF2B5EF4-FFF2-40B4-BE49-F238E27FC236}">
                <a16:creationId xmlns:a16="http://schemas.microsoft.com/office/drawing/2014/main" id="{DD3409E5-5C49-4F69-9A30-59524F46E859}"/>
              </a:ext>
            </a:extLst>
          </p:cNvPr>
          <p:cNvSpPr/>
          <p:nvPr/>
        </p:nvSpPr>
        <p:spPr>
          <a:xfrm>
            <a:off x="4107876" y="3328371"/>
            <a:ext cx="7138078"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tx1"/>
                </a:solidFill>
                <a:latin typeface="Arial" panose="020B0604020202020204" pitchFamily="34" charset="0"/>
                <a:cs typeface="Arial" panose="020B0604020202020204" pitchFamily="34" charset="0"/>
              </a:rPr>
              <a:t>Well articulated criteria on when work will be accepted downstream within teams</a:t>
            </a:r>
          </a:p>
        </p:txBody>
      </p:sp>
      <p:sp>
        <p:nvSpPr>
          <p:cNvPr id="33" name="Rectangle: Rounded Corners 9">
            <a:extLst>
              <a:ext uri="{FF2B5EF4-FFF2-40B4-BE49-F238E27FC236}">
                <a16:creationId xmlns:a16="http://schemas.microsoft.com/office/drawing/2014/main" id="{7467FBF6-20E9-48CB-9D46-622926577038}"/>
              </a:ext>
            </a:extLst>
          </p:cNvPr>
          <p:cNvSpPr/>
          <p:nvPr/>
        </p:nvSpPr>
        <p:spPr>
          <a:xfrm>
            <a:off x="4107876" y="5355024"/>
            <a:ext cx="761763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tx1"/>
                </a:solidFill>
                <a:latin typeface="Arial" panose="020B0604020202020204" pitchFamily="34" charset="0"/>
                <a:cs typeface="Arial" panose="020B0604020202020204" pitchFamily="34" charset="0"/>
              </a:rPr>
              <a:t>Well understood criteria on when additional work or investment will not be made</a:t>
            </a:r>
          </a:p>
        </p:txBody>
      </p:sp>
      <p:sp>
        <p:nvSpPr>
          <p:cNvPr id="35" name="Isosceles Triangle 34"/>
          <p:cNvSpPr/>
          <p:nvPr/>
        </p:nvSpPr>
        <p:spPr>
          <a:xfrm rot="5400000">
            <a:off x="3120156" y="1701434"/>
            <a:ext cx="1243495" cy="247973"/>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Isosceles Triangle 35"/>
          <p:cNvSpPr/>
          <p:nvPr/>
        </p:nvSpPr>
        <p:spPr>
          <a:xfrm rot="5400000">
            <a:off x="3120156" y="5688238"/>
            <a:ext cx="1243495" cy="247973"/>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Isosceles Triangle 36"/>
          <p:cNvSpPr/>
          <p:nvPr/>
        </p:nvSpPr>
        <p:spPr>
          <a:xfrm rot="5400000">
            <a:off x="3120156" y="3658319"/>
            <a:ext cx="1243495" cy="247973"/>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45FD61C6-D96B-40B8-9657-3DE140B05281}"/>
              </a:ext>
            </a:extLst>
          </p:cNvPr>
          <p:cNvPicPr>
            <a:picLocks noChangeAspect="1"/>
          </p:cNvPicPr>
          <p:nvPr/>
        </p:nvPicPr>
        <p:blipFill rotWithShape="1">
          <a:blip r:embed="rId5">
            <a:extLst>
              <a:ext uri="{28A0092B-C50C-407E-A947-70E740481C1C}">
                <a14:useLocalDpi xmlns:a14="http://schemas.microsoft.com/office/drawing/2010/main" val="0"/>
              </a:ext>
            </a:extLst>
          </a:blip>
          <a:srcRect l="21875" r="21875" b="50000"/>
          <a:stretch/>
        </p:blipFill>
        <p:spPr>
          <a:xfrm>
            <a:off x="1504361" y="3009439"/>
            <a:ext cx="1569358" cy="1569358"/>
          </a:xfrm>
          <a:prstGeom prst="ellipse">
            <a:avLst/>
          </a:prstGeom>
        </p:spPr>
      </p:pic>
      <p:sp>
        <p:nvSpPr>
          <p:cNvPr id="40" name="TextBox 39"/>
          <p:cNvSpPr txBox="1"/>
          <p:nvPr/>
        </p:nvSpPr>
        <p:spPr>
          <a:xfrm>
            <a:off x="1730721" y="3136510"/>
            <a:ext cx="1214846" cy="1323439"/>
          </a:xfrm>
          <a:prstGeom prst="rect">
            <a:avLst/>
          </a:prstGeom>
          <a:noFill/>
        </p:spPr>
        <p:txBody>
          <a:bodyPr wrap="square" rtlCol="0">
            <a:spAutoFit/>
          </a:bodyPr>
          <a:lstStyle/>
          <a:p>
            <a:pPr algn="ctr"/>
            <a:r>
              <a:rPr lang="en-US" sz="8000" b="1" dirty="0">
                <a:solidFill>
                  <a:schemeClr val="bg1"/>
                </a:solidFill>
                <a:latin typeface="Arial" panose="020B0604020202020204" pitchFamily="34" charset="0"/>
                <a:cs typeface="Arial" panose="020B0604020202020204" pitchFamily="34" charset="0"/>
              </a:rPr>
              <a:t>E</a:t>
            </a:r>
          </a:p>
        </p:txBody>
      </p:sp>
      <p:sp>
        <p:nvSpPr>
          <p:cNvPr id="41" name="TextBox 40"/>
          <p:cNvSpPr txBox="1"/>
          <p:nvPr/>
        </p:nvSpPr>
        <p:spPr>
          <a:xfrm>
            <a:off x="1499811" y="3295110"/>
            <a:ext cx="1704109" cy="89255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Entry </a:t>
            </a:r>
            <a:r>
              <a:rPr lang="en-US" sz="2400" dirty="0">
                <a:solidFill>
                  <a:schemeClr val="bg1"/>
                </a:solidFill>
                <a:latin typeface="Arial" panose="020B0604020202020204" pitchFamily="34" charset="0"/>
                <a:cs typeface="Arial" panose="020B0604020202020204" pitchFamily="34" charset="0"/>
              </a:rPr>
              <a:t>Criteria</a:t>
            </a:r>
          </a:p>
        </p:txBody>
      </p:sp>
      <p:pic>
        <p:nvPicPr>
          <p:cNvPr id="42" name="Picture 41">
            <a:extLst>
              <a:ext uri="{FF2B5EF4-FFF2-40B4-BE49-F238E27FC236}">
                <a16:creationId xmlns:a16="http://schemas.microsoft.com/office/drawing/2014/main" id="{45FD61C6-D96B-40B8-9657-3DE140B05281}"/>
              </a:ext>
            </a:extLst>
          </p:cNvPr>
          <p:cNvPicPr>
            <a:picLocks noChangeAspect="1"/>
          </p:cNvPicPr>
          <p:nvPr/>
        </p:nvPicPr>
        <p:blipFill rotWithShape="1">
          <a:blip r:embed="rId5">
            <a:extLst>
              <a:ext uri="{28A0092B-C50C-407E-A947-70E740481C1C}">
                <a14:useLocalDpi xmlns:a14="http://schemas.microsoft.com/office/drawing/2010/main" val="0"/>
              </a:ext>
            </a:extLst>
          </a:blip>
          <a:srcRect l="21875" r="21875" b="50000"/>
          <a:stretch/>
        </p:blipFill>
        <p:spPr>
          <a:xfrm>
            <a:off x="1544573" y="5019844"/>
            <a:ext cx="1569358" cy="1569358"/>
          </a:xfrm>
          <a:prstGeom prst="ellipse">
            <a:avLst/>
          </a:prstGeom>
        </p:spPr>
      </p:pic>
      <p:sp>
        <p:nvSpPr>
          <p:cNvPr id="43" name="TextBox 42"/>
          <p:cNvSpPr txBox="1"/>
          <p:nvPr/>
        </p:nvSpPr>
        <p:spPr>
          <a:xfrm>
            <a:off x="1700239" y="5026198"/>
            <a:ext cx="1214846" cy="1323439"/>
          </a:xfrm>
          <a:prstGeom prst="rect">
            <a:avLst/>
          </a:prstGeom>
          <a:noFill/>
        </p:spPr>
        <p:txBody>
          <a:bodyPr wrap="square" rtlCol="0">
            <a:spAutoFit/>
          </a:bodyPr>
          <a:lstStyle/>
          <a:p>
            <a:pPr algn="ctr"/>
            <a:r>
              <a:rPr lang="en-US" sz="8000" b="1" dirty="0">
                <a:solidFill>
                  <a:schemeClr val="bg1"/>
                </a:solidFill>
                <a:latin typeface="Arial" panose="020B0604020202020204" pitchFamily="34" charset="0"/>
                <a:cs typeface="Arial" panose="020B0604020202020204" pitchFamily="34" charset="0"/>
              </a:rPr>
              <a:t>E</a:t>
            </a:r>
          </a:p>
        </p:txBody>
      </p:sp>
      <p:sp>
        <p:nvSpPr>
          <p:cNvPr id="44" name="TextBox 43"/>
          <p:cNvSpPr txBox="1"/>
          <p:nvPr/>
        </p:nvSpPr>
        <p:spPr>
          <a:xfrm>
            <a:off x="1469330" y="5302442"/>
            <a:ext cx="1704109" cy="89255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Exit </a:t>
            </a:r>
            <a:r>
              <a:rPr lang="en-US" sz="2400" dirty="0">
                <a:solidFill>
                  <a:schemeClr val="bg1"/>
                </a:solidFill>
                <a:latin typeface="Arial" panose="020B0604020202020204" pitchFamily="34" charset="0"/>
                <a:cs typeface="Arial" panose="020B0604020202020204" pitchFamily="34" charset="0"/>
              </a:rPr>
              <a:t>Criteria</a:t>
            </a:r>
          </a:p>
        </p:txBody>
      </p:sp>
    </p:spTree>
    <p:custDataLst>
      <p:tags r:id="rId1"/>
    </p:custDataLst>
    <p:extLst>
      <p:ext uri="{BB962C8B-B14F-4D97-AF65-F5344CB8AC3E}">
        <p14:creationId xmlns:p14="http://schemas.microsoft.com/office/powerpoint/2010/main" val="109397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50"/>
                                        <p:tgtEl>
                                          <p:spTgt spid="4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75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50"/>
                                        <p:tgtEl>
                                          <p:spTgt spid="18"/>
                                        </p:tgtEl>
                                      </p:cBhvr>
                                    </p:animEffect>
                                  </p:childTnLst>
                                </p:cTn>
                              </p:par>
                              <p:par>
                                <p:cTn id="21" presetID="10" presetClass="exit" presetSubtype="0" fill="hold" grpId="1" nodeType="withEffect">
                                  <p:stCondLst>
                                    <p:cond delay="0"/>
                                  </p:stCondLst>
                                  <p:childTnLst>
                                    <p:animEffect transition="out" filter="fade">
                                      <p:cBhvr>
                                        <p:cTn id="22" dur="750"/>
                                        <p:tgtEl>
                                          <p:spTgt spid="17"/>
                                        </p:tgtEl>
                                      </p:cBhvr>
                                    </p:animEffect>
                                    <p:set>
                                      <p:cBhvr>
                                        <p:cTn id="23" dur="1" fill="hold">
                                          <p:stCondLst>
                                            <p:cond delay="749"/>
                                          </p:stCondLst>
                                        </p:cTn>
                                        <p:tgtEl>
                                          <p:spTgt spid="17"/>
                                        </p:tgtEl>
                                        <p:attrNameLst>
                                          <p:attrName>style.visibility</p:attrName>
                                        </p:attrNameLst>
                                      </p:cBhvr>
                                      <p:to>
                                        <p:strVal val="hidden"/>
                                      </p:to>
                                    </p:set>
                                  </p:childTnLst>
                                </p:cTn>
                              </p:par>
                            </p:childTnLst>
                          </p:cTn>
                        </p:par>
                        <p:par>
                          <p:cTn id="24" fill="hold">
                            <p:stCondLst>
                              <p:cond delay="750"/>
                            </p:stCondLst>
                            <p:childTnLst>
                              <p:par>
                                <p:cTn id="25" presetID="18" presetClass="entr" presetSubtype="6" fill="hold" grpId="0" nodeType="afterEffect">
                                  <p:stCondLst>
                                    <p:cond delay="50"/>
                                  </p:stCondLst>
                                  <p:childTnLst>
                                    <p:set>
                                      <p:cBhvr>
                                        <p:cTn id="26" dur="1" fill="hold">
                                          <p:stCondLst>
                                            <p:cond delay="0"/>
                                          </p:stCondLst>
                                        </p:cTn>
                                        <p:tgtEl>
                                          <p:spTgt spid="31"/>
                                        </p:tgtEl>
                                        <p:attrNameLst>
                                          <p:attrName>style.visibility</p:attrName>
                                        </p:attrNameLst>
                                      </p:cBhvr>
                                      <p:to>
                                        <p:strVal val="visible"/>
                                      </p:to>
                                    </p:set>
                                    <p:animEffect transition="in" filter="strips(downRight)">
                                      <p:cBhvr>
                                        <p:cTn id="27" dur="175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750"/>
                                        <p:tgtEl>
                                          <p:spTgt spid="41"/>
                                        </p:tgtEl>
                                      </p:cBhvr>
                                    </p:animEffect>
                                  </p:childTnLst>
                                </p:cTn>
                              </p:par>
                              <p:par>
                                <p:cTn id="33" presetID="10" presetClass="exit" presetSubtype="0" fill="hold" grpId="1" nodeType="withEffect">
                                  <p:stCondLst>
                                    <p:cond delay="0"/>
                                  </p:stCondLst>
                                  <p:childTnLst>
                                    <p:animEffect transition="out" filter="fade">
                                      <p:cBhvr>
                                        <p:cTn id="34" dur="750"/>
                                        <p:tgtEl>
                                          <p:spTgt spid="40"/>
                                        </p:tgtEl>
                                      </p:cBhvr>
                                    </p:animEffect>
                                    <p:set>
                                      <p:cBhvr>
                                        <p:cTn id="35" dur="1" fill="hold">
                                          <p:stCondLst>
                                            <p:cond delay="749"/>
                                          </p:stCondLst>
                                        </p:cTn>
                                        <p:tgtEl>
                                          <p:spTgt spid="40"/>
                                        </p:tgtEl>
                                        <p:attrNameLst>
                                          <p:attrName>style.visibility</p:attrName>
                                        </p:attrNameLst>
                                      </p:cBhvr>
                                      <p:to>
                                        <p:strVal val="hidden"/>
                                      </p:to>
                                    </p:set>
                                  </p:childTnLst>
                                </p:cTn>
                              </p:par>
                            </p:childTnLst>
                          </p:cTn>
                        </p:par>
                        <p:par>
                          <p:cTn id="36" fill="hold">
                            <p:stCondLst>
                              <p:cond delay="750"/>
                            </p:stCondLst>
                            <p:childTnLst>
                              <p:par>
                                <p:cTn id="37" presetID="18" presetClass="entr" presetSubtype="6"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trips(downRight)">
                                      <p:cBhvr>
                                        <p:cTn id="39" dur="175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750"/>
                                        <p:tgtEl>
                                          <p:spTgt spid="44"/>
                                        </p:tgtEl>
                                      </p:cBhvr>
                                    </p:animEffect>
                                  </p:childTnLst>
                                </p:cTn>
                              </p:par>
                              <p:par>
                                <p:cTn id="45" presetID="10" presetClass="exit" presetSubtype="0" fill="hold" grpId="1" nodeType="withEffect">
                                  <p:stCondLst>
                                    <p:cond delay="0"/>
                                  </p:stCondLst>
                                  <p:childTnLst>
                                    <p:animEffect transition="out" filter="fade">
                                      <p:cBhvr>
                                        <p:cTn id="46" dur="750"/>
                                        <p:tgtEl>
                                          <p:spTgt spid="43"/>
                                        </p:tgtEl>
                                      </p:cBhvr>
                                    </p:animEffect>
                                    <p:set>
                                      <p:cBhvr>
                                        <p:cTn id="47" dur="1" fill="hold">
                                          <p:stCondLst>
                                            <p:cond delay="749"/>
                                          </p:stCondLst>
                                        </p:cTn>
                                        <p:tgtEl>
                                          <p:spTgt spid="43"/>
                                        </p:tgtEl>
                                        <p:attrNameLst>
                                          <p:attrName>style.visibility</p:attrName>
                                        </p:attrNameLst>
                                      </p:cBhvr>
                                      <p:to>
                                        <p:strVal val="hidden"/>
                                      </p:to>
                                    </p:set>
                                  </p:childTnLst>
                                </p:cTn>
                              </p:par>
                            </p:childTnLst>
                          </p:cTn>
                        </p:par>
                        <p:par>
                          <p:cTn id="48" fill="hold">
                            <p:stCondLst>
                              <p:cond delay="750"/>
                            </p:stCondLst>
                            <p:childTnLst>
                              <p:par>
                                <p:cTn id="49" presetID="18" presetClass="entr" presetSubtype="6"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strips(downRight)">
                                      <p:cBhvr>
                                        <p:cTn id="51" dur="1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31" grpId="0"/>
      <p:bldP spid="32" grpId="0"/>
      <p:bldP spid="33" grpId="0"/>
      <p:bldP spid="40" grpId="0"/>
      <p:bldP spid="40" grpId="1"/>
      <p:bldP spid="41" grpId="0"/>
      <p:bldP spid="43" grpId="0"/>
      <p:bldP spid="43" grpId="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F75A958A-C92E-48EE-A14C-019F056603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7976" y="643467"/>
            <a:ext cx="5670297" cy="5571066"/>
          </a:xfrm>
          <a:prstGeom prst="rect">
            <a:avLst/>
          </a:prstGeom>
        </p:spPr>
      </p:pic>
      <p:sp>
        <p:nvSpPr>
          <p:cNvPr id="11" name="Speech Bubble: Oval 10">
            <a:extLst>
              <a:ext uri="{FF2B5EF4-FFF2-40B4-BE49-F238E27FC236}">
                <a16:creationId xmlns:a16="http://schemas.microsoft.com/office/drawing/2014/main" id="{17845095-C683-4114-B73F-1857FCFC087E}"/>
              </a:ext>
            </a:extLst>
          </p:cNvPr>
          <p:cNvSpPr/>
          <p:nvPr/>
        </p:nvSpPr>
        <p:spPr>
          <a:xfrm>
            <a:off x="8324850" y="3771901"/>
            <a:ext cx="3104387" cy="1808476"/>
          </a:xfrm>
          <a:prstGeom prst="wedgeEllipseCallout">
            <a:avLst>
              <a:gd name="adj1" fmla="val -100018"/>
              <a:gd name="adj2" fmla="val -1601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Promote auditable dialog for requirements through its delivery, transition, and sustenance life cycle</a:t>
            </a:r>
          </a:p>
        </p:txBody>
      </p:sp>
      <p:sp>
        <p:nvSpPr>
          <p:cNvPr id="13" name="Speech Bubble: Oval 12">
            <a:extLst>
              <a:ext uri="{FF2B5EF4-FFF2-40B4-BE49-F238E27FC236}">
                <a16:creationId xmlns:a16="http://schemas.microsoft.com/office/drawing/2014/main" id="{4852F326-6B63-4ECB-B3E9-67674C4C19AA}"/>
              </a:ext>
            </a:extLst>
          </p:cNvPr>
          <p:cNvSpPr/>
          <p:nvPr/>
        </p:nvSpPr>
        <p:spPr>
          <a:xfrm>
            <a:off x="8800829" y="974259"/>
            <a:ext cx="2628408" cy="1431721"/>
          </a:xfrm>
          <a:prstGeom prst="wedgeEllipseCallout">
            <a:avLst>
              <a:gd name="adj1" fmla="val -104887"/>
              <a:gd name="adj2" fmla="val -4471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Incorporate workflow operation discipline to promote entry/exit criteria</a:t>
            </a:r>
          </a:p>
        </p:txBody>
      </p:sp>
      <p:sp>
        <p:nvSpPr>
          <p:cNvPr id="14" name="Speech Bubble: Oval 13">
            <a:extLst>
              <a:ext uri="{FF2B5EF4-FFF2-40B4-BE49-F238E27FC236}">
                <a16:creationId xmlns:a16="http://schemas.microsoft.com/office/drawing/2014/main" id="{7AF2D21A-CDD0-4DE6-807E-E185FD8FBD24}"/>
              </a:ext>
            </a:extLst>
          </p:cNvPr>
          <p:cNvSpPr/>
          <p:nvPr/>
        </p:nvSpPr>
        <p:spPr>
          <a:xfrm>
            <a:off x="944529" y="2126784"/>
            <a:ext cx="2173447" cy="1431721"/>
          </a:xfrm>
          <a:prstGeom prst="wedgeEllipseCallout">
            <a:avLst>
              <a:gd name="adj1" fmla="val 50876"/>
              <a:gd name="adj2" fmla="val -9394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Expand with traceability to other artifacts to track the quality of requirements!</a:t>
            </a:r>
          </a:p>
        </p:txBody>
      </p:sp>
    </p:spTree>
    <p:custDataLst>
      <p:tags r:id="rId1"/>
    </p:custDataLst>
    <p:extLst>
      <p:ext uri="{BB962C8B-B14F-4D97-AF65-F5344CB8AC3E}">
        <p14:creationId xmlns:p14="http://schemas.microsoft.com/office/powerpoint/2010/main" val="12239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0A8E-F158-44CF-8ABE-C13D318A1922}"/>
              </a:ext>
            </a:extLst>
          </p:cNvPr>
          <p:cNvSpPr>
            <a:spLocks noGrp="1"/>
          </p:cNvSpPr>
          <p:nvPr>
            <p:ph type="title"/>
          </p:nvPr>
        </p:nvSpPr>
        <p:spPr>
          <a:xfrm>
            <a:off x="546806" y="395271"/>
            <a:ext cx="10515600" cy="870822"/>
          </a:xfrm>
        </p:spPr>
        <p:txBody>
          <a:bodyPr vert="horz" lIns="91440" tIns="45720" rIns="91440" bIns="45720" rtlCol="0" anchor="ctr">
            <a:normAutofit/>
          </a:bodyPr>
          <a:lstStyle/>
          <a:p>
            <a:r>
              <a:rPr lang="en-US" sz="3200" dirty="0"/>
              <a:t>Requirements Mind Map View</a:t>
            </a:r>
          </a:p>
        </p:txBody>
      </p:sp>
      <p:pic>
        <p:nvPicPr>
          <p:cNvPr id="7" name="Content Placeholder 6" descr="A close up of a map&#10;&#10;Description automatically generated">
            <a:extLst>
              <a:ext uri="{FF2B5EF4-FFF2-40B4-BE49-F238E27FC236}">
                <a16:creationId xmlns:a16="http://schemas.microsoft.com/office/drawing/2014/main" id="{7BDE8D24-D885-42AF-A8CA-2525BC975F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4606" y="623732"/>
            <a:ext cx="5549194" cy="5947890"/>
          </a:xfrm>
        </p:spPr>
      </p:pic>
      <p:sp>
        <p:nvSpPr>
          <p:cNvPr id="8" name="Speech Bubble: Oval 7">
            <a:extLst>
              <a:ext uri="{FF2B5EF4-FFF2-40B4-BE49-F238E27FC236}">
                <a16:creationId xmlns:a16="http://schemas.microsoft.com/office/drawing/2014/main" id="{7F31FA1D-2CB1-4708-A00D-B58D27AD31BD}"/>
              </a:ext>
            </a:extLst>
          </p:cNvPr>
          <p:cNvSpPr/>
          <p:nvPr/>
        </p:nvSpPr>
        <p:spPr>
          <a:xfrm>
            <a:off x="2220687" y="2471896"/>
            <a:ext cx="2934118" cy="2069960"/>
          </a:xfrm>
          <a:prstGeom prst="wedgeEllipseCallout">
            <a:avLst>
              <a:gd name="adj1" fmla="val 59304"/>
              <a:gd name="adj2" fmla="val 38714"/>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Brand New functionality to create a mind map view</a:t>
            </a:r>
          </a:p>
        </p:txBody>
      </p:sp>
    </p:spTree>
    <p:custDataLst>
      <p:tags r:id="rId1"/>
    </p:custDataLst>
    <p:extLst>
      <p:ext uri="{BB962C8B-B14F-4D97-AF65-F5344CB8AC3E}">
        <p14:creationId xmlns:p14="http://schemas.microsoft.com/office/powerpoint/2010/main" val="133725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ackground images"/>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flipV="1">
            <a:off x="0" y="0"/>
            <a:ext cx="12239625"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 descr="Image result for background imag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965"/>
          <a:stretch/>
        </p:blipFill>
        <p:spPr bwMode="auto">
          <a:xfrm flipV="1">
            <a:off x="4114802" y="477980"/>
            <a:ext cx="2082547" cy="623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41088" y="465886"/>
            <a:ext cx="532180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cs typeface="Aharoni" panose="02010803020104030203" pitchFamily="2" charset="-79"/>
              </a:rPr>
              <a:t>Conclusion</a:t>
            </a:r>
          </a:p>
        </p:txBody>
      </p:sp>
      <p:sp>
        <p:nvSpPr>
          <p:cNvPr id="4" name="TextBox 3"/>
          <p:cNvSpPr txBox="1"/>
          <p:nvPr/>
        </p:nvSpPr>
        <p:spPr>
          <a:xfrm>
            <a:off x="3776816" y="3389622"/>
            <a:ext cx="723900" cy="1446550"/>
          </a:xfrm>
          <a:prstGeom prst="rect">
            <a:avLst/>
          </a:prstGeom>
          <a:noFill/>
        </p:spPr>
        <p:txBody>
          <a:bodyPr wrap="square" rtlCol="0">
            <a:spAutoFit/>
          </a:bodyPr>
          <a:lstStyle/>
          <a:p>
            <a:r>
              <a:rPr lang="en-US" sz="8800" dirty="0">
                <a:solidFill>
                  <a:schemeClr val="bg1"/>
                </a:solidFill>
                <a:latin typeface="Arial" panose="020B0604020202020204" pitchFamily="34" charset="0"/>
                <a:cs typeface="Arial" panose="020B0604020202020204" pitchFamily="34" charset="0"/>
              </a:rPr>
              <a:t>+</a:t>
            </a:r>
          </a:p>
        </p:txBody>
      </p:sp>
      <p:sp>
        <p:nvSpPr>
          <p:cNvPr id="10" name="Right Arrow 9"/>
          <p:cNvSpPr/>
          <p:nvPr/>
        </p:nvSpPr>
        <p:spPr>
          <a:xfrm>
            <a:off x="7794522" y="3750947"/>
            <a:ext cx="514350" cy="7239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8545070" y="1877854"/>
            <a:ext cx="2961129" cy="4057142"/>
            <a:chOff x="8545070" y="1848358"/>
            <a:chExt cx="2961129" cy="4057142"/>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545070" y="1848358"/>
              <a:ext cx="2961129" cy="4057142"/>
            </a:xfrm>
            <a:prstGeom prst="bevel">
              <a:avLst>
                <a:gd name="adj" fmla="val 4937"/>
              </a:avLst>
            </a:prstGeom>
            <a:ln>
              <a:noFill/>
            </a:ln>
            <a:effectLst>
              <a:outerShdw blurRad="292100" dist="139700" dir="2700000" algn="tl" rotWithShape="0">
                <a:srgbClr val="333333">
                  <a:alpha val="65000"/>
                </a:srgbClr>
              </a:outerShdw>
            </a:effectLst>
          </p:spPr>
        </p:pic>
        <p:sp>
          <p:nvSpPr>
            <p:cNvPr id="21" name="TextBox 20"/>
            <p:cNvSpPr txBox="1"/>
            <p:nvPr/>
          </p:nvSpPr>
          <p:spPr>
            <a:xfrm>
              <a:off x="8834760" y="2156107"/>
              <a:ext cx="2377099" cy="830997"/>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2400" b="1" dirty="0">
                  <a:latin typeface="Arial" panose="020B0604020202020204" pitchFamily="34" charset="0"/>
                  <a:cs typeface="Arial" panose="020B0604020202020204" pitchFamily="34" charset="0"/>
                </a:rPr>
                <a:t>Operational Excellence</a:t>
              </a:r>
            </a:p>
          </p:txBody>
        </p:sp>
        <p:pic>
          <p:nvPicPr>
            <p:cNvPr id="11" name="Picture 10"/>
            <p:cNvPicPr>
              <a:picLocks noChangeAspect="1"/>
            </p:cNvPicPr>
            <p:nvPr/>
          </p:nvPicPr>
          <p:blipFill rotWithShape="1">
            <a:blip r:embed="rId7"/>
            <a:srcRect l="32299" t="24870" r="6841" b="10956"/>
            <a:stretch/>
          </p:blipFill>
          <p:spPr>
            <a:xfrm>
              <a:off x="8833691" y="3438143"/>
              <a:ext cx="2432305" cy="1381864"/>
            </a:xfrm>
            <a:prstGeom prst="rect">
              <a:avLst/>
            </a:prstGeom>
            <a:ln>
              <a:noFill/>
            </a:ln>
            <a:effectLst>
              <a:outerShdw blurRad="292100" dist="139700" dir="2700000" algn="tl" rotWithShape="0">
                <a:srgbClr val="333333">
                  <a:alpha val="65000"/>
                </a:srgbClr>
              </a:outerShdw>
            </a:effectLst>
          </p:spPr>
        </p:pic>
      </p:grpSp>
      <p:grpSp>
        <p:nvGrpSpPr>
          <p:cNvPr id="26" name="Group 25"/>
          <p:cNvGrpSpPr/>
          <p:nvPr/>
        </p:nvGrpSpPr>
        <p:grpSpPr>
          <a:xfrm>
            <a:off x="4589856" y="1869250"/>
            <a:ext cx="2982797" cy="4057142"/>
            <a:chOff x="4604601" y="1848358"/>
            <a:chExt cx="2982797" cy="4057142"/>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604601" y="1848358"/>
              <a:ext cx="2982797" cy="4057142"/>
            </a:xfrm>
            <a:prstGeom prst="bevel">
              <a:avLst>
                <a:gd name="adj" fmla="val 4937"/>
              </a:avLst>
            </a:prstGeom>
            <a:ln>
              <a:noFill/>
            </a:ln>
            <a:effectLst>
              <a:outerShdw blurRad="292100" dist="139700" dir="2700000" algn="tl" rotWithShape="0">
                <a:srgbClr val="333333">
                  <a:alpha val="65000"/>
                </a:srgbClr>
              </a:outerShdw>
            </a:effectLst>
          </p:spPr>
        </p:pic>
        <p:sp>
          <p:nvSpPr>
            <p:cNvPr id="17" name="TextBox 16"/>
            <p:cNvSpPr txBox="1"/>
            <p:nvPr/>
          </p:nvSpPr>
          <p:spPr>
            <a:xfrm>
              <a:off x="4912963" y="2156107"/>
              <a:ext cx="2402237" cy="830997"/>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2400" b="1" dirty="0">
                  <a:latin typeface="Arial" panose="020B0604020202020204" pitchFamily="34" charset="0"/>
                  <a:cs typeface="Arial" panose="020B0604020202020204" pitchFamily="34" charset="0"/>
                </a:rPr>
                <a:t>Strategic </a:t>
              </a:r>
            </a:p>
            <a:p>
              <a:pPr algn="ctr"/>
              <a:r>
                <a:rPr lang="en-US" sz="2400" b="1" dirty="0">
                  <a:latin typeface="Arial" panose="020B0604020202020204" pitchFamily="34" charset="0"/>
                  <a:cs typeface="Arial" panose="020B0604020202020204" pitchFamily="34" charset="0"/>
                </a:rPr>
                <a:t>Fit</a:t>
              </a:r>
            </a:p>
          </p:txBody>
        </p:sp>
        <p:pic>
          <p:nvPicPr>
            <p:cNvPr id="13" name="Picture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81715" y="3436375"/>
              <a:ext cx="2403987" cy="1344068"/>
            </a:xfrm>
            <a:prstGeom prst="rect">
              <a:avLst/>
            </a:prstGeom>
            <a:ln>
              <a:noFill/>
            </a:ln>
            <a:effectLst>
              <a:outerShdw blurRad="292100" dist="139700" dir="2700000" algn="tl" rotWithShape="0">
                <a:srgbClr val="333333">
                  <a:alpha val="65000"/>
                </a:srgbClr>
              </a:outerShdw>
            </a:effectLst>
          </p:spPr>
        </p:pic>
      </p:grpSp>
      <p:grpSp>
        <p:nvGrpSpPr>
          <p:cNvPr id="15" name="Group 14"/>
          <p:cNvGrpSpPr/>
          <p:nvPr/>
        </p:nvGrpSpPr>
        <p:grpSpPr>
          <a:xfrm>
            <a:off x="704850" y="1877854"/>
            <a:ext cx="2951047" cy="4057142"/>
            <a:chOff x="704850" y="1848358"/>
            <a:chExt cx="2951047" cy="4057142"/>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04850" y="1848358"/>
              <a:ext cx="2951047" cy="4057142"/>
            </a:xfrm>
            <a:prstGeom prst="bevel">
              <a:avLst>
                <a:gd name="adj" fmla="val 4937"/>
              </a:avLst>
            </a:prstGeom>
            <a:ln>
              <a:noFill/>
            </a:ln>
            <a:effectLst>
              <a:outerShdw blurRad="292100" dist="139700" dir="2700000" algn="tl" rotWithShape="0">
                <a:srgbClr val="333333">
                  <a:alpha val="65000"/>
                </a:srgbClr>
              </a:outerShdw>
            </a:effectLst>
          </p:spPr>
        </p:pic>
        <p:sp>
          <p:nvSpPr>
            <p:cNvPr id="8" name="TextBox 7"/>
            <p:cNvSpPr txBox="1"/>
            <p:nvPr/>
          </p:nvSpPr>
          <p:spPr>
            <a:xfrm>
              <a:off x="1024243" y="2156107"/>
              <a:ext cx="2312260" cy="830997"/>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2400" b="1" dirty="0">
                  <a:latin typeface="Arial" panose="020B0604020202020204" pitchFamily="34" charset="0"/>
                  <a:cs typeface="Arial" panose="020B0604020202020204" pitchFamily="34" charset="0"/>
                </a:rPr>
                <a:t>Needs </a:t>
              </a:r>
            </a:p>
            <a:p>
              <a:pPr algn="ctr"/>
              <a:r>
                <a:rPr lang="en-US" sz="2400" b="1" dirty="0">
                  <a:latin typeface="Arial" panose="020B0604020202020204" pitchFamily="34" charset="0"/>
                  <a:cs typeface="Arial" panose="020B0604020202020204" pitchFamily="34" charset="0"/>
                </a:rPr>
                <a:t>Assessment</a:t>
              </a:r>
            </a:p>
          </p:txBody>
        </p:sp>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9920" y="3443751"/>
              <a:ext cx="2360906" cy="1319981"/>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248896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childTnLst>
                          </p:cTn>
                        </p:par>
                        <p:par>
                          <p:cTn id="17" fill="hold">
                            <p:stCondLst>
                              <p:cond delay="1000"/>
                            </p:stCondLst>
                            <p:childTnLst>
                              <p:par>
                                <p:cTn id="18" presetID="10" presetClass="entr" presetSubtype="0" fill="hold" grpId="0" nodeType="afterEffect">
                                  <p:stCondLst>
                                    <p:cond delay="1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sign&#10;&#10;Description automatically generated">
            <a:extLst>
              <a:ext uri="{FF2B5EF4-FFF2-40B4-BE49-F238E27FC236}">
                <a16:creationId xmlns:a16="http://schemas.microsoft.com/office/drawing/2014/main" id="{D23D3727-9C09-4AD6-BEFF-57415100793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16188" y="1763080"/>
            <a:ext cx="6172200" cy="3331839"/>
          </a:xfrm>
        </p:spPr>
      </p:pic>
    </p:spTree>
    <p:custDataLst>
      <p:tags r:id="rId1"/>
    </p:custDataLst>
    <p:extLst>
      <p:ext uri="{BB962C8B-B14F-4D97-AF65-F5344CB8AC3E}">
        <p14:creationId xmlns:p14="http://schemas.microsoft.com/office/powerpoint/2010/main" val="313327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n6-img-fp.akamaized.net/free-vector/black-minimal-background-with-abstract-shapes_1017-9314.jpg?size=338&amp;ext=jpg"/>
          <p:cNvPicPr>
            <a:picLocks noChangeAspect="1" noChangeArrowheads="1"/>
          </p:cNvPicPr>
          <p:nvPr/>
        </p:nvPicPr>
        <p:blipFill rotWithShape="1">
          <a:blip r:embed="rId4">
            <a:extLst>
              <a:ext uri="{28A0092B-C50C-407E-A947-70E740481C1C}">
                <a14:useLocalDpi xmlns:a14="http://schemas.microsoft.com/office/drawing/2010/main" val="0"/>
              </a:ext>
            </a:extLst>
          </a:blip>
          <a:srcRect b="43333"/>
          <a:stretch/>
        </p:blipFill>
        <p:spPr bwMode="auto">
          <a:xfrm>
            <a:off x="0" y="1"/>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6014" y="4886252"/>
            <a:ext cx="5161725" cy="830997"/>
          </a:xfrm>
          <a:prstGeom prst="rect">
            <a:avLst/>
          </a:prstGeom>
          <a:noFill/>
        </p:spPr>
        <p:txBody>
          <a:bodyPr wrap="square" rtlCol="0">
            <a:spAutoFit/>
          </a:bodyPr>
          <a:lstStyle/>
          <a:p>
            <a:pPr algn="r"/>
            <a:r>
              <a:rPr lang="en-US" sz="2400" dirty="0">
                <a:solidFill>
                  <a:schemeClr val="bg1"/>
                </a:solidFill>
                <a:latin typeface="Khmer UI" panose="020B0502040204020203" pitchFamily="34" charset="0"/>
                <a:cs typeface="Khmer UI" panose="020B0502040204020203" pitchFamily="34" charset="0"/>
              </a:rPr>
              <a:t>Being Strategic (and Successful) About Requirements Gathering </a:t>
            </a:r>
          </a:p>
        </p:txBody>
      </p:sp>
      <p:sp>
        <p:nvSpPr>
          <p:cNvPr id="5" name="TextBox 4"/>
          <p:cNvSpPr txBox="1"/>
          <p:nvPr/>
        </p:nvSpPr>
        <p:spPr>
          <a:xfrm>
            <a:off x="750277" y="5873261"/>
            <a:ext cx="5187462" cy="400110"/>
          </a:xfrm>
          <a:prstGeom prst="rect">
            <a:avLst/>
          </a:prstGeom>
          <a:noFill/>
          <a:ln w="12700">
            <a:noFill/>
            <a:prstDash val="dash"/>
          </a:ln>
          <a:effectLst>
            <a:softEdge rad="127000"/>
          </a:effectLst>
        </p:spPr>
        <p:txBody>
          <a:bodyPr wrap="square" rtlCol="0">
            <a:spAutoFit/>
          </a:bodyPr>
          <a:lstStyle/>
          <a:p>
            <a:pPr algn="r"/>
            <a:r>
              <a:rPr lang="en-US" sz="2000" baseline="0" dirty="0">
                <a:solidFill>
                  <a:schemeClr val="bg1"/>
                </a:solidFill>
                <a:latin typeface="Khmer UI" panose="020B0502040204020203" pitchFamily="34" charset="0"/>
                <a:cs typeface="Khmer UI" panose="020B0502040204020203" pitchFamily="34" charset="0"/>
              </a:rPr>
              <a:t>Sriram Rajagopalan, </a:t>
            </a:r>
            <a:r>
              <a:rPr lang="en-US" sz="2000" baseline="0" dirty="0" err="1">
                <a:solidFill>
                  <a:schemeClr val="bg1"/>
                </a:solidFill>
                <a:latin typeface="Khmer UI" panose="020B0502040204020203" pitchFamily="34" charset="0"/>
                <a:cs typeface="Khmer UI" panose="020B0502040204020203" pitchFamily="34" charset="0"/>
              </a:rPr>
              <a:t>PgMP</a:t>
            </a:r>
            <a:r>
              <a:rPr lang="en-US" sz="2000" baseline="0" dirty="0">
                <a:solidFill>
                  <a:schemeClr val="bg1"/>
                </a:solidFill>
                <a:latin typeface="Khmer UI" panose="020B0502040204020203" pitchFamily="34" charset="0"/>
                <a:cs typeface="Khmer UI" panose="020B0502040204020203" pitchFamily="34" charset="0"/>
              </a:rPr>
              <a:t>   </a:t>
            </a:r>
            <a:r>
              <a:rPr lang="en-US" sz="2000" dirty="0">
                <a:solidFill>
                  <a:schemeClr val="bg1"/>
                </a:solidFill>
                <a:latin typeface="Khmer UI" panose="020B0502040204020203" pitchFamily="34" charset="0"/>
                <a:cs typeface="Khmer UI" panose="020B0502040204020203" pitchFamily="34" charset="0"/>
              </a:rPr>
              <a:t>Apr 25, 2019</a:t>
            </a:r>
            <a:endParaRPr lang="en-US" sz="2000" baseline="0" dirty="0">
              <a:solidFill>
                <a:schemeClr val="bg1"/>
              </a:solidFill>
              <a:latin typeface="Khmer UI" panose="020B0502040204020203" pitchFamily="34" charset="0"/>
              <a:cs typeface="Khmer UI" panose="020B0502040204020203" pitchFamily="34" charset="0"/>
            </a:endParaRPr>
          </a:p>
        </p:txBody>
      </p:sp>
      <p:sp>
        <p:nvSpPr>
          <p:cNvPr id="3" name="TextBox 2"/>
          <p:cNvSpPr txBox="1"/>
          <p:nvPr/>
        </p:nvSpPr>
        <p:spPr>
          <a:xfrm>
            <a:off x="2635746" y="225517"/>
            <a:ext cx="3301993" cy="4708981"/>
          </a:xfrm>
          <a:prstGeom prst="rect">
            <a:avLst/>
          </a:prstGeom>
          <a:noFill/>
        </p:spPr>
        <p:txBody>
          <a:bodyPr wrap="square" rtlCol="0">
            <a:spAutoFit/>
          </a:bodyPr>
          <a:lstStyle/>
          <a:p>
            <a:pPr lvl="0" algn="r"/>
            <a:r>
              <a:rPr lang="en-US" sz="6000" b="0" baseline="0" dirty="0">
                <a:solidFill>
                  <a:schemeClr val="bg1"/>
                </a:solidFill>
                <a:latin typeface="Aharoni" panose="02010803020104030203" pitchFamily="2" charset="-79"/>
                <a:cs typeface="Aharoni" panose="02010803020104030203" pitchFamily="2" charset="-79"/>
              </a:rPr>
              <a:t>Starting the Problem Half</a:t>
            </a:r>
          </a:p>
          <a:p>
            <a:pPr lvl="0" algn="r"/>
            <a:r>
              <a:rPr lang="en-US" sz="6000" b="0" baseline="0" dirty="0">
                <a:solidFill>
                  <a:schemeClr val="bg1"/>
                </a:solidFill>
                <a:latin typeface="Aharoni" panose="02010803020104030203" pitchFamily="2" charset="-79"/>
                <a:cs typeface="Aharoni" panose="02010803020104030203" pitchFamily="2" charset="-79"/>
              </a:rPr>
              <a:t>Solved</a:t>
            </a:r>
          </a:p>
        </p:txBody>
      </p:sp>
      <p:cxnSp>
        <p:nvCxnSpPr>
          <p:cNvPr id="11" name="Straight Connector 10"/>
          <p:cNvCxnSpPr/>
          <p:nvPr/>
        </p:nvCxnSpPr>
        <p:spPr>
          <a:xfrm flipH="1">
            <a:off x="1529862" y="4800597"/>
            <a:ext cx="4255476" cy="0"/>
          </a:xfrm>
          <a:prstGeom prst="line">
            <a:avLst/>
          </a:prstGeom>
          <a:ln w="31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96000" y="3429000"/>
            <a:ext cx="6096001"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3" name="Picture 4" descr="https://www.ethos3.com/wp-content/uploads/2016/05/44385176_thumbnail.jpg">
            <a:extLst>
              <a:ext uri="{FF2B5EF4-FFF2-40B4-BE49-F238E27FC236}">
                <a16:creationId xmlns:a16="http://schemas.microsoft.com/office/drawing/2014/main" id="{01FA2026-D311-41E2-9C53-9D57856B1F1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096000" y="-76607"/>
            <a:ext cx="6270172" cy="69346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209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B2BE65-AACC-4B4C-AAA4-0F717AEA7B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28" r="11351"/>
          <a:stretch/>
        </p:blipFill>
        <p:spPr>
          <a:xfrm flipH="1">
            <a:off x="0" y="-62173"/>
            <a:ext cx="6096000" cy="6920173"/>
          </a:xfrm>
          <a:prstGeom prst="rect">
            <a:avLst/>
          </a:prstGeom>
        </p:spPr>
      </p:pic>
      <p:sp>
        <p:nvSpPr>
          <p:cNvPr id="7" name="TextBox 6"/>
          <p:cNvSpPr txBox="1"/>
          <p:nvPr/>
        </p:nvSpPr>
        <p:spPr>
          <a:xfrm>
            <a:off x="6096000" y="1046135"/>
            <a:ext cx="6394101" cy="2277547"/>
          </a:xfrm>
          <a:prstGeom prst="rect">
            <a:avLst/>
          </a:prstGeom>
          <a:noFill/>
        </p:spPr>
        <p:txBody>
          <a:bodyPr wrap="square" rtlCol="0">
            <a:spAutoFit/>
          </a:bodyPr>
          <a:lstStyle/>
          <a:p>
            <a:pPr marL="744538" lvl="1" indent="-404813">
              <a:spcAft>
                <a:spcPts val="1200"/>
              </a:spcAft>
              <a:buClr>
                <a:schemeClr val="accent2"/>
              </a:buClr>
              <a:buSzPct val="110000"/>
              <a:buFont typeface="Wingdings" panose="05000000000000000000" pitchFamily="2" charset="2"/>
              <a:buChar char="§"/>
            </a:pPr>
            <a:r>
              <a:rPr lang="en-US" sz="2800" dirty="0">
                <a:solidFill>
                  <a:sysClr val="windowText" lastClr="000000"/>
                </a:solidFill>
                <a:latin typeface="Arial" panose="020B0604020202020204" pitchFamily="34" charset="0"/>
                <a:cs typeface="Arial" panose="020B0604020202020204" pitchFamily="34" charset="0"/>
              </a:rPr>
              <a:t>Impact of Poor Requirements</a:t>
            </a:r>
          </a:p>
          <a:p>
            <a:pPr marL="744538" lvl="1" indent="-404813">
              <a:spcAft>
                <a:spcPts val="1200"/>
              </a:spcAft>
              <a:buClr>
                <a:schemeClr val="accent2"/>
              </a:buClr>
              <a:buSzPct val="110000"/>
              <a:buFont typeface="Wingdings" panose="05000000000000000000" pitchFamily="2" charset="2"/>
              <a:buChar char="§"/>
            </a:pPr>
            <a:r>
              <a:rPr lang="en-US" sz="2800" dirty="0">
                <a:solidFill>
                  <a:sysClr val="windowText" lastClr="000000"/>
                </a:solidFill>
                <a:latin typeface="Arial" panose="020B0604020202020204" pitchFamily="34" charset="0"/>
                <a:cs typeface="Arial" panose="020B0604020202020204" pitchFamily="34" charset="0"/>
              </a:rPr>
              <a:t>Needs Assessment</a:t>
            </a:r>
          </a:p>
          <a:p>
            <a:pPr marL="744538" lvl="1" indent="-404813">
              <a:spcAft>
                <a:spcPts val="1200"/>
              </a:spcAft>
              <a:buClr>
                <a:schemeClr val="accent2"/>
              </a:buClr>
              <a:buSzPct val="110000"/>
              <a:buFont typeface="Wingdings" panose="05000000000000000000" pitchFamily="2" charset="2"/>
              <a:buChar char="§"/>
            </a:pPr>
            <a:r>
              <a:rPr lang="en-US" sz="2800" dirty="0">
                <a:solidFill>
                  <a:sysClr val="windowText" lastClr="000000"/>
                </a:solidFill>
                <a:latin typeface="Arial" panose="020B0604020202020204" pitchFamily="34" charset="0"/>
                <a:cs typeface="Arial" panose="020B0604020202020204" pitchFamily="34" charset="0"/>
              </a:rPr>
              <a:t>Strategic Fit</a:t>
            </a:r>
          </a:p>
          <a:p>
            <a:pPr marL="744538" lvl="1" indent="-404813">
              <a:spcAft>
                <a:spcPts val="1200"/>
              </a:spcAft>
              <a:buClr>
                <a:schemeClr val="accent2"/>
              </a:buClr>
              <a:buSzPct val="110000"/>
              <a:buFont typeface="Wingdings" panose="05000000000000000000" pitchFamily="2" charset="2"/>
              <a:buChar char="§"/>
            </a:pPr>
            <a:r>
              <a:rPr lang="en-US" sz="2800" dirty="0">
                <a:solidFill>
                  <a:sysClr val="windowText" lastClr="000000"/>
                </a:solidFill>
                <a:latin typeface="Arial" panose="020B0604020202020204" pitchFamily="34" charset="0"/>
                <a:cs typeface="Arial" panose="020B0604020202020204" pitchFamily="34" charset="0"/>
              </a:rPr>
              <a:t>Operational Excellence</a:t>
            </a:r>
          </a:p>
        </p:txBody>
      </p:sp>
      <p:sp>
        <p:nvSpPr>
          <p:cNvPr id="8" name="TextBox 7"/>
          <p:cNvSpPr txBox="1"/>
          <p:nvPr/>
        </p:nvSpPr>
        <p:spPr>
          <a:xfrm>
            <a:off x="5898154" y="340780"/>
            <a:ext cx="6102927" cy="584775"/>
          </a:xfrm>
          <a:prstGeom prst="rect">
            <a:avLst/>
          </a:prstGeom>
          <a:noFill/>
        </p:spPr>
        <p:txBody>
          <a:bodyPr wrap="square" rtlCol="0">
            <a:spAutoFit/>
          </a:bodyPr>
          <a:lstStyle/>
          <a:p>
            <a:pPr algn="ctr"/>
            <a:r>
              <a:rPr lang="en-US" sz="3200" b="1" dirty="0">
                <a:solidFill>
                  <a:sysClr val="windowText" lastClr="000000"/>
                </a:solidFill>
                <a:latin typeface="Arial" panose="020B0604020202020204" pitchFamily="34" charset="0"/>
                <a:cs typeface="Arial" panose="020B0604020202020204" pitchFamily="34" charset="0"/>
              </a:rPr>
              <a:t>DISCUSSION ROADMAP</a:t>
            </a:r>
          </a:p>
        </p:txBody>
      </p:sp>
      <p:sp>
        <p:nvSpPr>
          <p:cNvPr id="6" name="TextBox 5"/>
          <p:cNvSpPr txBox="1"/>
          <p:nvPr/>
        </p:nvSpPr>
        <p:spPr>
          <a:xfrm>
            <a:off x="797778" y="1709833"/>
            <a:ext cx="4500444" cy="1815882"/>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Understanding the Importance and Value of Robust Project Requirements Gathering</a:t>
            </a:r>
          </a:p>
        </p:txBody>
      </p:sp>
    </p:spTree>
    <p:custDataLst>
      <p:tags r:id="rId1"/>
    </p:custDataLst>
    <p:extLst>
      <p:ext uri="{BB962C8B-B14F-4D97-AF65-F5344CB8AC3E}">
        <p14:creationId xmlns:p14="http://schemas.microsoft.com/office/powerpoint/2010/main" val="232672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childTnLst>
                                </p:cTn>
                              </p:par>
                            </p:childTnLst>
                          </p:cTn>
                        </p:par>
                        <p:par>
                          <p:cTn id="12" fill="hold">
                            <p:stCondLst>
                              <p:cond delay="3250"/>
                            </p:stCondLst>
                            <p:childTnLst>
                              <p:par>
                                <p:cTn id="13" presetID="10" presetClass="entr" presetSubtype="0" fill="hold" nodeType="after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2000"/>
                                        <p:tgtEl>
                                          <p:spTgt spid="7">
                                            <p:txEl>
                                              <p:pRg st="1" end="1"/>
                                            </p:txEl>
                                          </p:spTgt>
                                        </p:tgtEl>
                                      </p:cBhvr>
                                    </p:animEffect>
                                  </p:childTnLst>
                                </p:cTn>
                              </p:par>
                            </p:childTnLst>
                          </p:cTn>
                        </p:par>
                        <p:par>
                          <p:cTn id="16" fill="hold">
                            <p:stCondLst>
                              <p:cond delay="6250"/>
                            </p:stCondLst>
                            <p:childTnLst>
                              <p:par>
                                <p:cTn id="17" presetID="10" presetClass="entr" presetSubtype="0" fill="hold" nodeType="afterEffect">
                                  <p:stCondLst>
                                    <p:cond delay="1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2000"/>
                                        <p:tgtEl>
                                          <p:spTgt spid="7">
                                            <p:txEl>
                                              <p:pRg st="2" end="2"/>
                                            </p:txEl>
                                          </p:spTgt>
                                        </p:tgtEl>
                                      </p:cBhvr>
                                    </p:animEffect>
                                  </p:childTnLst>
                                </p:cTn>
                              </p:par>
                            </p:childTnLst>
                          </p:cTn>
                        </p:par>
                        <p:par>
                          <p:cTn id="20" fill="hold">
                            <p:stCondLst>
                              <p:cond delay="9250"/>
                            </p:stCondLst>
                            <p:childTnLst>
                              <p:par>
                                <p:cTn id="21" presetID="10" presetClass="entr" presetSubtype="0" fill="hold" nodeType="afterEffect">
                                  <p:stCondLst>
                                    <p:cond delay="100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443942" y="1546167"/>
            <a:ext cx="7331825" cy="4771506"/>
          </a:xfrm>
          <a:prstGeom prst="rect">
            <a:avLst/>
          </a:prstGeom>
          <a:ln>
            <a:solidFill>
              <a:schemeClr val="bg1">
                <a:lumMod val="50000"/>
              </a:schemeClr>
            </a:solidFill>
          </a:ln>
          <a:effectLst>
            <a:outerShdw blurRad="279400" dist="215900" dir="2700000" algn="tl" rotWithShape="0">
              <a:prstClr val="black">
                <a:alpha val="40000"/>
              </a:prstClr>
            </a:outerShdw>
          </a:effectLst>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object 2">
            <a:extLst>
              <a:ext uri="{FF2B5EF4-FFF2-40B4-BE49-F238E27FC236}">
                <a16:creationId xmlns:a16="http://schemas.microsoft.com/office/drawing/2014/main" id="{8B6AB1FF-BE16-404B-A04D-C0F662B94727}"/>
              </a:ext>
            </a:extLst>
          </p:cNvPr>
          <p:cNvSpPr txBox="1">
            <a:spLocks/>
          </p:cNvSpPr>
          <p:nvPr/>
        </p:nvSpPr>
        <p:spPr>
          <a:xfrm>
            <a:off x="2422727" y="564399"/>
            <a:ext cx="7191375" cy="61555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970" algn="ctr">
              <a:lnSpc>
                <a:spcPct val="100000"/>
              </a:lnSpc>
              <a:defRPr/>
            </a:pPr>
            <a:r>
              <a:rPr lang="en-US" sz="4000" spc="-10" dirty="0">
                <a:latin typeface="Aharoni" panose="02010803020104030203" pitchFamily="2" charset="-79"/>
                <a:cs typeface="Aharoni" panose="02010803020104030203" pitchFamily="2" charset="-79"/>
              </a:rPr>
              <a:t>Mostly Known Failure Causes</a:t>
            </a:r>
            <a:endParaRPr lang="en-US" sz="4000" spc="-5" dirty="0">
              <a:latin typeface="Aharoni" panose="02010803020104030203" pitchFamily="2" charset="-79"/>
              <a:cs typeface="Aharoni" panose="02010803020104030203" pitchFamily="2" charset="-79"/>
            </a:endParaRPr>
          </a:p>
        </p:txBody>
      </p:sp>
      <p:sp>
        <p:nvSpPr>
          <p:cNvPr id="5" name="Freeform 4"/>
          <p:cNvSpPr/>
          <p:nvPr/>
        </p:nvSpPr>
        <p:spPr>
          <a:xfrm>
            <a:off x="2714089" y="1801422"/>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US" sz="2300" b="1" dirty="0">
                <a:solidFill>
                  <a:schemeClr val="tx1"/>
                </a:solidFill>
              </a:rPr>
              <a:t>Poor  Scheduling</a:t>
            </a:r>
          </a:p>
        </p:txBody>
      </p:sp>
      <p:sp>
        <p:nvSpPr>
          <p:cNvPr id="6" name="Freeform 5"/>
          <p:cNvSpPr/>
          <p:nvPr/>
        </p:nvSpPr>
        <p:spPr>
          <a:xfrm>
            <a:off x="5033047" y="1801422"/>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Inaccurate Business Case</a:t>
            </a:r>
          </a:p>
        </p:txBody>
      </p:sp>
      <p:sp>
        <p:nvSpPr>
          <p:cNvPr id="7" name="Freeform 6"/>
          <p:cNvSpPr/>
          <p:nvPr/>
        </p:nvSpPr>
        <p:spPr>
          <a:xfrm>
            <a:off x="7352006" y="1801422"/>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000" b="1" kern="1200" dirty="0">
                <a:solidFill>
                  <a:schemeClr val="tx1"/>
                </a:solidFill>
              </a:rPr>
              <a:t>Communication Issues</a:t>
            </a:r>
          </a:p>
        </p:txBody>
      </p:sp>
      <p:sp>
        <p:nvSpPr>
          <p:cNvPr id="8" name="Freeform 7"/>
          <p:cNvSpPr/>
          <p:nvPr/>
        </p:nvSpPr>
        <p:spPr>
          <a:xfrm>
            <a:off x="2689376" y="3277123"/>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Unclear objectives to Team</a:t>
            </a:r>
          </a:p>
        </p:txBody>
      </p:sp>
      <p:sp>
        <p:nvSpPr>
          <p:cNvPr id="9" name="Freeform 8"/>
          <p:cNvSpPr/>
          <p:nvPr/>
        </p:nvSpPr>
        <p:spPr>
          <a:xfrm>
            <a:off x="5033047" y="3277123"/>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Quality Compromises</a:t>
            </a:r>
          </a:p>
        </p:txBody>
      </p:sp>
      <p:sp>
        <p:nvSpPr>
          <p:cNvPr id="10" name="Freeform 9"/>
          <p:cNvSpPr/>
          <p:nvPr/>
        </p:nvSpPr>
        <p:spPr>
          <a:xfrm>
            <a:off x="7352006" y="3277123"/>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000" b="1" kern="1200" dirty="0">
                <a:solidFill>
                  <a:schemeClr val="tx1"/>
                </a:solidFill>
              </a:rPr>
              <a:t>Vague Responsibility </a:t>
            </a:r>
          </a:p>
        </p:txBody>
      </p:sp>
      <p:sp>
        <p:nvSpPr>
          <p:cNvPr id="11" name="Freeform 10"/>
          <p:cNvSpPr/>
          <p:nvPr/>
        </p:nvSpPr>
        <p:spPr>
          <a:xfrm>
            <a:off x="2714089" y="4752824"/>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Inefficient Resource Estimation</a:t>
            </a:r>
          </a:p>
        </p:txBody>
      </p:sp>
      <p:sp>
        <p:nvSpPr>
          <p:cNvPr id="12" name="Freeform 11"/>
          <p:cNvSpPr/>
          <p:nvPr/>
        </p:nvSpPr>
        <p:spPr>
          <a:xfrm>
            <a:off x="5033047" y="4752824"/>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Stakeholder Challenges</a:t>
            </a:r>
          </a:p>
        </p:txBody>
      </p:sp>
      <p:sp>
        <p:nvSpPr>
          <p:cNvPr id="13" name="Freeform 12"/>
          <p:cNvSpPr/>
          <p:nvPr/>
        </p:nvSpPr>
        <p:spPr>
          <a:xfrm>
            <a:off x="7352006" y="4752824"/>
            <a:ext cx="2108144" cy="1264886"/>
          </a:xfrm>
          <a:custGeom>
            <a:avLst/>
            <a:gdLst>
              <a:gd name="connsiteX0" fmla="*/ 0 w 2108144"/>
              <a:gd name="connsiteY0" fmla="*/ 0 h 1264886"/>
              <a:gd name="connsiteX1" fmla="*/ 2108144 w 2108144"/>
              <a:gd name="connsiteY1" fmla="*/ 0 h 1264886"/>
              <a:gd name="connsiteX2" fmla="*/ 2108144 w 2108144"/>
              <a:gd name="connsiteY2" fmla="*/ 1264886 h 1264886"/>
              <a:gd name="connsiteX3" fmla="*/ 0 w 2108144"/>
              <a:gd name="connsiteY3" fmla="*/ 1264886 h 1264886"/>
              <a:gd name="connsiteX4" fmla="*/ 0 w 2108144"/>
              <a:gd name="connsiteY4" fmla="*/ 0 h 12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144" h="1264886">
                <a:moveTo>
                  <a:pt x="0" y="0"/>
                </a:moveTo>
                <a:lnTo>
                  <a:pt x="2108144" y="0"/>
                </a:lnTo>
                <a:lnTo>
                  <a:pt x="2108144" y="1264886"/>
                </a:lnTo>
                <a:lnTo>
                  <a:pt x="0" y="1264886"/>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Management Priorities</a:t>
            </a:r>
          </a:p>
        </p:txBody>
      </p:sp>
      <p:sp>
        <p:nvSpPr>
          <p:cNvPr id="3" name="Rectangle 2">
            <a:extLst>
              <a:ext uri="{FF2B5EF4-FFF2-40B4-BE49-F238E27FC236}">
                <a16:creationId xmlns:a16="http://schemas.microsoft.com/office/drawing/2014/main" id="{BF2C177C-9D5F-483D-BE69-92DB46983E36}"/>
              </a:ext>
            </a:extLst>
          </p:cNvPr>
          <p:cNvSpPr/>
          <p:nvPr/>
        </p:nvSpPr>
        <p:spPr>
          <a:xfrm>
            <a:off x="5033047" y="1801422"/>
            <a:ext cx="2108144" cy="1264886"/>
          </a:xfrm>
          <a:prstGeom prst="rect">
            <a:avLst/>
          </a:prstGeom>
          <a:scene3d>
            <a:camera prst="orthographicFront"/>
            <a:lightRig rig="threePt" dir="t"/>
          </a:scene3d>
          <a:sp3d>
            <a:bevelT w="152400" h="50800" prst="softRound"/>
          </a:sp3d>
        </p:spPr>
        <p:style>
          <a:lnRef idx="2">
            <a:schemeClr val="accent1">
              <a:shade val="50000"/>
            </a:schemeClr>
          </a:lnRef>
          <a:fillRef idx="1001">
            <a:schemeClr val="dk2"/>
          </a:fillRef>
          <a:effectRef idx="0">
            <a:schemeClr val="accent1"/>
          </a:effectRef>
          <a:fontRef idx="minor">
            <a:schemeClr val="lt1"/>
          </a:fontRef>
        </p:style>
        <p:txBody>
          <a:bodyPr rtlCol="0" anchor="ctr"/>
          <a:lstStyle/>
          <a:p>
            <a:pPr lvl="0" algn="ctr" defTabSz="1022350">
              <a:lnSpc>
                <a:spcPct val="90000"/>
              </a:lnSpc>
              <a:spcBef>
                <a:spcPct val="0"/>
              </a:spcBef>
              <a:spcAft>
                <a:spcPct val="35000"/>
              </a:spcAft>
            </a:pPr>
            <a:r>
              <a:rPr lang="en-US" b="1" dirty="0">
                <a:solidFill>
                  <a:schemeClr val="bg2"/>
                </a:solidFill>
              </a:rPr>
              <a:t>Inaccurate Business Case</a:t>
            </a:r>
          </a:p>
        </p:txBody>
      </p:sp>
      <p:sp>
        <p:nvSpPr>
          <p:cNvPr id="15" name="Rectangle 14">
            <a:extLst>
              <a:ext uri="{FF2B5EF4-FFF2-40B4-BE49-F238E27FC236}">
                <a16:creationId xmlns:a16="http://schemas.microsoft.com/office/drawing/2014/main" id="{7B0E5C2E-169C-4FF5-802B-03C64DD2DFA2}"/>
              </a:ext>
            </a:extLst>
          </p:cNvPr>
          <p:cNvSpPr/>
          <p:nvPr/>
        </p:nvSpPr>
        <p:spPr>
          <a:xfrm>
            <a:off x="2689376" y="3277123"/>
            <a:ext cx="2108144" cy="1264886"/>
          </a:xfrm>
          <a:prstGeom prst="rect">
            <a:avLst/>
          </a:prstGeom>
          <a:scene3d>
            <a:camera prst="orthographicFront"/>
            <a:lightRig rig="threePt" dir="t"/>
          </a:scene3d>
          <a:sp3d>
            <a:bevelT w="152400" h="50800" prst="softRound"/>
          </a:sp3d>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r>
              <a:rPr lang="en-US" b="1" dirty="0">
                <a:solidFill>
                  <a:schemeClr val="bg2"/>
                </a:solidFill>
              </a:rPr>
              <a:t>Unclear objectives to Team</a:t>
            </a:r>
          </a:p>
        </p:txBody>
      </p:sp>
      <p:sp>
        <p:nvSpPr>
          <p:cNvPr id="16" name="Rectangle 15">
            <a:extLst>
              <a:ext uri="{FF2B5EF4-FFF2-40B4-BE49-F238E27FC236}">
                <a16:creationId xmlns:a16="http://schemas.microsoft.com/office/drawing/2014/main" id="{9687BBA4-454E-422A-BC79-68E4E41AC93A}"/>
              </a:ext>
            </a:extLst>
          </p:cNvPr>
          <p:cNvSpPr/>
          <p:nvPr/>
        </p:nvSpPr>
        <p:spPr>
          <a:xfrm>
            <a:off x="7352005" y="4752824"/>
            <a:ext cx="2108144" cy="1264886"/>
          </a:xfrm>
          <a:prstGeom prst="rect">
            <a:avLst/>
          </a:prstGeom>
          <a:scene3d>
            <a:camera prst="orthographicFront"/>
            <a:lightRig rig="threePt" dir="t"/>
          </a:scene3d>
          <a:sp3d>
            <a:bevelT w="152400" h="50800" prst="softRound"/>
          </a:sp3d>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r>
              <a:rPr lang="en-US" b="1" dirty="0">
                <a:solidFill>
                  <a:schemeClr val="bg2"/>
                </a:solidFill>
              </a:rPr>
              <a:t>Management Priorities</a:t>
            </a:r>
          </a:p>
        </p:txBody>
      </p:sp>
    </p:spTree>
    <p:custDataLst>
      <p:tags r:id="rId1"/>
    </p:custDataLst>
    <p:extLst>
      <p:ext uri="{BB962C8B-B14F-4D97-AF65-F5344CB8AC3E}">
        <p14:creationId xmlns:p14="http://schemas.microsoft.com/office/powerpoint/2010/main" val="28930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Grayscale/>
                    </a14:imgEffect>
                    <a14:imgEffect>
                      <a14:sharpenSoften amount="51000"/>
                    </a14:imgEffect>
                    <a14:imgEffect>
                      <a14:brightnessContrast bright="6000" contrast="31000"/>
                    </a14:imgEffect>
                  </a14:imgLayer>
                </a14:imgProps>
              </a:ext>
              <a:ext uri="{28A0092B-C50C-407E-A947-70E740481C1C}">
                <a14:useLocalDpi xmlns:a14="http://schemas.microsoft.com/office/drawing/2010/main" val="0"/>
              </a:ext>
            </a:extLst>
          </a:blip>
          <a:srcRect/>
          <a:stretch>
            <a:fillRect/>
          </a:stretch>
        </p:blipFill>
        <p:spPr bwMode="auto">
          <a:xfrm>
            <a:off x="1719940" y="1497463"/>
            <a:ext cx="4550228" cy="255918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35BB50A-EA4F-478C-8DE3-4DD3E5BC3C45}"/>
              </a:ext>
            </a:extLst>
          </p:cNvPr>
          <p:cNvSpPr txBox="1">
            <a:spLocks/>
          </p:cNvSpPr>
          <p:nvPr/>
        </p:nvSpPr>
        <p:spPr>
          <a:xfrm>
            <a:off x="2324100" y="505054"/>
            <a:ext cx="7543800" cy="6706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dirty="0">
                <a:latin typeface="Aharoni" panose="02010803020104030203" pitchFamily="2" charset="-79"/>
                <a:cs typeface="Aharoni" panose="02010803020104030203" pitchFamily="2" charset="-79"/>
              </a:rPr>
              <a:t>Requirements Communication </a:t>
            </a:r>
          </a:p>
        </p:txBody>
      </p:sp>
      <p:pic>
        <p:nvPicPr>
          <p:cNvPr id="4" name="Picture 3"/>
          <p:cNvPicPr>
            <a:picLocks noChangeAspect="1" noChangeArrowheads="1"/>
          </p:cNvPicPr>
          <p:nvPr/>
        </p:nvPicPr>
        <p:blipFill>
          <a:blip r:embed="rId6" cstate="print">
            <a:extLst>
              <a:ext uri="{BEBA8EAE-BF5A-486C-A8C5-ECC9F3942E4B}">
                <a14:imgProps xmlns:a14="http://schemas.microsoft.com/office/drawing/2010/main">
                  <a14:imgLayer r:embed="rId5">
                    <a14:imgEffect>
                      <a14:artisticBlur radius="27"/>
                    </a14:imgEffect>
                  </a14:imgLayer>
                </a14:imgProps>
              </a:ext>
              <a:ext uri="{28A0092B-C50C-407E-A947-70E740481C1C}">
                <a14:useLocalDpi xmlns:a14="http://schemas.microsoft.com/office/drawing/2010/main" val="0"/>
              </a:ext>
            </a:extLst>
          </a:blip>
          <a:srcRect/>
          <a:stretch>
            <a:fillRect/>
          </a:stretch>
        </p:blipFill>
        <p:spPr bwMode="auto">
          <a:xfrm>
            <a:off x="3991429" y="2786428"/>
            <a:ext cx="4439257" cy="2496771"/>
          </a:xfrm>
          <a:prstGeom prst="rect">
            <a:avLst/>
          </a:prstGeom>
          <a:noFill/>
          <a:ln w="28575">
            <a:no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4849" y="4037461"/>
            <a:ext cx="4463148" cy="2510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643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32F816-E2FA-4718-8C5D-8E663BDE5137}" type="slidenum">
              <a:rPr lang="en-US" smtClean="0"/>
              <a:pPr/>
              <a:t>7</a:t>
            </a:fld>
            <a:endParaRPr lang="en-US" dirty="0"/>
          </a:p>
        </p:txBody>
      </p:sp>
      <p:sp>
        <p:nvSpPr>
          <p:cNvPr id="3" name="Rectangle 2"/>
          <p:cNvSpPr/>
          <p:nvPr/>
        </p:nvSpPr>
        <p:spPr>
          <a:xfrm>
            <a:off x="0" y="0"/>
            <a:ext cx="12210288" cy="70437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s://carlae.files.wordpress.com/2012/03/hmmm.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17267" r="10261"/>
          <a:stretch/>
        </p:blipFill>
        <p:spPr bwMode="auto">
          <a:xfrm>
            <a:off x="625900" y="1196231"/>
            <a:ext cx="4956078" cy="49560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28282" y="2620169"/>
            <a:ext cx="6140630" cy="2451953"/>
          </a:xfrm>
          <a:prstGeom prst="rect">
            <a:avLst/>
          </a:prstGeom>
          <a:noFill/>
        </p:spPr>
        <p:txBody>
          <a:bodyPr wrap="square" rtlCol="0">
            <a:spAutoFit/>
          </a:bodyPr>
          <a:lstStyle/>
          <a:p>
            <a:pPr algn="ctr">
              <a:lnSpc>
                <a:spcPts val="4600"/>
              </a:lnSpc>
            </a:pPr>
            <a:r>
              <a:rPr lang="en-US" sz="3600" dirty="0">
                <a:solidFill>
                  <a:schemeClr val="bg1"/>
                </a:solidFill>
                <a:latin typeface="Arial" panose="020B0604020202020204" pitchFamily="34" charset="0"/>
                <a:cs typeface="Arial" panose="020B0604020202020204" pitchFamily="34" charset="0"/>
              </a:rPr>
              <a:t>“Hmm…what if the Project Manager is the hidden contributing factor   for starting the project right?”</a:t>
            </a:r>
          </a:p>
        </p:txBody>
      </p:sp>
      <p:sp>
        <p:nvSpPr>
          <p:cNvPr id="2" name="TextBox 1"/>
          <p:cNvSpPr txBox="1"/>
          <p:nvPr/>
        </p:nvSpPr>
        <p:spPr>
          <a:xfrm>
            <a:off x="6482657" y="1220600"/>
            <a:ext cx="448056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I wonder…</a:t>
            </a:r>
          </a:p>
        </p:txBody>
      </p:sp>
    </p:spTree>
    <p:custDataLst>
      <p:tags r:id="rId1"/>
    </p:custDataLst>
    <p:extLst>
      <p:ext uri="{BB962C8B-B14F-4D97-AF65-F5344CB8AC3E}">
        <p14:creationId xmlns:p14="http://schemas.microsoft.com/office/powerpoint/2010/main" val="38461840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069975" y="551338"/>
            <a:ext cx="3267324" cy="892552"/>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2600" b="1" dirty="0">
                <a:latin typeface="Arial" panose="020B0604020202020204" pitchFamily="34" charset="0"/>
                <a:cs typeface="Arial" panose="020B0604020202020204" pitchFamily="34" charset="0"/>
              </a:rPr>
              <a:t>More Awesome </a:t>
            </a:r>
          </a:p>
          <a:p>
            <a:pPr algn="ctr"/>
            <a:r>
              <a:rPr lang="en-US" sz="2600" b="1" dirty="0">
                <a:latin typeface="Arial" panose="020B0604020202020204" pitchFamily="34" charset="0"/>
                <a:cs typeface="Arial" panose="020B0604020202020204" pitchFamily="34" charset="0"/>
              </a:rPr>
              <a:t>Value</a:t>
            </a:r>
          </a:p>
        </p:txBody>
      </p:sp>
      <p:sp>
        <p:nvSpPr>
          <p:cNvPr id="19" name="TextBox 18"/>
          <p:cNvSpPr txBox="1"/>
          <p:nvPr/>
        </p:nvSpPr>
        <p:spPr>
          <a:xfrm>
            <a:off x="1128133" y="2190911"/>
            <a:ext cx="1929450" cy="646331"/>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Very Good </a:t>
            </a:r>
          </a:p>
          <a:p>
            <a:pPr algn="ctr"/>
            <a:r>
              <a:rPr lang="en-US" b="1" dirty="0">
                <a:latin typeface="Arial" panose="020B0604020202020204" pitchFamily="34" charset="0"/>
                <a:cs typeface="Arial" panose="020B0604020202020204" pitchFamily="34" charset="0"/>
              </a:rPr>
              <a:t>Value</a:t>
            </a:r>
          </a:p>
        </p:txBody>
      </p:sp>
      <p:sp>
        <p:nvSpPr>
          <p:cNvPr id="20" name="TextBox 19"/>
          <p:cNvSpPr txBox="1"/>
          <p:nvPr/>
        </p:nvSpPr>
        <p:spPr>
          <a:xfrm>
            <a:off x="4740985" y="1346813"/>
            <a:ext cx="1699314" cy="769441"/>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2200" b="1" dirty="0">
                <a:latin typeface="Arial" panose="020B0604020202020204" pitchFamily="34" charset="0"/>
                <a:cs typeface="Arial" panose="020B0604020202020204" pitchFamily="34" charset="0"/>
              </a:rPr>
              <a:t>Awesome Value</a:t>
            </a:r>
          </a:p>
        </p:txBody>
      </p:sp>
      <p:grpSp>
        <p:nvGrpSpPr>
          <p:cNvPr id="12" name="Group 11"/>
          <p:cNvGrpSpPr/>
          <p:nvPr/>
        </p:nvGrpSpPr>
        <p:grpSpPr>
          <a:xfrm>
            <a:off x="1128133" y="2955829"/>
            <a:ext cx="1978648" cy="3310500"/>
            <a:chOff x="1085082" y="3257165"/>
            <a:chExt cx="1978648" cy="33105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89178" y="3260731"/>
              <a:ext cx="1970457" cy="330693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07" b="86019" l="2982" r="98190">
                          <a14:foregroundMark x1="59744" y1="38363" x2="59744" y2="38363"/>
                          <a14:foregroundMark x1="30458" y1="37937" x2="30458" y2="37937"/>
                          <a14:foregroundMark x1="31416" y1="38875" x2="31416" y2="38875"/>
                          <a14:foregroundMark x1="63791" y1="36147" x2="63791" y2="36147"/>
                          <a14:foregroundMark x1="68051" y1="59591" x2="68051" y2="59591"/>
                          <a14:foregroundMark x1="53887" y1="62575" x2="53887" y2="62575"/>
                          <a14:foregroundMark x1="42812" y1="62575" x2="42812" y2="62575"/>
                          <a14:foregroundMark x1="32055" y1="62319" x2="32055" y2="62319"/>
                          <a14:foregroundMark x1="31097" y1="58909" x2="31097" y2="58909"/>
                          <a14:foregroundMark x1="35996" y1="63342" x2="35996" y2="63342"/>
                          <a14:foregroundMark x1="48349" y1="63086" x2="48349" y2="63086"/>
                          <a14:foregroundMark x1="48030" y1="62830" x2="48030" y2="62830"/>
                          <a14:foregroundMark x1="58253" y1="62575" x2="58253" y2="62575"/>
                          <a14:foregroundMark x1="54526" y1="59847" x2="54526" y2="59847"/>
                          <a14:foregroundMark x1="50479" y1="58909" x2="50479" y2="58909"/>
                          <a14:foregroundMark x1="47284" y1="59420" x2="47284" y2="59420"/>
                          <a14:foregroundMark x1="46858" y1="40409" x2="46858" y2="40409"/>
                          <a14:foregroundMark x1="45580" y1="39983" x2="45580" y2="39983"/>
                          <a14:foregroundMark x1="39830" y1="39898" x2="39830" y2="39898"/>
                          <a14:foregroundMark x1="39936" y1="36573" x2="39936" y2="36573"/>
                          <a14:foregroundMark x1="27545" y1="73861" x2="27545" y2="73861"/>
                          <a14:foregroundMark x1="38922" y1="77218" x2="38922" y2="77218"/>
                          <a14:foregroundMark x1="69461" y1="71223" x2="69461" y2="71223"/>
                          <a14:backgroundMark x1="72843" y1="82438" x2="72843" y2="82438"/>
                          <a14:backgroundMark x1="28860" y1="82779" x2="28860" y2="82779"/>
                          <a14:backgroundMark x1="24551" y1="82014" x2="24551" y2="82014"/>
                          <a14:backgroundMark x1="67365" y1="81775" x2="67665" y2="82974"/>
                        </a14:backgroundRemoval>
                      </a14:imgEffect>
                    </a14:imgLayer>
                  </a14:imgProps>
                </a:ext>
                <a:ext uri="{28A0092B-C50C-407E-A947-70E740481C1C}">
                  <a14:useLocalDpi xmlns:a14="http://schemas.microsoft.com/office/drawing/2010/main" val="0"/>
                </a:ext>
              </a:extLst>
            </a:blip>
            <a:srcRect t="3092" b="13349"/>
            <a:stretch/>
          </p:blipFill>
          <p:spPr>
            <a:xfrm>
              <a:off x="1380742" y="3682026"/>
              <a:ext cx="1387328" cy="1449052"/>
            </a:xfrm>
            <a:prstGeom prst="rect">
              <a:avLst/>
            </a:prstGeom>
          </p:spPr>
        </p:pic>
        <p:sp>
          <p:nvSpPr>
            <p:cNvPr id="8" name="TextBox 7"/>
            <p:cNvSpPr txBox="1"/>
            <p:nvPr/>
          </p:nvSpPr>
          <p:spPr>
            <a:xfrm>
              <a:off x="1217325" y="3257165"/>
              <a:ext cx="1714162" cy="430887"/>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2200" b="1" dirty="0">
                  <a:latin typeface="Arial" panose="020B0604020202020204" pitchFamily="34" charset="0"/>
                  <a:cs typeface="Arial" panose="020B0604020202020204" pitchFamily="34" charset="0"/>
                </a:rPr>
                <a:t>Projects</a:t>
              </a:r>
            </a:p>
          </p:txBody>
        </p:sp>
        <p:sp>
          <p:nvSpPr>
            <p:cNvPr id="7" name="TextBox 6"/>
            <p:cNvSpPr txBox="1"/>
            <p:nvPr/>
          </p:nvSpPr>
          <p:spPr>
            <a:xfrm>
              <a:off x="1085082" y="5032412"/>
              <a:ext cx="1978648" cy="1384995"/>
            </a:xfrm>
            <a:prstGeom prst="rect">
              <a:avLst/>
            </a:prstGeom>
            <a:noFill/>
          </p:spPr>
          <p:txBody>
            <a:bodyPr wrap="square" rtlCol="0">
              <a:spAutoFit/>
            </a:bodyPr>
            <a:lstStyle/>
            <a:p>
              <a:pPr algn="ctr"/>
              <a:r>
                <a:rPr lang="en-US" sz="2800" dirty="0"/>
                <a:t>Outputs </a:t>
              </a:r>
            </a:p>
            <a:p>
              <a:pPr algn="ctr"/>
              <a:r>
                <a:rPr lang="en-US" sz="2800" dirty="0"/>
                <a:t>Produce </a:t>
              </a:r>
              <a:r>
                <a:rPr lang="en-US" sz="2400" b="1" dirty="0"/>
                <a:t>Capabilities</a:t>
              </a:r>
              <a:r>
                <a:rPr lang="en-US" sz="2800" b="1" dirty="0"/>
                <a:t> </a:t>
              </a:r>
            </a:p>
          </p:txBody>
        </p:sp>
      </p:grpSp>
      <p:grpSp>
        <p:nvGrpSpPr>
          <p:cNvPr id="29" name="Group 28"/>
          <p:cNvGrpSpPr/>
          <p:nvPr/>
        </p:nvGrpSpPr>
        <p:grpSpPr>
          <a:xfrm>
            <a:off x="8192052" y="1596685"/>
            <a:ext cx="2961989" cy="4669644"/>
            <a:chOff x="8172174" y="1596685"/>
            <a:chExt cx="2961989" cy="4970980"/>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8172174" y="1596685"/>
              <a:ext cx="2961989" cy="49709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4" b="89855" l="7246" r="89855"/>
                      </a14:imgEffect>
                    </a14:imgLayer>
                  </a14:imgProps>
                </a:ext>
                <a:ext uri="{28A0092B-C50C-407E-A947-70E740481C1C}">
                  <a14:useLocalDpi xmlns:a14="http://schemas.microsoft.com/office/drawing/2010/main" val="0"/>
                </a:ext>
              </a:extLst>
            </a:blip>
            <a:srcRect l="6568" t="6059" r="4132" b="6561"/>
            <a:stretch/>
          </p:blipFill>
          <p:spPr>
            <a:xfrm>
              <a:off x="8457438" y="2152881"/>
              <a:ext cx="2391461" cy="2340031"/>
            </a:xfrm>
            <a:prstGeom prst="rect">
              <a:avLst/>
            </a:prstGeom>
          </p:spPr>
        </p:pic>
        <p:sp>
          <p:nvSpPr>
            <p:cNvPr id="9" name="TextBox 8"/>
            <p:cNvSpPr txBox="1"/>
            <p:nvPr/>
          </p:nvSpPr>
          <p:spPr>
            <a:xfrm>
              <a:off x="8511652" y="1629813"/>
              <a:ext cx="2283033" cy="646331"/>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3600" b="1" dirty="0">
                  <a:latin typeface="Arial" panose="020B0604020202020204" pitchFamily="34" charset="0"/>
                  <a:cs typeface="Arial" panose="020B0604020202020204" pitchFamily="34" charset="0"/>
                </a:rPr>
                <a:t>Portfolio</a:t>
              </a:r>
              <a:endParaRPr lang="en-US" sz="3400" b="1" dirty="0">
                <a:latin typeface="Arial" panose="020B0604020202020204" pitchFamily="34" charset="0"/>
                <a:cs typeface="Arial" panose="020B0604020202020204" pitchFamily="34" charset="0"/>
              </a:endParaRPr>
            </a:p>
          </p:txBody>
        </p:sp>
        <p:sp>
          <p:nvSpPr>
            <p:cNvPr id="14" name="TextBox 13"/>
            <p:cNvSpPr txBox="1"/>
            <p:nvPr/>
          </p:nvSpPr>
          <p:spPr>
            <a:xfrm>
              <a:off x="8347597" y="4423334"/>
              <a:ext cx="2611143" cy="1933062"/>
            </a:xfrm>
            <a:prstGeom prst="rect">
              <a:avLst/>
            </a:prstGeom>
            <a:noFill/>
          </p:spPr>
          <p:txBody>
            <a:bodyPr wrap="square" rtlCol="0">
              <a:spAutoFit/>
            </a:bodyPr>
            <a:lstStyle/>
            <a:p>
              <a:pPr algn="ctr"/>
              <a:r>
                <a:rPr lang="en-US" sz="2800" dirty="0"/>
                <a:t>Realized Benefits Meets </a:t>
              </a:r>
              <a:r>
                <a:rPr lang="en-US" sz="2800" b="1" dirty="0"/>
                <a:t>Strategic</a:t>
              </a:r>
              <a:r>
                <a:rPr lang="en-US" sz="2800" dirty="0"/>
                <a:t> </a:t>
              </a:r>
              <a:r>
                <a:rPr lang="en-US" sz="2800" b="1" dirty="0"/>
                <a:t>Objectives</a:t>
              </a:r>
            </a:p>
          </p:txBody>
        </p:sp>
      </p:grpSp>
      <p:grpSp>
        <p:nvGrpSpPr>
          <p:cNvPr id="15" name="Group 14"/>
          <p:cNvGrpSpPr/>
          <p:nvPr/>
        </p:nvGrpSpPr>
        <p:grpSpPr>
          <a:xfrm>
            <a:off x="4320191" y="2211709"/>
            <a:ext cx="2595523" cy="4054620"/>
            <a:chOff x="4290799" y="2211709"/>
            <a:chExt cx="2595523" cy="4355956"/>
          </a:xfrm>
        </p:grpSpPr>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4290799" y="2211709"/>
              <a:ext cx="2595523" cy="435595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511504" y="2289312"/>
              <a:ext cx="2154112" cy="584775"/>
            </a:xfrm>
            <a:prstGeom prst="rect">
              <a:avLst/>
            </a:prstGeom>
            <a:noFill/>
            <a:effectLst>
              <a:outerShdw blurRad="508000" dist="114300" dir="2400000" algn="tl" rotWithShape="0">
                <a:prstClr val="black">
                  <a:alpha val="40000"/>
                </a:prstClr>
              </a:outerShdw>
            </a:effectLst>
          </p:spPr>
          <p:txBody>
            <a:bodyPr wrap="square" rtlCol="0">
              <a:spAutoFit/>
            </a:bodyPr>
            <a:lstStyle/>
            <a:p>
              <a:pPr algn="ctr"/>
              <a:r>
                <a:rPr lang="en-US" sz="3200" b="1" dirty="0">
                  <a:latin typeface="Arial" panose="020B0604020202020204" pitchFamily="34" charset="0"/>
                  <a:cs typeface="Arial" panose="020B0604020202020204" pitchFamily="34" charset="0"/>
                </a:rPr>
                <a:t>Programs</a:t>
              </a:r>
            </a:p>
          </p:txBody>
        </p:sp>
        <p:sp>
          <p:nvSpPr>
            <p:cNvPr id="13" name="TextBox 12"/>
            <p:cNvSpPr txBox="1"/>
            <p:nvPr/>
          </p:nvSpPr>
          <p:spPr>
            <a:xfrm>
              <a:off x="4658395" y="4517733"/>
              <a:ext cx="1860330" cy="1384995"/>
            </a:xfrm>
            <a:prstGeom prst="rect">
              <a:avLst/>
            </a:prstGeom>
            <a:noFill/>
          </p:spPr>
          <p:txBody>
            <a:bodyPr wrap="square" rtlCol="0">
              <a:spAutoFit/>
            </a:bodyPr>
            <a:lstStyle/>
            <a:p>
              <a:pPr algn="ctr"/>
              <a:r>
                <a:rPr lang="en-US" sz="2800" dirty="0"/>
                <a:t>Outcomes Generate  </a:t>
              </a:r>
              <a:r>
                <a:rPr lang="en-US" sz="2800" b="1" dirty="0"/>
                <a:t>Benefits</a:t>
              </a:r>
            </a:p>
          </p:txBody>
        </p:sp>
        <p:pic>
          <p:nvPicPr>
            <p:cNvPr id="27" name="Picture 26"/>
            <p:cNvPicPr>
              <a:picLocks noChangeAspect="1"/>
            </p:cNvPicPr>
            <p:nvPr/>
          </p:nvPicPr>
          <p:blipFill>
            <a:blip r:embed="rId11" cstate="print">
              <a:extLst>
                <a:ext uri="{BEBA8EAE-BF5A-486C-A8C5-ECC9F3942E4B}">
                  <a14:imgProps xmlns:a14="http://schemas.microsoft.com/office/drawing/2010/main">
                    <a14:imgLayer r:embed="rId12">
                      <a14:imgEffect>
                        <a14:backgroundRemoval t="426" b="89770" l="0" r="97977">
                          <a14:foregroundMark x1="44409" y1="38448" x2="44409" y2="38448"/>
                          <a14:foregroundMark x1="60490" y1="42199" x2="60490" y2="42199"/>
                          <a14:foregroundMark x1="65815" y1="39471" x2="65815" y2="39471"/>
                          <a14:foregroundMark x1="65176" y1="53964" x2="65176" y2="53964"/>
                          <a14:foregroundMark x1="51757" y1="53964" x2="51757" y2="53964"/>
                          <a14:foregroundMark x1="51757" y1="49105" x2="51757" y2="49105"/>
                          <a14:foregroundMark x1="57827" y1="47485" x2="57827" y2="47485"/>
                          <a14:foregroundMark x1="59851" y1="37852" x2="59851" y2="37852"/>
                          <a14:foregroundMark x1="50479" y1="35720" x2="50479" y2="35720"/>
                          <a14:foregroundMark x1="29712" y1="35720" x2="29712" y2="35720"/>
                          <a14:foregroundMark x1="31736" y1="50213" x2="31736" y2="50213"/>
                          <a14:foregroundMark x1="35037" y1="59847" x2="35037" y2="59847"/>
                          <a14:foregroundMark x1="50479" y1="60870" x2="50479" y2="60870"/>
                          <a14:foregroundMark x1="66560" y1="61978" x2="66560" y2="61978"/>
                          <a14:foregroundMark x1="68477" y1="54987" x2="68477" y2="54987"/>
                          <a14:foregroundMark x1="67838" y1="48593" x2="67838" y2="48593"/>
                          <a14:foregroundMark x1="58466" y1="60870" x2="58466" y2="60870"/>
                          <a14:foregroundMark x1="58466" y1="58738" x2="58466" y2="58738"/>
                          <a14:foregroundMark x1="45048" y1="57715" x2="45048" y2="57715"/>
                          <a14:foregroundMark x1="37700" y1="43223" x2="37700" y2="43223"/>
                          <a14:foregroundMark x1="31736" y1="56607" x2="31736" y2="56607"/>
                          <a14:foregroundMark x1="29073" y1="46462" x2="29073" y2="46462"/>
                          <a14:foregroundMark x1="61661" y1="36573" x2="61661" y2="36573"/>
                          <a14:foregroundMark x1="38445" y1="37084" x2="38445" y2="37084"/>
                          <a14:foregroundMark x1="30032" y1="41091" x2="30032" y2="41091"/>
                          <a14:foregroundMark x1="30351" y1="59335" x2="30351" y2="59335"/>
                          <a14:foregroundMark x1="39404" y1="60102" x2="39404" y2="60102"/>
                          <a14:foregroundMark x1="42173" y1="63086" x2="42173" y2="63086"/>
                          <a14:foregroundMark x1="52503" y1="63086" x2="52503" y2="63086"/>
                          <a14:backgroundMark x1="15016" y1="75107" x2="15016" y2="75107"/>
                          <a14:backgroundMark x1="29073" y1="83376" x2="29073" y2="83376"/>
                        </a14:backgroundRemoval>
                      </a14:imgEffect>
                    </a14:imgLayer>
                  </a14:imgProps>
                </a:ext>
                <a:ext uri="{28A0092B-C50C-407E-A947-70E740481C1C}">
                  <a14:useLocalDpi xmlns:a14="http://schemas.microsoft.com/office/drawing/2010/main" val="0"/>
                </a:ext>
              </a:extLst>
            </a:blip>
            <a:stretch>
              <a:fillRect/>
            </a:stretch>
          </p:blipFill>
          <p:spPr>
            <a:xfrm>
              <a:off x="4631085" y="2670494"/>
              <a:ext cx="1860330" cy="2325412"/>
            </a:xfrm>
            <a:prstGeom prst="rect">
              <a:avLst/>
            </a:prstGeom>
          </p:spPr>
        </p:pic>
      </p:grpSp>
      <p:sp>
        <p:nvSpPr>
          <p:cNvPr id="23" name="Title 1">
            <a:extLst>
              <a:ext uri="{FF2B5EF4-FFF2-40B4-BE49-F238E27FC236}">
                <a16:creationId xmlns:a16="http://schemas.microsoft.com/office/drawing/2014/main" id="{A444A38B-8752-4C41-8E71-3CBDFB7633D7}"/>
              </a:ext>
            </a:extLst>
          </p:cNvPr>
          <p:cNvSpPr txBox="1">
            <a:spLocks/>
          </p:cNvSpPr>
          <p:nvPr/>
        </p:nvSpPr>
        <p:spPr>
          <a:xfrm>
            <a:off x="367018" y="519615"/>
            <a:ext cx="10515600" cy="1325563"/>
          </a:xfrm>
          <a:prstGeom prst="rect">
            <a:avLst/>
          </a:prstGeom>
        </p:spPr>
        <p:txBody>
          <a:bodyPr/>
          <a:lstStyle>
            <a:lvl1pPr algn="l" defTabSz="914400" rtl="0" eaLnBrk="1" latinLnBrk="0" hangingPunct="1">
              <a:lnSpc>
                <a:spcPct val="90000"/>
              </a:lnSpc>
              <a:spcBef>
                <a:spcPct val="0"/>
              </a:spcBef>
              <a:buNone/>
              <a:defRPr sz="4400" b="1" i="0" u="none" kern="1200">
                <a:solidFill>
                  <a:schemeClr val="tx1"/>
                </a:solidFill>
                <a:latin typeface="+mj-lt"/>
                <a:ea typeface="+mj-ea"/>
                <a:cs typeface="+mj-cs"/>
              </a:defRPr>
            </a:lvl1pPr>
          </a:lstStyle>
          <a:p>
            <a:r>
              <a:rPr lang="en-US" dirty="0"/>
              <a:t>Relate to the Essential Needs</a:t>
            </a:r>
          </a:p>
        </p:txBody>
      </p:sp>
    </p:spTree>
    <p:custDataLst>
      <p:tags r:id="rId1"/>
    </p:custDataLst>
    <p:extLst>
      <p:ext uri="{BB962C8B-B14F-4D97-AF65-F5344CB8AC3E}">
        <p14:creationId xmlns:p14="http://schemas.microsoft.com/office/powerpoint/2010/main" val="382398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8" presetClass="entr" presetSubtype="6" fill="hold" grpId="0" nodeType="afterEffect">
                                  <p:stCondLst>
                                    <p:cond delay="175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par>
                          <p:cTn id="17" fill="hold">
                            <p:stCondLst>
                              <p:cond delay="1000"/>
                            </p:stCondLst>
                            <p:childTnLst>
                              <p:par>
                                <p:cTn id="18" presetID="18" presetClass="entr" presetSubtype="6" fill="hold" grpId="0" nodeType="afterEffect">
                                  <p:stCondLst>
                                    <p:cond delay="175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1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childTnLst>
                          </p:cTn>
                        </p:par>
                        <p:par>
                          <p:cTn id="26" fill="hold">
                            <p:stCondLst>
                              <p:cond delay="1000"/>
                            </p:stCondLst>
                            <p:childTnLst>
                              <p:par>
                                <p:cTn id="27" presetID="18" presetClass="entr" presetSubtype="6" fill="hold" grpId="0" nodeType="afterEffect">
                                  <p:stCondLst>
                                    <p:cond delay="1750"/>
                                  </p:stCondLst>
                                  <p:childTnLst>
                                    <p:set>
                                      <p:cBhvr>
                                        <p:cTn id="28" dur="1" fill="hold">
                                          <p:stCondLst>
                                            <p:cond delay="0"/>
                                          </p:stCondLst>
                                        </p:cTn>
                                        <p:tgtEl>
                                          <p:spTgt spid="16"/>
                                        </p:tgtEl>
                                        <p:attrNameLst>
                                          <p:attrName>style.visibility</p:attrName>
                                        </p:attrNameLst>
                                      </p:cBhvr>
                                      <p:to>
                                        <p:strVal val="visible"/>
                                      </p:to>
                                    </p:set>
                                    <p:animEffect transition="in" filter="strips(downRight)">
                                      <p:cBhvr>
                                        <p:cTn id="29"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C216C-607D-4027-8B4D-4FA845135799}"/>
              </a:ext>
            </a:extLst>
          </p:cNvPr>
          <p:cNvSpPr>
            <a:spLocks noGrp="1"/>
          </p:cNvSpPr>
          <p:nvPr>
            <p:ph type="title"/>
          </p:nvPr>
        </p:nvSpPr>
        <p:spPr>
          <a:xfrm>
            <a:off x="1044748" y="583628"/>
            <a:ext cx="9043638" cy="677108"/>
          </a:xfrm>
        </p:spPr>
        <p:txBody>
          <a:bodyPr>
            <a:normAutofit fontScale="90000"/>
          </a:bodyPr>
          <a:lstStyle/>
          <a:p>
            <a:r>
              <a:rPr lang="en-US" dirty="0"/>
              <a:t>Always start with a Strategic MVP</a:t>
            </a:r>
          </a:p>
        </p:txBody>
      </p:sp>
      <p:graphicFrame>
        <p:nvGraphicFramePr>
          <p:cNvPr id="4" name="Diagram 3">
            <a:extLst>
              <a:ext uri="{FF2B5EF4-FFF2-40B4-BE49-F238E27FC236}">
                <a16:creationId xmlns:a16="http://schemas.microsoft.com/office/drawing/2014/main" id="{4963934E-0FD3-42F3-8D65-48ED8BE43645}"/>
              </a:ext>
            </a:extLst>
          </p:cNvPr>
          <p:cNvGraphicFramePr/>
          <p:nvPr/>
        </p:nvGraphicFramePr>
        <p:xfrm>
          <a:off x="1044748" y="1553408"/>
          <a:ext cx="8303384" cy="4475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oup 23">
            <a:extLst>
              <a:ext uri="{FF2B5EF4-FFF2-40B4-BE49-F238E27FC236}">
                <a16:creationId xmlns:a16="http://schemas.microsoft.com/office/drawing/2014/main" id="{8565B5F9-4813-4909-820E-846B04627EE0}"/>
              </a:ext>
            </a:extLst>
          </p:cNvPr>
          <p:cNvGrpSpPr/>
          <p:nvPr/>
        </p:nvGrpSpPr>
        <p:grpSpPr>
          <a:xfrm>
            <a:off x="1277598" y="5571648"/>
            <a:ext cx="8070535" cy="845622"/>
            <a:chOff x="768665" y="5638760"/>
            <a:chExt cx="8070535" cy="845622"/>
          </a:xfrm>
        </p:grpSpPr>
        <p:sp>
          <p:nvSpPr>
            <p:cNvPr id="7" name="TextBox 6">
              <a:extLst>
                <a:ext uri="{FF2B5EF4-FFF2-40B4-BE49-F238E27FC236}">
                  <a16:creationId xmlns:a16="http://schemas.microsoft.com/office/drawing/2014/main" id="{06831FA7-7005-487F-8440-56D7B333BAAE}"/>
                </a:ext>
              </a:extLst>
            </p:cNvPr>
            <p:cNvSpPr txBox="1"/>
            <p:nvPr/>
          </p:nvSpPr>
          <p:spPr>
            <a:xfrm>
              <a:off x="768665" y="6031057"/>
              <a:ext cx="466794" cy="369332"/>
            </a:xfrm>
            <a:prstGeom prst="rect">
              <a:avLst/>
            </a:prstGeom>
            <a:noFill/>
          </p:spPr>
          <p:txBody>
            <a:bodyPr wrap="none" rtlCol="0">
              <a:spAutoFit/>
            </a:bodyPr>
            <a:lstStyle/>
            <a:p>
              <a:r>
                <a:rPr lang="en-US" dirty="0"/>
                <a:t>T0</a:t>
              </a:r>
            </a:p>
          </p:txBody>
        </p:sp>
        <p:sp>
          <p:nvSpPr>
            <p:cNvPr id="8" name="TextBox 7">
              <a:extLst>
                <a:ext uri="{FF2B5EF4-FFF2-40B4-BE49-F238E27FC236}">
                  <a16:creationId xmlns:a16="http://schemas.microsoft.com/office/drawing/2014/main" id="{50962192-EE3B-4699-A15E-22336582CAA6}"/>
                </a:ext>
              </a:extLst>
            </p:cNvPr>
            <p:cNvSpPr txBox="1"/>
            <p:nvPr/>
          </p:nvSpPr>
          <p:spPr>
            <a:xfrm>
              <a:off x="4273612" y="6115050"/>
              <a:ext cx="540533" cy="369332"/>
            </a:xfrm>
            <a:prstGeom prst="rect">
              <a:avLst/>
            </a:prstGeom>
            <a:noFill/>
          </p:spPr>
          <p:txBody>
            <a:bodyPr wrap="none" rtlCol="0">
              <a:spAutoFit/>
            </a:bodyPr>
            <a:lstStyle/>
            <a:p>
              <a:r>
                <a:rPr lang="en-US" dirty="0"/>
                <a:t>T10</a:t>
              </a:r>
            </a:p>
          </p:txBody>
        </p:sp>
        <p:sp>
          <p:nvSpPr>
            <p:cNvPr id="9" name="TextBox 8">
              <a:extLst>
                <a:ext uri="{FF2B5EF4-FFF2-40B4-BE49-F238E27FC236}">
                  <a16:creationId xmlns:a16="http://schemas.microsoft.com/office/drawing/2014/main" id="{6811553D-D505-4779-90F1-56D289FD05DB}"/>
                </a:ext>
              </a:extLst>
            </p:cNvPr>
            <p:cNvSpPr txBox="1"/>
            <p:nvPr/>
          </p:nvSpPr>
          <p:spPr>
            <a:xfrm>
              <a:off x="8001000" y="6115050"/>
              <a:ext cx="585417" cy="369332"/>
            </a:xfrm>
            <a:prstGeom prst="rect">
              <a:avLst/>
            </a:prstGeom>
            <a:noFill/>
          </p:spPr>
          <p:txBody>
            <a:bodyPr wrap="none" rtlCol="0">
              <a:spAutoFit/>
            </a:bodyPr>
            <a:lstStyle/>
            <a:p>
              <a:r>
                <a:rPr lang="en-US" dirty="0"/>
                <a:t>T50</a:t>
              </a:r>
            </a:p>
          </p:txBody>
        </p:sp>
        <p:cxnSp>
          <p:nvCxnSpPr>
            <p:cNvPr id="11" name="Straight Arrow Connector 10">
              <a:extLst>
                <a:ext uri="{FF2B5EF4-FFF2-40B4-BE49-F238E27FC236}">
                  <a16:creationId xmlns:a16="http://schemas.microsoft.com/office/drawing/2014/main" id="{D12D1C07-B87A-4F2E-A103-DCB4374E0EFC}"/>
                </a:ext>
              </a:extLst>
            </p:cNvPr>
            <p:cNvCxnSpPr/>
            <p:nvPr/>
          </p:nvCxnSpPr>
          <p:spPr>
            <a:xfrm>
              <a:off x="768665" y="5943600"/>
              <a:ext cx="80705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6511A6-91EC-4FB1-AD9A-6DDC73B86249}"/>
                </a:ext>
              </a:extLst>
            </p:cNvPr>
            <p:cNvSpPr txBox="1"/>
            <p:nvPr/>
          </p:nvSpPr>
          <p:spPr>
            <a:xfrm>
              <a:off x="4042596" y="5638760"/>
              <a:ext cx="707245" cy="369332"/>
            </a:xfrm>
            <a:prstGeom prst="rect">
              <a:avLst/>
            </a:prstGeom>
            <a:noFill/>
          </p:spPr>
          <p:txBody>
            <a:bodyPr wrap="none" rtlCol="0">
              <a:spAutoFit/>
            </a:bodyPr>
            <a:lstStyle/>
            <a:p>
              <a:r>
                <a:rPr lang="en-US" dirty="0"/>
                <a:t>Time</a:t>
              </a:r>
            </a:p>
          </p:txBody>
        </p:sp>
      </p:grpSp>
      <p:grpSp>
        <p:nvGrpSpPr>
          <p:cNvPr id="25" name="Group 24">
            <a:extLst>
              <a:ext uri="{FF2B5EF4-FFF2-40B4-BE49-F238E27FC236}">
                <a16:creationId xmlns:a16="http://schemas.microsoft.com/office/drawing/2014/main" id="{A006AA4B-2834-44A6-9BCD-EE90B57C157E}"/>
              </a:ext>
            </a:extLst>
          </p:cNvPr>
          <p:cNvGrpSpPr/>
          <p:nvPr/>
        </p:nvGrpSpPr>
        <p:grpSpPr>
          <a:xfrm>
            <a:off x="1044749" y="1271323"/>
            <a:ext cx="8469125" cy="651416"/>
            <a:chOff x="535816" y="1338435"/>
            <a:chExt cx="8469125" cy="651416"/>
          </a:xfrm>
        </p:grpSpPr>
        <p:sp>
          <p:nvSpPr>
            <p:cNvPr id="12" name="TextBox 11">
              <a:extLst>
                <a:ext uri="{FF2B5EF4-FFF2-40B4-BE49-F238E27FC236}">
                  <a16:creationId xmlns:a16="http://schemas.microsoft.com/office/drawing/2014/main" id="{CDB97D74-4B56-45C1-9C00-F9E11A2E090A}"/>
                </a:ext>
              </a:extLst>
            </p:cNvPr>
            <p:cNvSpPr txBox="1"/>
            <p:nvPr/>
          </p:nvSpPr>
          <p:spPr>
            <a:xfrm>
              <a:off x="535816" y="1620519"/>
              <a:ext cx="973343" cy="369332"/>
            </a:xfrm>
            <a:prstGeom prst="rect">
              <a:avLst/>
            </a:prstGeom>
            <a:noFill/>
          </p:spPr>
          <p:txBody>
            <a:bodyPr wrap="none" rtlCol="0">
              <a:spAutoFit/>
            </a:bodyPr>
            <a:lstStyle/>
            <a:p>
              <a:r>
                <a:rPr lang="en-US" dirty="0"/>
                <a:t>Dreams</a:t>
              </a:r>
            </a:p>
          </p:txBody>
        </p:sp>
        <p:sp>
          <p:nvSpPr>
            <p:cNvPr id="13" name="TextBox 12">
              <a:extLst>
                <a:ext uri="{FF2B5EF4-FFF2-40B4-BE49-F238E27FC236}">
                  <a16:creationId xmlns:a16="http://schemas.microsoft.com/office/drawing/2014/main" id="{F1485889-5320-4A32-B071-730B0DD99AA2}"/>
                </a:ext>
              </a:extLst>
            </p:cNvPr>
            <p:cNvSpPr txBox="1"/>
            <p:nvPr/>
          </p:nvSpPr>
          <p:spPr>
            <a:xfrm>
              <a:off x="2361734" y="1620519"/>
              <a:ext cx="934871" cy="369332"/>
            </a:xfrm>
            <a:prstGeom prst="rect">
              <a:avLst/>
            </a:prstGeom>
            <a:noFill/>
          </p:spPr>
          <p:txBody>
            <a:bodyPr wrap="none" rtlCol="0">
              <a:spAutoFit/>
            </a:bodyPr>
            <a:lstStyle/>
            <a:p>
              <a:r>
                <a:rPr lang="en-US" dirty="0"/>
                <a:t>Castles</a:t>
              </a:r>
            </a:p>
          </p:txBody>
        </p:sp>
        <p:cxnSp>
          <p:nvCxnSpPr>
            <p:cNvPr id="18" name="Straight Arrow Connector 17">
              <a:extLst>
                <a:ext uri="{FF2B5EF4-FFF2-40B4-BE49-F238E27FC236}">
                  <a16:creationId xmlns:a16="http://schemas.microsoft.com/office/drawing/2014/main" id="{BB788681-F719-40ED-A4B3-526734351E3B}"/>
                </a:ext>
              </a:extLst>
            </p:cNvPr>
            <p:cNvCxnSpPr>
              <a:cxnSpLocks/>
            </p:cNvCxnSpPr>
            <p:nvPr/>
          </p:nvCxnSpPr>
          <p:spPr>
            <a:xfrm flipH="1">
              <a:off x="685801" y="1588877"/>
              <a:ext cx="8305799" cy="31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D64CA-6C49-475D-8E79-ADC3CB57BEBF}"/>
                </a:ext>
              </a:extLst>
            </p:cNvPr>
            <p:cNvSpPr txBox="1"/>
            <p:nvPr/>
          </p:nvSpPr>
          <p:spPr>
            <a:xfrm>
              <a:off x="4184980" y="1338435"/>
              <a:ext cx="1377300" cy="369332"/>
            </a:xfrm>
            <a:prstGeom prst="rect">
              <a:avLst/>
            </a:prstGeom>
            <a:noFill/>
          </p:spPr>
          <p:txBody>
            <a:bodyPr wrap="none" rtlCol="0">
              <a:spAutoFit/>
            </a:bodyPr>
            <a:lstStyle/>
            <a:p>
              <a:r>
                <a:rPr lang="en-US" dirty="0"/>
                <a:t>Granularity</a:t>
              </a:r>
            </a:p>
          </p:txBody>
        </p:sp>
        <p:sp>
          <p:nvSpPr>
            <p:cNvPr id="21" name="TextBox 20">
              <a:extLst>
                <a:ext uri="{FF2B5EF4-FFF2-40B4-BE49-F238E27FC236}">
                  <a16:creationId xmlns:a16="http://schemas.microsoft.com/office/drawing/2014/main" id="{97BD56F1-37E7-47E6-9B10-3C054E5F6500}"/>
                </a:ext>
              </a:extLst>
            </p:cNvPr>
            <p:cNvSpPr txBox="1"/>
            <p:nvPr/>
          </p:nvSpPr>
          <p:spPr>
            <a:xfrm>
              <a:off x="4113732" y="1588877"/>
              <a:ext cx="1263487" cy="369332"/>
            </a:xfrm>
            <a:prstGeom prst="rect">
              <a:avLst/>
            </a:prstGeom>
            <a:noFill/>
          </p:spPr>
          <p:txBody>
            <a:bodyPr wrap="none" rtlCol="0">
              <a:spAutoFit/>
            </a:bodyPr>
            <a:lstStyle/>
            <a:p>
              <a:r>
                <a:rPr lang="en-US" dirty="0"/>
                <a:t>Big House</a:t>
              </a:r>
            </a:p>
          </p:txBody>
        </p:sp>
        <p:sp>
          <p:nvSpPr>
            <p:cNvPr id="22" name="TextBox 21">
              <a:extLst>
                <a:ext uri="{FF2B5EF4-FFF2-40B4-BE49-F238E27FC236}">
                  <a16:creationId xmlns:a16="http://schemas.microsoft.com/office/drawing/2014/main" id="{AC7FDBA8-E55E-42F5-9424-4D20548E5D4E}"/>
                </a:ext>
              </a:extLst>
            </p:cNvPr>
            <p:cNvSpPr txBox="1"/>
            <p:nvPr/>
          </p:nvSpPr>
          <p:spPr>
            <a:xfrm>
              <a:off x="5541400" y="1600940"/>
              <a:ext cx="2242922" cy="369332"/>
            </a:xfrm>
            <a:prstGeom prst="rect">
              <a:avLst/>
            </a:prstGeom>
            <a:noFill/>
          </p:spPr>
          <p:txBody>
            <a:bodyPr wrap="none" rtlCol="0">
              <a:spAutoFit/>
            </a:bodyPr>
            <a:lstStyle/>
            <a:p>
              <a:r>
                <a:rPr lang="en-US" dirty="0"/>
                <a:t>Maintainable Home</a:t>
              </a:r>
            </a:p>
          </p:txBody>
        </p:sp>
        <p:sp>
          <p:nvSpPr>
            <p:cNvPr id="23" name="TextBox 22">
              <a:extLst>
                <a:ext uri="{FF2B5EF4-FFF2-40B4-BE49-F238E27FC236}">
                  <a16:creationId xmlns:a16="http://schemas.microsoft.com/office/drawing/2014/main" id="{36924920-3F57-4896-9DB1-733B69F5040A}"/>
                </a:ext>
              </a:extLst>
            </p:cNvPr>
            <p:cNvSpPr txBox="1"/>
            <p:nvPr/>
          </p:nvSpPr>
          <p:spPr>
            <a:xfrm>
              <a:off x="7836031" y="1600570"/>
              <a:ext cx="1168910" cy="369332"/>
            </a:xfrm>
            <a:prstGeom prst="rect">
              <a:avLst/>
            </a:prstGeom>
            <a:noFill/>
          </p:spPr>
          <p:txBody>
            <a:bodyPr wrap="none" rtlCol="0">
              <a:spAutoFit/>
            </a:bodyPr>
            <a:lstStyle/>
            <a:p>
              <a:r>
                <a:rPr lang="en-US" dirty="0"/>
                <a:t>2 BR, etc.</a:t>
              </a:r>
            </a:p>
          </p:txBody>
        </p:sp>
      </p:grpSp>
      <p:sp>
        <p:nvSpPr>
          <p:cNvPr id="3" name="Left Brace 2">
            <a:extLst>
              <a:ext uri="{FF2B5EF4-FFF2-40B4-BE49-F238E27FC236}">
                <a16:creationId xmlns:a16="http://schemas.microsoft.com/office/drawing/2014/main" id="{48D54819-E56B-4DBB-B67F-AEAA7D998993}"/>
              </a:ext>
            </a:extLst>
          </p:cNvPr>
          <p:cNvSpPr/>
          <p:nvPr/>
        </p:nvSpPr>
        <p:spPr>
          <a:xfrm rot="16200000">
            <a:off x="2482884" y="3896210"/>
            <a:ext cx="251670" cy="297022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5" name="TextBox 4">
            <a:extLst>
              <a:ext uri="{FF2B5EF4-FFF2-40B4-BE49-F238E27FC236}">
                <a16:creationId xmlns:a16="http://schemas.microsoft.com/office/drawing/2014/main" id="{69A02E38-6B06-491F-ABB8-679C24CB320F}"/>
              </a:ext>
            </a:extLst>
          </p:cNvPr>
          <p:cNvSpPr txBox="1"/>
          <p:nvPr/>
        </p:nvSpPr>
        <p:spPr>
          <a:xfrm>
            <a:off x="2075560" y="5061461"/>
            <a:ext cx="1066318" cy="369332"/>
          </a:xfrm>
          <a:prstGeom prst="rect">
            <a:avLst/>
          </a:prstGeom>
          <a:noFill/>
        </p:spPr>
        <p:txBody>
          <a:bodyPr wrap="none" rtlCol="0">
            <a:spAutoFit/>
          </a:bodyPr>
          <a:lstStyle/>
          <a:p>
            <a:r>
              <a:rPr lang="en-US" dirty="0">
                <a:solidFill>
                  <a:srgbClr val="FF0000"/>
                </a:solidFill>
              </a:rPr>
              <a:t>Package</a:t>
            </a:r>
          </a:p>
        </p:txBody>
      </p:sp>
      <p:sp>
        <p:nvSpPr>
          <p:cNvPr id="27" name="Left Brace 26">
            <a:extLst>
              <a:ext uri="{FF2B5EF4-FFF2-40B4-BE49-F238E27FC236}">
                <a16:creationId xmlns:a16="http://schemas.microsoft.com/office/drawing/2014/main" id="{B20B9EB7-4BA2-4EC3-83AE-88E2F54061FF}"/>
              </a:ext>
            </a:extLst>
          </p:cNvPr>
          <p:cNvSpPr/>
          <p:nvPr/>
        </p:nvSpPr>
        <p:spPr>
          <a:xfrm rot="16200000">
            <a:off x="5981946" y="3907982"/>
            <a:ext cx="251670" cy="297022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8" name="TextBox 27">
            <a:extLst>
              <a:ext uri="{FF2B5EF4-FFF2-40B4-BE49-F238E27FC236}">
                <a16:creationId xmlns:a16="http://schemas.microsoft.com/office/drawing/2014/main" id="{CB4D5E29-BC47-43E5-8791-D1EE2C086AD1}"/>
              </a:ext>
            </a:extLst>
          </p:cNvPr>
          <p:cNvSpPr txBox="1"/>
          <p:nvPr/>
        </p:nvSpPr>
        <p:spPr>
          <a:xfrm>
            <a:off x="5574622" y="5073233"/>
            <a:ext cx="1396536" cy="369332"/>
          </a:xfrm>
          <a:prstGeom prst="rect">
            <a:avLst/>
          </a:prstGeom>
          <a:noFill/>
        </p:spPr>
        <p:txBody>
          <a:bodyPr wrap="none" rtlCol="0">
            <a:spAutoFit/>
          </a:bodyPr>
          <a:lstStyle/>
          <a:p>
            <a:r>
              <a:rPr lang="en-US" dirty="0">
                <a:solidFill>
                  <a:srgbClr val="FF0000"/>
                </a:solidFill>
              </a:rPr>
              <a:t>Component</a:t>
            </a:r>
          </a:p>
        </p:txBody>
      </p:sp>
      <p:sp>
        <p:nvSpPr>
          <p:cNvPr id="29" name="Left Brace 28">
            <a:extLst>
              <a:ext uri="{FF2B5EF4-FFF2-40B4-BE49-F238E27FC236}">
                <a16:creationId xmlns:a16="http://schemas.microsoft.com/office/drawing/2014/main" id="{34252268-D7BB-4536-8F4D-1CD54C56CD18}"/>
              </a:ext>
            </a:extLst>
          </p:cNvPr>
          <p:cNvSpPr/>
          <p:nvPr/>
        </p:nvSpPr>
        <p:spPr>
          <a:xfrm rot="10800000">
            <a:off x="9530312" y="3699544"/>
            <a:ext cx="251670" cy="212804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CF9FBB71-4C9E-47F5-8A82-D37EAF20EFAA}"/>
              </a:ext>
            </a:extLst>
          </p:cNvPr>
          <p:cNvSpPr txBox="1"/>
          <p:nvPr/>
        </p:nvSpPr>
        <p:spPr>
          <a:xfrm>
            <a:off x="9964162" y="4578902"/>
            <a:ext cx="1651414" cy="369332"/>
          </a:xfrm>
          <a:prstGeom prst="rect">
            <a:avLst/>
          </a:prstGeom>
          <a:noFill/>
        </p:spPr>
        <p:txBody>
          <a:bodyPr wrap="none" rtlCol="0">
            <a:spAutoFit/>
          </a:bodyPr>
          <a:lstStyle/>
          <a:p>
            <a:r>
              <a:rPr lang="en-US" dirty="0">
                <a:solidFill>
                  <a:srgbClr val="FF0000"/>
                </a:solidFill>
              </a:rPr>
              <a:t>Requirements</a:t>
            </a:r>
          </a:p>
        </p:txBody>
      </p:sp>
      <p:sp>
        <p:nvSpPr>
          <p:cNvPr id="6" name="Speech Bubble: Oval 5">
            <a:extLst>
              <a:ext uri="{FF2B5EF4-FFF2-40B4-BE49-F238E27FC236}">
                <a16:creationId xmlns:a16="http://schemas.microsoft.com/office/drawing/2014/main" id="{841F0813-DE86-46BB-89D0-17E9A9A263FB}"/>
              </a:ext>
            </a:extLst>
          </p:cNvPr>
          <p:cNvSpPr/>
          <p:nvPr/>
        </p:nvSpPr>
        <p:spPr>
          <a:xfrm>
            <a:off x="6134796" y="1985874"/>
            <a:ext cx="2916193" cy="1152716"/>
          </a:xfrm>
          <a:prstGeom prst="wedgeEllipseCallout">
            <a:avLst>
              <a:gd name="adj1" fmla="val 39283"/>
              <a:gd name="adj2" fmla="val 83460"/>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Various types of Requirements to suit program or project needs</a:t>
            </a:r>
          </a:p>
        </p:txBody>
      </p:sp>
      <p:sp>
        <p:nvSpPr>
          <p:cNvPr id="31" name="Speech Bubble: Oval 30">
            <a:extLst>
              <a:ext uri="{FF2B5EF4-FFF2-40B4-BE49-F238E27FC236}">
                <a16:creationId xmlns:a16="http://schemas.microsoft.com/office/drawing/2014/main" id="{362750FC-2E67-4A96-9119-5647D969E275}"/>
              </a:ext>
            </a:extLst>
          </p:cNvPr>
          <p:cNvSpPr/>
          <p:nvPr/>
        </p:nvSpPr>
        <p:spPr>
          <a:xfrm>
            <a:off x="9097940" y="1985874"/>
            <a:ext cx="2916193" cy="1152716"/>
          </a:xfrm>
          <a:prstGeom prst="wedgeEllipseCallout">
            <a:avLst>
              <a:gd name="adj1" fmla="val -27456"/>
              <a:gd name="adj2" fmla="val 84916"/>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Support for scenario steps and workflow for every type of requirement</a:t>
            </a:r>
          </a:p>
        </p:txBody>
      </p:sp>
    </p:spTree>
    <p:custDataLst>
      <p:tags r:id="rId1"/>
    </p:custDataLst>
    <p:extLst>
      <p:ext uri="{BB962C8B-B14F-4D97-AF65-F5344CB8AC3E}">
        <p14:creationId xmlns:p14="http://schemas.microsoft.com/office/powerpoint/2010/main" val="31684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2A36250-797C-430D-9E9C-C1EE157ABF18}"/>
                                            </p:graphicEl>
                                          </p:spTgt>
                                        </p:tgtEl>
                                        <p:attrNameLst>
                                          <p:attrName>style.visibility</p:attrName>
                                        </p:attrNameLst>
                                      </p:cBhvr>
                                      <p:to>
                                        <p:strVal val="visible"/>
                                      </p:to>
                                    </p:set>
                                    <p:animEffect transition="in" filter="fade">
                                      <p:cBhvr>
                                        <p:cTn id="7" dur="500"/>
                                        <p:tgtEl>
                                          <p:spTgt spid="4">
                                            <p:graphicEl>
                                              <a:dgm id="{32A36250-797C-430D-9E9C-C1EE157ABF1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FA29CCD4-A819-4306-9240-D5473C71D06A}"/>
                                            </p:graphicEl>
                                          </p:spTgt>
                                        </p:tgtEl>
                                        <p:attrNameLst>
                                          <p:attrName>style.visibility</p:attrName>
                                        </p:attrNameLst>
                                      </p:cBhvr>
                                      <p:to>
                                        <p:strVal val="visible"/>
                                      </p:to>
                                    </p:set>
                                    <p:animEffect transition="in" filter="fade">
                                      <p:cBhvr>
                                        <p:cTn id="12" dur="500"/>
                                        <p:tgtEl>
                                          <p:spTgt spid="4">
                                            <p:graphicEl>
                                              <a:dgm id="{FA29CCD4-A819-4306-9240-D5473C71D06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75722DE9-FB12-478F-BFDB-827DEF49787E}"/>
                                            </p:graphicEl>
                                          </p:spTgt>
                                        </p:tgtEl>
                                        <p:attrNameLst>
                                          <p:attrName>style.visibility</p:attrName>
                                        </p:attrNameLst>
                                      </p:cBhvr>
                                      <p:to>
                                        <p:strVal val="visible"/>
                                      </p:to>
                                    </p:set>
                                    <p:animEffect transition="in" filter="fade">
                                      <p:cBhvr>
                                        <p:cTn id="15" dur="500"/>
                                        <p:tgtEl>
                                          <p:spTgt spid="4">
                                            <p:graphicEl>
                                              <a:dgm id="{75722DE9-FB12-478F-BFDB-827DEF49787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1B0AD6F8-918B-483D-9599-E26CD3D4AC5F}"/>
                                            </p:graphicEl>
                                          </p:spTgt>
                                        </p:tgtEl>
                                        <p:attrNameLst>
                                          <p:attrName>style.visibility</p:attrName>
                                        </p:attrNameLst>
                                      </p:cBhvr>
                                      <p:to>
                                        <p:strVal val="visible"/>
                                      </p:to>
                                    </p:set>
                                    <p:animEffect transition="in" filter="fade">
                                      <p:cBhvr>
                                        <p:cTn id="20" dur="500"/>
                                        <p:tgtEl>
                                          <p:spTgt spid="4">
                                            <p:graphicEl>
                                              <a:dgm id="{1B0AD6F8-918B-483D-9599-E26CD3D4AC5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32B93AED-B51A-48A0-965B-526BC2BC2190}"/>
                                            </p:graphicEl>
                                          </p:spTgt>
                                        </p:tgtEl>
                                        <p:attrNameLst>
                                          <p:attrName>style.visibility</p:attrName>
                                        </p:attrNameLst>
                                      </p:cBhvr>
                                      <p:to>
                                        <p:strVal val="visible"/>
                                      </p:to>
                                    </p:set>
                                    <p:animEffect transition="in" filter="fade">
                                      <p:cBhvr>
                                        <p:cTn id="23" dur="500"/>
                                        <p:tgtEl>
                                          <p:spTgt spid="4">
                                            <p:graphicEl>
                                              <a:dgm id="{32B93AED-B51A-48A0-965B-526BC2BC219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A702C910-EB15-4BF1-B3AF-8D4A7E4468F6}"/>
                                            </p:graphicEl>
                                          </p:spTgt>
                                        </p:tgtEl>
                                        <p:attrNameLst>
                                          <p:attrName>style.visibility</p:attrName>
                                        </p:attrNameLst>
                                      </p:cBhvr>
                                      <p:to>
                                        <p:strVal val="visible"/>
                                      </p:to>
                                    </p:set>
                                    <p:animEffect transition="in" filter="fade">
                                      <p:cBhvr>
                                        <p:cTn id="28" dur="500"/>
                                        <p:tgtEl>
                                          <p:spTgt spid="4">
                                            <p:graphicEl>
                                              <a:dgm id="{A702C910-EB15-4BF1-B3AF-8D4A7E4468F6}"/>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65EE7463-E372-46B2-BF36-D2B14D176D21}"/>
                                            </p:graphicEl>
                                          </p:spTgt>
                                        </p:tgtEl>
                                        <p:attrNameLst>
                                          <p:attrName>style.visibility</p:attrName>
                                        </p:attrNameLst>
                                      </p:cBhvr>
                                      <p:to>
                                        <p:strVal val="visible"/>
                                      </p:to>
                                    </p:set>
                                    <p:animEffect transition="in" filter="fade">
                                      <p:cBhvr>
                                        <p:cTn id="31" dur="500"/>
                                        <p:tgtEl>
                                          <p:spTgt spid="4">
                                            <p:graphicEl>
                                              <a:dgm id="{65EE7463-E372-46B2-BF36-D2B14D176D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226AB5B8-D6C6-49E5-AFD6-11AFA41133E9}"/>
                                            </p:graphicEl>
                                          </p:spTgt>
                                        </p:tgtEl>
                                        <p:attrNameLst>
                                          <p:attrName>style.visibility</p:attrName>
                                        </p:attrNameLst>
                                      </p:cBhvr>
                                      <p:to>
                                        <p:strVal val="visible"/>
                                      </p:to>
                                    </p:set>
                                    <p:animEffect transition="in" filter="fade">
                                      <p:cBhvr>
                                        <p:cTn id="36" dur="500"/>
                                        <p:tgtEl>
                                          <p:spTgt spid="4">
                                            <p:graphicEl>
                                              <a:dgm id="{226AB5B8-D6C6-49E5-AFD6-11AFA41133E9}"/>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0931F26E-D16D-4A24-BE84-90FF721F12F8}"/>
                                            </p:graphicEl>
                                          </p:spTgt>
                                        </p:tgtEl>
                                        <p:attrNameLst>
                                          <p:attrName>style.visibility</p:attrName>
                                        </p:attrNameLst>
                                      </p:cBhvr>
                                      <p:to>
                                        <p:strVal val="visible"/>
                                      </p:to>
                                    </p:set>
                                    <p:animEffect transition="in" filter="fade">
                                      <p:cBhvr>
                                        <p:cTn id="39" dur="500"/>
                                        <p:tgtEl>
                                          <p:spTgt spid="4">
                                            <p:graphicEl>
                                              <a:dgm id="{0931F26E-D16D-4A24-BE84-90FF721F12F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B0D33A76-3A7A-4B95-BEC3-04E48A6DD2F1}"/>
                                            </p:graphicEl>
                                          </p:spTgt>
                                        </p:tgtEl>
                                        <p:attrNameLst>
                                          <p:attrName>style.visibility</p:attrName>
                                        </p:attrNameLst>
                                      </p:cBhvr>
                                      <p:to>
                                        <p:strVal val="visible"/>
                                      </p:to>
                                    </p:set>
                                    <p:animEffect transition="in" filter="fade">
                                      <p:cBhvr>
                                        <p:cTn id="44" dur="500"/>
                                        <p:tgtEl>
                                          <p:spTgt spid="4">
                                            <p:graphicEl>
                                              <a:dgm id="{B0D33A76-3A7A-4B95-BEC3-04E48A6DD2F1}"/>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02281BDC-76CE-4CB0-9515-9EAAFADA1544}"/>
                                            </p:graphicEl>
                                          </p:spTgt>
                                        </p:tgtEl>
                                        <p:attrNameLst>
                                          <p:attrName>style.visibility</p:attrName>
                                        </p:attrNameLst>
                                      </p:cBhvr>
                                      <p:to>
                                        <p:strVal val="visible"/>
                                      </p:to>
                                    </p:set>
                                    <p:animEffect transition="in" filter="fade">
                                      <p:cBhvr>
                                        <p:cTn id="47" dur="500"/>
                                        <p:tgtEl>
                                          <p:spTgt spid="4">
                                            <p:graphicEl>
                                              <a:dgm id="{02281BDC-76CE-4CB0-9515-9EAAFADA154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47490566-8810-4DE9-8754-A002C949A3EB}"/>
                                            </p:graphicEl>
                                          </p:spTgt>
                                        </p:tgtEl>
                                        <p:attrNameLst>
                                          <p:attrName>style.visibility</p:attrName>
                                        </p:attrNameLst>
                                      </p:cBhvr>
                                      <p:to>
                                        <p:strVal val="visible"/>
                                      </p:to>
                                    </p:set>
                                    <p:animEffect transition="in" filter="fade">
                                      <p:cBhvr>
                                        <p:cTn id="52" dur="500"/>
                                        <p:tgtEl>
                                          <p:spTgt spid="4">
                                            <p:graphicEl>
                                              <a:dgm id="{47490566-8810-4DE9-8754-A002C949A3EB}"/>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graphicEl>
                                              <a:dgm id="{3837791F-A8EB-45F2-A656-82FAC1FC1BAA}"/>
                                            </p:graphicEl>
                                          </p:spTgt>
                                        </p:tgtEl>
                                        <p:attrNameLst>
                                          <p:attrName>style.visibility</p:attrName>
                                        </p:attrNameLst>
                                      </p:cBhvr>
                                      <p:to>
                                        <p:strVal val="visible"/>
                                      </p:to>
                                    </p:set>
                                    <p:animEffect transition="in" filter="fade">
                                      <p:cBhvr>
                                        <p:cTn id="55" dur="500"/>
                                        <p:tgtEl>
                                          <p:spTgt spid="4">
                                            <p:graphicEl>
                                              <a:dgm id="{3837791F-A8EB-45F2-A656-82FAC1FC1BAA}"/>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graphicEl>
                                              <a:dgm id="{2555EA42-D889-4BAE-A1F3-BAE9595A6030}"/>
                                            </p:graphicEl>
                                          </p:spTgt>
                                        </p:tgtEl>
                                        <p:attrNameLst>
                                          <p:attrName>style.visibility</p:attrName>
                                        </p:attrNameLst>
                                      </p:cBhvr>
                                      <p:to>
                                        <p:strVal val="visible"/>
                                      </p:to>
                                    </p:set>
                                    <p:animEffect transition="in" filter="fade">
                                      <p:cBhvr>
                                        <p:cTn id="60" dur="500"/>
                                        <p:tgtEl>
                                          <p:spTgt spid="4">
                                            <p:graphicEl>
                                              <a:dgm id="{2555EA42-D889-4BAE-A1F3-BAE9595A6030}"/>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graphicEl>
                                              <a:dgm id="{5A375837-E097-4ED5-8DFA-B68DBE2DACF2}"/>
                                            </p:graphicEl>
                                          </p:spTgt>
                                        </p:tgtEl>
                                        <p:attrNameLst>
                                          <p:attrName>style.visibility</p:attrName>
                                        </p:attrNameLst>
                                      </p:cBhvr>
                                      <p:to>
                                        <p:strVal val="visible"/>
                                      </p:to>
                                    </p:set>
                                    <p:animEffect transition="in" filter="fade">
                                      <p:cBhvr>
                                        <p:cTn id="63" dur="500"/>
                                        <p:tgtEl>
                                          <p:spTgt spid="4">
                                            <p:graphicEl>
                                              <a:dgm id="{5A375837-E097-4ED5-8DFA-B68DBE2DACF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graphicEl>
                                              <a:dgm id="{B78FA5B2-481C-4BDA-8135-7B3F8C7ACF4C}"/>
                                            </p:graphicEl>
                                          </p:spTgt>
                                        </p:tgtEl>
                                        <p:attrNameLst>
                                          <p:attrName>style.visibility</p:attrName>
                                        </p:attrNameLst>
                                      </p:cBhvr>
                                      <p:to>
                                        <p:strVal val="visible"/>
                                      </p:to>
                                    </p:set>
                                    <p:animEffect transition="in" filter="fade">
                                      <p:cBhvr>
                                        <p:cTn id="68" dur="500"/>
                                        <p:tgtEl>
                                          <p:spTgt spid="4">
                                            <p:graphicEl>
                                              <a:dgm id="{B78FA5B2-481C-4BDA-8135-7B3F8C7ACF4C}"/>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graphicEl>
                                              <a:dgm id="{AB5DCA5A-F77A-4687-BFDF-F65E3DF08045}"/>
                                            </p:graphicEl>
                                          </p:spTgt>
                                        </p:tgtEl>
                                        <p:attrNameLst>
                                          <p:attrName>style.visibility</p:attrName>
                                        </p:attrNameLst>
                                      </p:cBhvr>
                                      <p:to>
                                        <p:strVal val="visible"/>
                                      </p:to>
                                    </p:set>
                                    <p:animEffect transition="in" filter="fade">
                                      <p:cBhvr>
                                        <p:cTn id="71" dur="500"/>
                                        <p:tgtEl>
                                          <p:spTgt spid="4">
                                            <p:graphicEl>
                                              <a:dgm id="{AB5DCA5A-F77A-4687-BFDF-F65E3DF08045}"/>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graphicEl>
                                              <a:dgm id="{9867DBB4-EA28-4900-87CB-528DA62AAE7A}"/>
                                            </p:graphicEl>
                                          </p:spTgt>
                                        </p:tgtEl>
                                        <p:attrNameLst>
                                          <p:attrName>style.visibility</p:attrName>
                                        </p:attrNameLst>
                                      </p:cBhvr>
                                      <p:to>
                                        <p:strVal val="visible"/>
                                      </p:to>
                                    </p:set>
                                    <p:animEffect transition="in" filter="fade">
                                      <p:cBhvr>
                                        <p:cTn id="76" dur="500"/>
                                        <p:tgtEl>
                                          <p:spTgt spid="4">
                                            <p:graphicEl>
                                              <a:dgm id="{9867DBB4-EA28-4900-87CB-528DA62AAE7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graphicEl>
                                              <a:dgm id="{BFADA3D2-B1D6-4D3D-9ABD-8F8A0EF50E71}"/>
                                            </p:graphicEl>
                                          </p:spTgt>
                                        </p:tgtEl>
                                        <p:attrNameLst>
                                          <p:attrName>style.visibility</p:attrName>
                                        </p:attrNameLst>
                                      </p:cBhvr>
                                      <p:to>
                                        <p:strVal val="visible"/>
                                      </p:to>
                                    </p:set>
                                    <p:animEffect transition="in" filter="fade">
                                      <p:cBhvr>
                                        <p:cTn id="79" dur="500"/>
                                        <p:tgtEl>
                                          <p:spTgt spid="4">
                                            <p:graphicEl>
                                              <a:dgm id="{BFADA3D2-B1D6-4D3D-9ABD-8F8A0EF50E7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graphicEl>
                                              <a:dgm id="{361EBDA8-9E64-4CF9-9288-4207F81594BA}"/>
                                            </p:graphicEl>
                                          </p:spTgt>
                                        </p:tgtEl>
                                        <p:attrNameLst>
                                          <p:attrName>style.visibility</p:attrName>
                                        </p:attrNameLst>
                                      </p:cBhvr>
                                      <p:to>
                                        <p:strVal val="visible"/>
                                      </p:to>
                                    </p:set>
                                    <p:animEffect transition="in" filter="fade">
                                      <p:cBhvr>
                                        <p:cTn id="84" dur="500"/>
                                        <p:tgtEl>
                                          <p:spTgt spid="4">
                                            <p:graphicEl>
                                              <a:dgm id="{361EBDA8-9E64-4CF9-9288-4207F81594BA}"/>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
                                            <p:graphicEl>
                                              <a:dgm id="{A568358C-A43A-4F25-A10C-35ECA2F66124}"/>
                                            </p:graphicEl>
                                          </p:spTgt>
                                        </p:tgtEl>
                                        <p:attrNameLst>
                                          <p:attrName>style.visibility</p:attrName>
                                        </p:attrNameLst>
                                      </p:cBhvr>
                                      <p:to>
                                        <p:strVal val="visible"/>
                                      </p:to>
                                    </p:set>
                                    <p:animEffect transition="in" filter="fade">
                                      <p:cBhvr>
                                        <p:cTn id="87" dur="500"/>
                                        <p:tgtEl>
                                          <p:spTgt spid="4">
                                            <p:graphicEl>
                                              <a:dgm id="{A568358C-A43A-4F25-A10C-35ECA2F66124}"/>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graphicEl>
                                              <a:dgm id="{A564D660-1D16-4261-9813-1FBF5AEA518B}"/>
                                            </p:graphicEl>
                                          </p:spTgt>
                                        </p:tgtEl>
                                        <p:attrNameLst>
                                          <p:attrName>style.visibility</p:attrName>
                                        </p:attrNameLst>
                                      </p:cBhvr>
                                      <p:to>
                                        <p:strVal val="visible"/>
                                      </p:to>
                                    </p:set>
                                    <p:animEffect transition="in" filter="fade">
                                      <p:cBhvr>
                                        <p:cTn id="92" dur="500"/>
                                        <p:tgtEl>
                                          <p:spTgt spid="4">
                                            <p:graphicEl>
                                              <a:dgm id="{A564D660-1D16-4261-9813-1FBF5AEA518B}"/>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
                                            <p:graphicEl>
                                              <a:dgm id="{3CBF28F1-B017-43C7-819D-29B4BA428F9B}"/>
                                            </p:graphicEl>
                                          </p:spTgt>
                                        </p:tgtEl>
                                        <p:attrNameLst>
                                          <p:attrName>style.visibility</p:attrName>
                                        </p:attrNameLst>
                                      </p:cBhvr>
                                      <p:to>
                                        <p:strVal val="visible"/>
                                      </p:to>
                                    </p:set>
                                    <p:animEffect transition="in" filter="fade">
                                      <p:cBhvr>
                                        <p:cTn id="95" dur="500"/>
                                        <p:tgtEl>
                                          <p:spTgt spid="4">
                                            <p:graphicEl>
                                              <a:dgm id="{3CBF28F1-B017-43C7-819D-29B4BA428F9B}"/>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1000"/>
                                        <p:tgtEl>
                                          <p:spTgt spid="5"/>
                                        </p:tgtEl>
                                      </p:cBhvr>
                                    </p:animEffect>
                                    <p:anim calcmode="lin" valueType="num">
                                      <p:cBhvr>
                                        <p:cTn id="113" dur="1000" fill="hold"/>
                                        <p:tgtEl>
                                          <p:spTgt spid="5"/>
                                        </p:tgtEl>
                                        <p:attrNameLst>
                                          <p:attrName>ppt_x</p:attrName>
                                        </p:attrNameLst>
                                      </p:cBhvr>
                                      <p:tavLst>
                                        <p:tav tm="0">
                                          <p:val>
                                            <p:strVal val="#ppt_x"/>
                                          </p:val>
                                        </p:tav>
                                        <p:tav tm="100000">
                                          <p:val>
                                            <p:strVal val="#ppt_x"/>
                                          </p:val>
                                        </p:tav>
                                      </p:tavLst>
                                    </p:anim>
                                    <p:anim calcmode="lin" valueType="num">
                                      <p:cBhvr>
                                        <p:cTn id="114" dur="1000" fill="hold"/>
                                        <p:tgtEl>
                                          <p:spTgt spid="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1000"/>
                                        <p:tgtEl>
                                          <p:spTgt spid="3"/>
                                        </p:tgtEl>
                                      </p:cBhvr>
                                    </p:animEffect>
                                    <p:anim calcmode="lin" valueType="num">
                                      <p:cBhvr>
                                        <p:cTn id="118" dur="1000" fill="hold"/>
                                        <p:tgtEl>
                                          <p:spTgt spid="3"/>
                                        </p:tgtEl>
                                        <p:attrNameLst>
                                          <p:attrName>ppt_x</p:attrName>
                                        </p:attrNameLst>
                                      </p:cBhvr>
                                      <p:tavLst>
                                        <p:tav tm="0">
                                          <p:val>
                                            <p:strVal val="#ppt_x"/>
                                          </p:val>
                                        </p:tav>
                                        <p:tav tm="100000">
                                          <p:val>
                                            <p:strVal val="#ppt_x"/>
                                          </p:val>
                                        </p:tav>
                                      </p:tavLst>
                                    </p:anim>
                                    <p:anim calcmode="lin" valueType="num">
                                      <p:cBhvr>
                                        <p:cTn id="119" dur="1000" fill="hold"/>
                                        <p:tgtEl>
                                          <p:spTgt spid="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anim calcmode="lin" valueType="num">
                                      <p:cBhvr>
                                        <p:cTn id="123" dur="1000" fill="hold"/>
                                        <p:tgtEl>
                                          <p:spTgt spid="28"/>
                                        </p:tgtEl>
                                        <p:attrNameLst>
                                          <p:attrName>ppt_x</p:attrName>
                                        </p:attrNameLst>
                                      </p:cBhvr>
                                      <p:tavLst>
                                        <p:tav tm="0">
                                          <p:val>
                                            <p:strVal val="#ppt_x"/>
                                          </p:val>
                                        </p:tav>
                                        <p:tav tm="100000">
                                          <p:val>
                                            <p:strVal val="#ppt_x"/>
                                          </p:val>
                                        </p:tav>
                                      </p:tavLst>
                                    </p:anim>
                                    <p:anim calcmode="lin" valueType="num">
                                      <p:cBhvr>
                                        <p:cTn id="124" dur="1000" fill="hold"/>
                                        <p:tgtEl>
                                          <p:spTgt spid="2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1000"/>
                                        <p:tgtEl>
                                          <p:spTgt spid="27"/>
                                        </p:tgtEl>
                                      </p:cBhvr>
                                    </p:animEffect>
                                    <p:anim calcmode="lin" valueType="num">
                                      <p:cBhvr>
                                        <p:cTn id="128" dur="1000" fill="hold"/>
                                        <p:tgtEl>
                                          <p:spTgt spid="27"/>
                                        </p:tgtEl>
                                        <p:attrNameLst>
                                          <p:attrName>ppt_x</p:attrName>
                                        </p:attrNameLst>
                                      </p:cBhvr>
                                      <p:tavLst>
                                        <p:tav tm="0">
                                          <p:val>
                                            <p:strVal val="#ppt_x"/>
                                          </p:val>
                                        </p:tav>
                                        <p:tav tm="100000">
                                          <p:val>
                                            <p:strVal val="#ppt_x"/>
                                          </p:val>
                                        </p:tav>
                                      </p:tavLst>
                                    </p:anim>
                                    <p:anim calcmode="lin" valueType="num">
                                      <p:cBhvr>
                                        <p:cTn id="129" dur="1000" fill="hold"/>
                                        <p:tgtEl>
                                          <p:spTgt spid="2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1000"/>
                                        <p:tgtEl>
                                          <p:spTgt spid="30"/>
                                        </p:tgtEl>
                                      </p:cBhvr>
                                    </p:animEffect>
                                    <p:anim calcmode="lin" valueType="num">
                                      <p:cBhvr>
                                        <p:cTn id="133" dur="1000" fill="hold"/>
                                        <p:tgtEl>
                                          <p:spTgt spid="30"/>
                                        </p:tgtEl>
                                        <p:attrNameLst>
                                          <p:attrName>ppt_x</p:attrName>
                                        </p:attrNameLst>
                                      </p:cBhvr>
                                      <p:tavLst>
                                        <p:tav tm="0">
                                          <p:val>
                                            <p:strVal val="#ppt_x"/>
                                          </p:val>
                                        </p:tav>
                                        <p:tav tm="100000">
                                          <p:val>
                                            <p:strVal val="#ppt_x"/>
                                          </p:val>
                                        </p:tav>
                                      </p:tavLst>
                                    </p:anim>
                                    <p:anim calcmode="lin" valueType="num">
                                      <p:cBhvr>
                                        <p:cTn id="134" dur="1000" fill="hold"/>
                                        <p:tgtEl>
                                          <p:spTgt spid="30"/>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fade">
                                      <p:cBhvr>
                                        <p:cTn id="137" dur="1000"/>
                                        <p:tgtEl>
                                          <p:spTgt spid="29"/>
                                        </p:tgtEl>
                                      </p:cBhvr>
                                    </p:animEffect>
                                    <p:anim calcmode="lin" valueType="num">
                                      <p:cBhvr>
                                        <p:cTn id="138" dur="1000" fill="hold"/>
                                        <p:tgtEl>
                                          <p:spTgt spid="29"/>
                                        </p:tgtEl>
                                        <p:attrNameLst>
                                          <p:attrName>ppt_x</p:attrName>
                                        </p:attrNameLst>
                                      </p:cBhvr>
                                      <p:tavLst>
                                        <p:tav tm="0">
                                          <p:val>
                                            <p:strVal val="#ppt_x"/>
                                          </p:val>
                                        </p:tav>
                                        <p:tav tm="100000">
                                          <p:val>
                                            <p:strVal val="#ppt_x"/>
                                          </p:val>
                                        </p:tav>
                                      </p:tavLst>
                                    </p:anim>
                                    <p:anim calcmode="lin" valueType="num">
                                      <p:cBhvr>
                                        <p:cTn id="1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barn(inVertical)">
                                      <p:cBhvr>
                                        <p:cTn id="144" dur="500"/>
                                        <p:tgtEl>
                                          <p:spTgt spid="6"/>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barn(inVertical)">
                                      <p:cBhvr>
                                        <p:cTn id="1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3" grpId="0" animBg="1"/>
      <p:bldP spid="5" grpId="0"/>
      <p:bldP spid="27" grpId="0" animBg="1"/>
      <p:bldP spid="28" grpId="0"/>
      <p:bldP spid="29" grpId="0" animBg="1"/>
      <p:bldP spid="30" grpId="0"/>
      <p:bldP spid="6"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14144</TotalTime>
  <Words>1356</Words>
  <Application>Microsoft Office PowerPoint</Application>
  <PresentationFormat>Widescreen</PresentationFormat>
  <Paragraphs>257</Paragraphs>
  <Slides>29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Khmer UI</vt:lpstr>
      <vt:lpstr>Calibri</vt:lpstr>
      <vt:lpstr>Kanit</vt:lpstr>
      <vt:lpstr>Century Gothic</vt:lpstr>
      <vt:lpstr>Josefin Sans</vt:lpstr>
      <vt:lpstr>Arial</vt:lpstr>
      <vt:lpstr>Aharoni</vt:lpstr>
      <vt:lpstr>Wingdings</vt:lpstr>
      <vt:lpstr>Inflectra titles</vt:lpstr>
      <vt:lpstr>Requirements Management</vt:lpstr>
      <vt:lpstr>Dr. Sriram Rajagopalan</vt:lpstr>
      <vt:lpstr>PowerPoint Presentation</vt:lpstr>
      <vt:lpstr>PowerPoint Presentation</vt:lpstr>
      <vt:lpstr>PowerPoint Presentation</vt:lpstr>
      <vt:lpstr>PowerPoint Presentation</vt:lpstr>
      <vt:lpstr>PowerPoint Presentation</vt:lpstr>
      <vt:lpstr>PowerPoint Presentation</vt:lpstr>
      <vt:lpstr>Always start with a Strategic MVP</vt:lpstr>
      <vt:lpstr>Requirements have a Lifecycle</vt:lpstr>
      <vt:lpstr>Use Cases and User Stories</vt:lpstr>
      <vt:lpstr>Use Case and User Stories Relationship</vt:lpstr>
      <vt:lpstr>PowerPoint Presentation</vt:lpstr>
      <vt:lpstr>Think through the Requirement Categories</vt:lpstr>
      <vt:lpstr>Use Themes as main goals</vt:lpstr>
      <vt:lpstr>PowerPoint Presentation</vt:lpstr>
      <vt:lpstr>PowerPoint Presentation</vt:lpstr>
      <vt:lpstr>PowerPoint Presentation</vt:lpstr>
      <vt:lpstr>PowerPoint Presentation</vt:lpstr>
      <vt:lpstr>PowerPoint Presentation</vt:lpstr>
      <vt:lpstr>PowerPoint Presentation</vt:lpstr>
      <vt:lpstr>Engage with Stakeholders gathering &amp; reviewing Requirements</vt:lpstr>
      <vt:lpstr>Align functionality based on Strategic Value Alignment</vt:lpstr>
      <vt:lpstr>Wait! We have a Workflow Support too!</vt:lpstr>
      <vt:lpstr>PowerPoint Presentation</vt:lpstr>
      <vt:lpstr>PowerPoint Presentation</vt:lpstr>
      <vt:lpstr>Requirements Mind Map 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Developers vs Testers</dc:title>
  <dc:creator>Simon Bor</dc:creator>
  <cp:lastModifiedBy>Thea Maisuradze</cp:lastModifiedBy>
  <cp:revision>180</cp:revision>
  <cp:lastPrinted>2017-03-07T16:58:37Z</cp:lastPrinted>
  <dcterms:created xsi:type="dcterms:W3CDTF">2017-03-01T18:42:32Z</dcterms:created>
  <dcterms:modified xsi:type="dcterms:W3CDTF">2019-09-10T03:12:27Z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CD22984C-F7F5-4C2D-A192-FDBE7C5B049C</vt:lpwstr>
  </property>
  <property fmtid="{D5CDD505-2E9C-101B-9397-08002B2CF9AE}" pid="3" name="ArticulatePath">
    <vt:lpwstr>1345 - Requiements Management Best Practice</vt:lpwstr>
  </property>
</Properties>
</file>