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5"/>
  </p:notesMasterIdLst>
  <p:handoutMasterIdLst>
    <p:handoutMasterId r:id="rId26"/>
  </p:handoutMasterIdLst>
  <p:sldIdLst>
    <p:sldId id="294" r:id="rId6"/>
    <p:sldId id="334" r:id="rId7"/>
    <p:sldId id="349" r:id="rId8"/>
    <p:sldId id="330" r:id="rId9"/>
    <p:sldId id="350" r:id="rId10"/>
    <p:sldId id="331" r:id="rId11"/>
    <p:sldId id="351" r:id="rId12"/>
    <p:sldId id="353" r:id="rId13"/>
    <p:sldId id="342" r:id="rId14"/>
    <p:sldId id="339" r:id="rId15"/>
    <p:sldId id="341" r:id="rId16"/>
    <p:sldId id="340" r:id="rId17"/>
    <p:sldId id="333" r:id="rId18"/>
    <p:sldId id="347" r:id="rId19"/>
    <p:sldId id="354" r:id="rId20"/>
    <p:sldId id="352" r:id="rId21"/>
    <p:sldId id="355" r:id="rId22"/>
    <p:sldId id="348" r:id="rId23"/>
    <p:sldId id="356" r:id="rId24"/>
  </p:sldIdLst>
  <p:sldSz cx="9144000" cy="5143500" type="screen16x9"/>
  <p:notesSz cx="6858000" cy="9144000"/>
  <p:defaultTextStyle>
    <a:defPPr>
      <a:defRPr lang="de-DE"/>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7200" algn="l" rtl="0" fontAlgn="base">
      <a:spcBef>
        <a:spcPct val="0"/>
      </a:spcBef>
      <a:spcAft>
        <a:spcPct val="0"/>
      </a:spcAft>
      <a:defRPr kern="1200">
        <a:solidFill>
          <a:schemeClr val="tx1"/>
        </a:solidFill>
        <a:latin typeface="Times New Roman" pitchFamily="18" charset="0"/>
        <a:ea typeface="+mn-ea"/>
        <a:cs typeface="Arial" charset="0"/>
      </a:defRPr>
    </a:lvl2pPr>
    <a:lvl3pPr marL="914400" algn="l" rtl="0" fontAlgn="base">
      <a:spcBef>
        <a:spcPct val="0"/>
      </a:spcBef>
      <a:spcAft>
        <a:spcPct val="0"/>
      </a:spcAft>
      <a:defRPr kern="1200">
        <a:solidFill>
          <a:schemeClr val="tx1"/>
        </a:solidFill>
        <a:latin typeface="Times New Roman" pitchFamily="18" charset="0"/>
        <a:ea typeface="+mn-ea"/>
        <a:cs typeface="Arial" charset="0"/>
      </a:defRPr>
    </a:lvl3pPr>
    <a:lvl4pPr marL="1371600" algn="l" rtl="0" fontAlgn="base">
      <a:spcBef>
        <a:spcPct val="0"/>
      </a:spcBef>
      <a:spcAft>
        <a:spcPct val="0"/>
      </a:spcAft>
      <a:defRPr kern="1200">
        <a:solidFill>
          <a:schemeClr val="tx1"/>
        </a:solidFill>
        <a:latin typeface="Times New Roman" pitchFamily="18" charset="0"/>
        <a:ea typeface="+mn-ea"/>
        <a:cs typeface="Arial" charset="0"/>
      </a:defRPr>
    </a:lvl4pPr>
    <a:lvl5pPr marL="1828800" algn="l" rtl="0" fontAlgn="base">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guide id="3" orient="horz" pos="1166" userDrawn="1">
          <p15:clr>
            <a:srgbClr val="A4A3A4"/>
          </p15:clr>
        </p15:guide>
        <p15:guide id="4" orient="horz" pos="2663" userDrawn="1">
          <p15:clr>
            <a:srgbClr val="A4A3A4"/>
          </p15:clr>
        </p15:guide>
        <p15:guide id="5" pos="306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o Glasmeyer" initials="KG" lastIdx="1" clrIdx="0">
    <p:extLst>
      <p:ext uri="{19B8F6BF-5375-455C-9EA6-DF929625EA0E}">
        <p15:presenceInfo xmlns:p15="http://schemas.microsoft.com/office/powerpoint/2012/main" userId="S-1-5-21-1417001333-1614895754-725345543-337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006FB9"/>
    <a:srgbClr val="85AFD1"/>
    <a:srgbClr val="F7E680"/>
    <a:srgbClr val="47A36D"/>
    <a:srgbClr val="F2F2F2"/>
    <a:srgbClr val="7D7D7D"/>
    <a:srgbClr val="E7EFF6"/>
    <a:srgbClr val="FFFFFF"/>
    <a:srgbClr val="C517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45" autoAdjust="0"/>
    <p:restoredTop sz="78082" autoAdjust="0"/>
  </p:normalViewPr>
  <p:slideViewPr>
    <p:cSldViewPr>
      <p:cViewPr varScale="1">
        <p:scale>
          <a:sx n="89" d="100"/>
          <a:sy n="89" d="100"/>
        </p:scale>
        <p:origin x="1171" y="72"/>
      </p:cViewPr>
      <p:guideLst>
        <p:guide orient="horz" pos="1620"/>
        <p:guide pos="2880"/>
        <p:guide orient="horz" pos="1166"/>
        <p:guide orient="horz" pos="2663"/>
        <p:guide pos="306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277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DC7B067E-3DB3-4361-9EC8-33B102028E89}" type="datetimeFigureOut">
              <a:rPr lang="de-DE"/>
              <a:pPr>
                <a:defRPr/>
              </a:pPr>
              <a:t>28.03.2017</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9F379D75-45D0-4252-80BA-894540C6FD48}" type="slidenum">
              <a:rPr lang="de-DE"/>
              <a:pPr>
                <a:defRPr/>
              </a:pPr>
              <a:t>‹#›</a:t>
            </a:fld>
            <a:endParaRPr lang="de-DE"/>
          </a:p>
        </p:txBody>
      </p:sp>
    </p:spTree>
    <p:extLst>
      <p:ext uri="{BB962C8B-B14F-4D97-AF65-F5344CB8AC3E}">
        <p14:creationId xmlns:p14="http://schemas.microsoft.com/office/powerpoint/2010/main" val="2370119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856DF757-F43E-4E66-BB94-5FF2D3791A3B}" type="datetimeFigureOut">
              <a:rPr lang="de-DE"/>
              <a:pPr>
                <a:defRPr/>
              </a:pPr>
              <a:t>28.03.2017</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16E6F55E-A1C8-4366-9827-99C3A4398218}" type="slidenum">
              <a:rPr lang="de-DE"/>
              <a:pPr>
                <a:defRPr/>
              </a:pPr>
              <a:t>‹#›</a:t>
            </a:fld>
            <a:endParaRPr lang="de-DE"/>
          </a:p>
        </p:txBody>
      </p:sp>
    </p:spTree>
    <p:extLst>
      <p:ext uri="{BB962C8B-B14F-4D97-AF65-F5344CB8AC3E}">
        <p14:creationId xmlns:p14="http://schemas.microsoft.com/office/powerpoint/2010/main" val="216903939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16E6F55E-A1C8-4366-9827-99C3A4398218}" type="slidenum">
              <a:rPr lang="de-DE">
                <a:solidFill>
                  <a:prstClr val="black"/>
                </a:solidFill>
              </a:rPr>
              <a:pPr>
                <a:defRPr/>
              </a:pPr>
              <a:t>4</a:t>
            </a:fld>
            <a:endParaRPr lang="de-DE" dirty="0">
              <a:solidFill>
                <a:prstClr val="black"/>
              </a:solidFill>
            </a:endParaRPr>
          </a:p>
        </p:txBody>
      </p:sp>
    </p:spTree>
    <p:extLst>
      <p:ext uri="{BB962C8B-B14F-4D97-AF65-F5344CB8AC3E}">
        <p14:creationId xmlns:p14="http://schemas.microsoft.com/office/powerpoint/2010/main" val="53634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pPr>
              <a:defRPr/>
            </a:pPr>
            <a:fld id="{16E6F55E-A1C8-4366-9827-99C3A4398218}" type="slidenum">
              <a:rPr lang="de-DE" smtClean="0"/>
              <a:pPr>
                <a:defRPr/>
              </a:pPr>
              <a:t>15</a:t>
            </a:fld>
            <a:endParaRPr lang="de-DE"/>
          </a:p>
        </p:txBody>
      </p:sp>
    </p:spTree>
    <p:extLst>
      <p:ext uri="{BB962C8B-B14F-4D97-AF65-F5344CB8AC3E}">
        <p14:creationId xmlns:p14="http://schemas.microsoft.com/office/powerpoint/2010/main" val="2040956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E6F55E-A1C8-4366-9827-99C3A4398218}" type="slidenum">
              <a:rPr lang="de-DE" smtClean="0"/>
              <a:pPr>
                <a:defRPr/>
              </a:pPr>
              <a:t>18</a:t>
            </a:fld>
            <a:endParaRPr lang="de-DE"/>
          </a:p>
        </p:txBody>
      </p:sp>
    </p:spTree>
    <p:extLst>
      <p:ext uri="{BB962C8B-B14F-4D97-AF65-F5344CB8AC3E}">
        <p14:creationId xmlns:p14="http://schemas.microsoft.com/office/powerpoint/2010/main" val="121280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16E6F55E-A1C8-4366-9827-99C3A4398218}" type="slidenum">
              <a:rPr lang="de-DE" smtClean="0"/>
              <a:pPr>
                <a:defRPr/>
              </a:pPr>
              <a:t>19</a:t>
            </a:fld>
            <a:endParaRPr lang="de-DE"/>
          </a:p>
        </p:txBody>
      </p:sp>
    </p:spTree>
    <p:extLst>
      <p:ext uri="{BB962C8B-B14F-4D97-AF65-F5344CB8AC3E}">
        <p14:creationId xmlns:p14="http://schemas.microsoft.com/office/powerpoint/2010/main" val="3670112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de-DE" b="1" kern="0" dirty="0"/>
              <a:t>Für jedes Release (ca. 3 Monate Entwicklung) wird ein Anforderungsdokument erstellt</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de-DE" b="1" kern="0" dirty="0"/>
              <a:t>User</a:t>
            </a:r>
            <a:r>
              <a:rPr lang="de-DE" b="1" kern="0" baseline="0" dirty="0"/>
              <a:t> Storys </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de-DE" b="1" kern="0" baseline="0" dirty="0"/>
              <a:t>werden samt Anforderungen im TFS verwaltet</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de-DE" b="1" kern="0" baseline="0" dirty="0"/>
              <a:t>Hauptanforderung = </a:t>
            </a:r>
            <a:r>
              <a:rPr lang="de-DE" b="1" kern="0" baseline="0" dirty="0" err="1"/>
              <a:t>UserStory</a:t>
            </a:r>
            <a:r>
              <a:rPr lang="de-DE" b="1" kern="0" baseline="0" dirty="0"/>
              <a:t>, Anforderungen als Unteranforderung</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de-DE" b="1" kern="0" baseline="0" dirty="0"/>
              <a:t>werden im SpiraTeam nur als Dummy zu </a:t>
            </a:r>
            <a:r>
              <a:rPr lang="de-DE" b="1" kern="0" baseline="0" dirty="0" err="1"/>
              <a:t>Reportingzwecken</a:t>
            </a:r>
            <a:r>
              <a:rPr lang="de-DE" b="1" kern="0" baseline="0" dirty="0"/>
              <a:t> geführt(Testabdeckung etc.)</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de-DE" b="1" kern="0" baseline="0" dirty="0"/>
              <a:t>Referenz auf Kapitel</a:t>
            </a:r>
            <a:endParaRPr lang="de-DE" b="1" kern="0"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de-DE" dirty="0"/>
          </a:p>
          <a:p>
            <a:endParaRPr lang="de-DE" dirty="0"/>
          </a:p>
        </p:txBody>
      </p:sp>
      <p:sp>
        <p:nvSpPr>
          <p:cNvPr id="4" name="Foliennummernplatzhalter 3"/>
          <p:cNvSpPr>
            <a:spLocks noGrp="1"/>
          </p:cNvSpPr>
          <p:nvPr>
            <p:ph type="sldNum" sz="quarter" idx="10"/>
          </p:nvPr>
        </p:nvSpPr>
        <p:spPr/>
        <p:txBody>
          <a:bodyPr/>
          <a:lstStyle/>
          <a:p>
            <a:pPr>
              <a:defRPr/>
            </a:pPr>
            <a:fld id="{16E6F55E-A1C8-4366-9827-99C3A4398218}" type="slidenum">
              <a:rPr lang="de-DE">
                <a:solidFill>
                  <a:prstClr val="black"/>
                </a:solidFill>
              </a:rPr>
              <a:pPr>
                <a:defRPr/>
              </a:pPr>
              <a:t>6</a:t>
            </a:fld>
            <a:endParaRPr lang="de-DE" dirty="0">
              <a:solidFill>
                <a:prstClr val="black"/>
              </a:solidFill>
            </a:endParaRPr>
          </a:p>
        </p:txBody>
      </p:sp>
    </p:spTree>
    <p:extLst>
      <p:ext uri="{BB962C8B-B14F-4D97-AF65-F5344CB8AC3E}">
        <p14:creationId xmlns:p14="http://schemas.microsoft.com/office/powerpoint/2010/main" val="3964896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16E6F55E-A1C8-4366-9827-99C3A4398218}" type="slidenum">
              <a:rPr lang="de-DE">
                <a:solidFill>
                  <a:prstClr val="black"/>
                </a:solidFill>
              </a:rPr>
              <a:pPr>
                <a:defRPr/>
              </a:pPr>
              <a:t>8</a:t>
            </a:fld>
            <a:endParaRPr lang="de-DE" dirty="0">
              <a:solidFill>
                <a:prstClr val="black"/>
              </a:solidFill>
            </a:endParaRPr>
          </a:p>
        </p:txBody>
      </p:sp>
    </p:spTree>
    <p:extLst>
      <p:ext uri="{BB962C8B-B14F-4D97-AF65-F5344CB8AC3E}">
        <p14:creationId xmlns:p14="http://schemas.microsoft.com/office/powerpoint/2010/main" val="2598245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Ggf. viele Vorschritte notwendig,</a:t>
            </a:r>
            <a:r>
              <a:rPr lang="de-DE" baseline="0" dirty="0"/>
              <a:t> um die zu testende Funktion zu erreichen.</a:t>
            </a:r>
          </a:p>
          <a:p>
            <a:pPr marL="171450" indent="-171450">
              <a:buFont typeface="Arial" panose="020B0604020202020204" pitchFamily="34" charset="0"/>
              <a:buChar char="•"/>
            </a:pPr>
            <a:r>
              <a:rPr lang="de-DE" baseline="0" dirty="0"/>
              <a:t>Testfälle so schreiben, dass „jeder“ die Testfälle durchführen kann</a:t>
            </a:r>
          </a:p>
          <a:p>
            <a:pPr marL="0" indent="0">
              <a:buFont typeface="Arial" panose="020B0604020202020204" pitchFamily="34" charset="0"/>
              <a:buNone/>
            </a:pPr>
            <a:endParaRPr lang="de-DE" baseline="0" dirty="0"/>
          </a:p>
          <a:p>
            <a:pPr marL="171450" indent="-171450">
              <a:buFont typeface="Arial" panose="020B0604020202020204" pitchFamily="34" charset="0"/>
              <a:buChar char="•"/>
            </a:pPr>
            <a:r>
              <a:rPr lang="de-DE" b="1" dirty="0"/>
              <a:t>Ziele der Modularisierung:</a:t>
            </a:r>
          </a:p>
          <a:p>
            <a:pPr marL="628650" lvl="1" indent="-171450">
              <a:buFontTx/>
              <a:buChar char="-"/>
            </a:pPr>
            <a:r>
              <a:rPr lang="de-DE" b="0" dirty="0"/>
              <a:t>Wiederverwendbarkeit</a:t>
            </a:r>
          </a:p>
          <a:p>
            <a:pPr marL="628650" lvl="1" indent="-171450">
              <a:buFontTx/>
              <a:buChar char="-"/>
            </a:pPr>
            <a:r>
              <a:rPr lang="de-DE" b="0" dirty="0"/>
              <a:t>Abbildung von Testfallvariationen über Parameter</a:t>
            </a:r>
          </a:p>
          <a:p>
            <a:pPr marL="628650" lvl="1" indent="-171450">
              <a:buFontTx/>
              <a:buChar char="-"/>
            </a:pPr>
            <a:r>
              <a:rPr lang="de-DE" b="0" dirty="0"/>
              <a:t>Standardisierung</a:t>
            </a:r>
          </a:p>
          <a:p>
            <a:pPr marL="628650" lvl="1" indent="-171450">
              <a:buFontTx/>
              <a:buChar char="-"/>
            </a:pPr>
            <a:r>
              <a:rPr lang="de-DE" b="0" dirty="0"/>
              <a:t>Zeitersparnis bei ...</a:t>
            </a:r>
          </a:p>
          <a:p>
            <a:pPr marL="1085850" lvl="2" indent="-171450">
              <a:buFontTx/>
              <a:buChar char="-"/>
            </a:pPr>
            <a:r>
              <a:rPr lang="de-DE" b="0" dirty="0"/>
              <a:t>Testfallerstellung</a:t>
            </a:r>
          </a:p>
          <a:p>
            <a:pPr marL="1085850" lvl="2" indent="-171450">
              <a:buFontTx/>
              <a:buChar char="-"/>
            </a:pPr>
            <a:r>
              <a:rPr lang="de-DE" b="0" dirty="0"/>
              <a:t>Testausführung</a:t>
            </a:r>
          </a:p>
          <a:p>
            <a:pPr marL="628650" lvl="1" indent="-171450">
              <a:buFont typeface="Arial" panose="020B0604020202020204" pitchFamily="34" charset="0"/>
              <a:buChar char="•"/>
            </a:pPr>
            <a:endParaRPr lang="de-DE" baseline="0" dirty="0"/>
          </a:p>
          <a:p>
            <a:pPr marL="628650" lvl="1" indent="-171450">
              <a:buFont typeface="Arial" panose="020B0604020202020204" pitchFamily="34" charset="0"/>
              <a:buChar char="•"/>
            </a:pPr>
            <a:endParaRPr lang="de-DE" baseline="0" dirty="0"/>
          </a:p>
          <a:p>
            <a:pPr marL="628650" lvl="1" indent="-171450">
              <a:buFont typeface="Arial" panose="020B0604020202020204" pitchFamily="34" charset="0"/>
              <a:buChar char="•"/>
            </a:pPr>
            <a:endParaRPr lang="de-DE" baseline="0" dirty="0"/>
          </a:p>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pPr>
              <a:defRPr/>
            </a:pPr>
            <a:fld id="{16E6F55E-A1C8-4366-9827-99C3A4398218}" type="slidenum">
              <a:rPr lang="de-DE">
                <a:solidFill>
                  <a:prstClr val="black"/>
                </a:solidFill>
              </a:rPr>
              <a:pPr>
                <a:defRPr/>
              </a:pPr>
              <a:t>9</a:t>
            </a:fld>
            <a:endParaRPr lang="de-DE" dirty="0">
              <a:solidFill>
                <a:prstClr val="black"/>
              </a:solidFill>
            </a:endParaRPr>
          </a:p>
        </p:txBody>
      </p:sp>
    </p:spTree>
    <p:extLst>
      <p:ext uri="{BB962C8B-B14F-4D97-AF65-F5344CB8AC3E}">
        <p14:creationId xmlns:p14="http://schemas.microsoft.com/office/powerpoint/2010/main" val="978466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b="1" dirty="0"/>
          </a:p>
          <a:p>
            <a:pPr marL="0" indent="0">
              <a:buFontTx/>
              <a:buNone/>
            </a:pPr>
            <a:r>
              <a:rPr lang="de-DE" b="1" dirty="0"/>
              <a:t>Schritte:						</a:t>
            </a:r>
            <a:r>
              <a:rPr lang="de-DE" baseline="0" dirty="0"/>
              <a:t>(Animation Nr. 0)</a:t>
            </a:r>
            <a:endParaRPr lang="de-DE" b="1" dirty="0"/>
          </a:p>
          <a:p>
            <a:pPr marL="171450" indent="-171450">
              <a:buFontTx/>
              <a:buChar char="-"/>
            </a:pPr>
            <a:r>
              <a:rPr lang="de-DE" dirty="0"/>
              <a:t>Identifizieren</a:t>
            </a:r>
            <a:r>
              <a:rPr lang="de-DE" baseline="0" dirty="0"/>
              <a:t> von Modulen</a:t>
            </a:r>
          </a:p>
          <a:p>
            <a:pPr marL="171450" indent="-171450">
              <a:buFontTx/>
              <a:buChar char="-"/>
            </a:pPr>
            <a:r>
              <a:rPr lang="de-DE" dirty="0"/>
              <a:t>Strukturieren der Module</a:t>
            </a:r>
          </a:p>
          <a:p>
            <a:pPr marL="171450" indent="-171450">
              <a:buFontTx/>
              <a:buChar char="-"/>
            </a:pPr>
            <a:r>
              <a:rPr lang="de-DE" baseline="0" dirty="0"/>
              <a:t>Komponieren der Testfälle aus den Modulen</a:t>
            </a:r>
          </a:p>
          <a:p>
            <a:pPr marL="171450" indent="-171450">
              <a:buFontTx/>
              <a:buChar char="-"/>
            </a:pPr>
            <a:r>
              <a:rPr lang="de-DE" baseline="0" dirty="0"/>
              <a:t>Ausführen der Testfälle</a:t>
            </a:r>
          </a:p>
          <a:p>
            <a:pPr marL="0" indent="0">
              <a:buFontTx/>
              <a:buNone/>
            </a:pPr>
            <a:endParaRPr lang="de-DE" baseline="0" dirty="0"/>
          </a:p>
          <a:p>
            <a:pPr marL="0" indent="0">
              <a:buFontTx/>
              <a:buNone/>
            </a:pPr>
            <a:r>
              <a:rPr lang="de-DE" b="1" baseline="0" dirty="0"/>
              <a:t>Probleme in unserem Szenario:</a:t>
            </a:r>
          </a:p>
          <a:p>
            <a:pPr marL="171450" indent="-171450">
              <a:buFontTx/>
              <a:buChar char="-"/>
            </a:pPr>
            <a:r>
              <a:rPr lang="de-DE" baseline="0" dirty="0"/>
              <a:t>Jeder auszuführende Schritt muss als Testfallmodul vorliegen</a:t>
            </a:r>
          </a:p>
          <a:p>
            <a:pPr marL="628650" lvl="1" indent="-171450">
              <a:buFontTx/>
              <a:buChar char="-"/>
            </a:pPr>
            <a:r>
              <a:rPr lang="de-DE" baseline="0" dirty="0"/>
              <a:t>Kein „ad-hoc“-Einfügen von Testschritten</a:t>
            </a:r>
          </a:p>
          <a:p>
            <a:pPr marL="171450" indent="-171450">
              <a:buFontTx/>
              <a:buChar char="-"/>
            </a:pPr>
            <a:r>
              <a:rPr lang="de-DE" baseline="0" dirty="0"/>
              <a:t>Das Komponieren von Testfällen ist mühsam (GUI)			(Animation Nr. 1)</a:t>
            </a:r>
          </a:p>
          <a:p>
            <a:pPr marL="628650" lvl="1" indent="-171450">
              <a:buFontTx/>
              <a:buChar char="-"/>
            </a:pPr>
            <a:r>
              <a:rPr lang="de-DE" baseline="0" dirty="0"/>
              <a:t>Kein mehrfaches hinzufügen des selben Moduls in einem Arbeitsschritt</a:t>
            </a:r>
          </a:p>
          <a:p>
            <a:pPr marL="628650" lvl="1" indent="-171450">
              <a:buFontTx/>
              <a:buChar char="-"/>
            </a:pPr>
            <a:r>
              <a:rPr lang="de-DE" baseline="0" dirty="0"/>
              <a:t>Auswahl der Module in kleinem Fenster</a:t>
            </a:r>
          </a:p>
          <a:p>
            <a:pPr marL="628650" lvl="1" indent="-171450">
              <a:buFontTx/>
              <a:buChar char="-"/>
            </a:pPr>
            <a:r>
              <a:rPr lang="de-DE" baseline="0" dirty="0"/>
              <a:t>Vorherige Position/Auswahl wird nicht gespeichert</a:t>
            </a:r>
          </a:p>
          <a:p>
            <a:pPr marL="171450" lvl="0" indent="-171450">
              <a:buFontTx/>
              <a:buChar char="-"/>
            </a:pPr>
            <a:r>
              <a:rPr lang="de-DE" baseline="0" dirty="0"/>
              <a:t>Eigentlicher Kern des Testfalls geht selbst bei kleinen Testfällen unter		(Animation Nr. 2)</a:t>
            </a:r>
          </a:p>
          <a:p>
            <a:pPr marL="628650" lvl="1" indent="-171450">
              <a:buFontTx/>
              <a:buChar char="-"/>
            </a:pPr>
            <a:r>
              <a:rPr lang="de-DE" baseline="0" dirty="0"/>
              <a:t>Beispiel beschreibt einfachen Testfall</a:t>
            </a:r>
          </a:p>
          <a:p>
            <a:pPr marL="628650" lvl="1" indent="-171450">
              <a:buFontTx/>
              <a:buChar char="-"/>
            </a:pPr>
            <a:r>
              <a:rPr lang="de-DE" baseline="0" dirty="0"/>
              <a:t>Problem wird größer bei umfangreichen Testfällen</a:t>
            </a:r>
          </a:p>
          <a:p>
            <a:pPr marL="628650" lvl="1" indent="-171450">
              <a:buFontTx/>
              <a:buChar char="-"/>
            </a:pPr>
            <a:r>
              <a:rPr lang="de-DE" baseline="0" dirty="0"/>
              <a:t>Beispiel: User-Story Testfälle</a:t>
            </a:r>
          </a:p>
          <a:p>
            <a:pPr marL="0" indent="0">
              <a:buFontTx/>
              <a:buNone/>
            </a:pPr>
            <a:endParaRPr lang="de-DE" dirty="0"/>
          </a:p>
        </p:txBody>
      </p:sp>
      <p:sp>
        <p:nvSpPr>
          <p:cNvPr id="4" name="Foliennummernplatzhalter 3"/>
          <p:cNvSpPr>
            <a:spLocks noGrp="1"/>
          </p:cNvSpPr>
          <p:nvPr>
            <p:ph type="sldNum" sz="quarter" idx="10"/>
          </p:nvPr>
        </p:nvSpPr>
        <p:spPr/>
        <p:txBody>
          <a:bodyPr/>
          <a:lstStyle/>
          <a:p>
            <a:pPr>
              <a:defRPr/>
            </a:pPr>
            <a:fld id="{16E6F55E-A1C8-4366-9827-99C3A4398218}" type="slidenum">
              <a:rPr lang="de-DE" smtClean="0"/>
              <a:pPr>
                <a:defRPr/>
              </a:pPr>
              <a:t>10</a:t>
            </a:fld>
            <a:endParaRPr lang="de-DE"/>
          </a:p>
        </p:txBody>
      </p:sp>
    </p:spTree>
    <p:extLst>
      <p:ext uri="{BB962C8B-B14F-4D97-AF65-F5344CB8AC3E}">
        <p14:creationId xmlns:p14="http://schemas.microsoft.com/office/powerpoint/2010/main" val="4099321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r>
              <a:rPr lang="de-DE" b="1" dirty="0"/>
              <a:t>Lösung</a:t>
            </a:r>
            <a:r>
              <a:rPr lang="de-DE" dirty="0"/>
              <a:t>:</a:t>
            </a:r>
          </a:p>
          <a:p>
            <a:pPr marL="171450" indent="-171450">
              <a:buFontTx/>
              <a:buChar char="-"/>
            </a:pPr>
            <a:r>
              <a:rPr lang="de-DE" dirty="0"/>
              <a:t>Keine Modularisierung</a:t>
            </a:r>
          </a:p>
          <a:p>
            <a:pPr marL="171450" indent="-171450">
              <a:buFontTx/>
              <a:buChar char="-"/>
            </a:pPr>
            <a:r>
              <a:rPr lang="de-DE" baseline="0" dirty="0"/>
              <a:t>Vereinfachung der Testfälle</a:t>
            </a:r>
          </a:p>
          <a:p>
            <a:pPr marL="171450" indent="-171450">
              <a:buFontTx/>
              <a:buChar char="-"/>
            </a:pPr>
            <a:r>
              <a:rPr lang="de-DE" baseline="0" dirty="0"/>
              <a:t>Vor- und Nachbedingungen</a:t>
            </a:r>
          </a:p>
          <a:p>
            <a:pPr marL="171450" indent="-171450">
              <a:buFontTx/>
              <a:buChar char="-"/>
            </a:pPr>
            <a:r>
              <a:rPr lang="de-DE" baseline="0" dirty="0"/>
              <a:t>Referenz auf Testhandbuch für wiederkehrende Aufgaben</a:t>
            </a:r>
          </a:p>
          <a:p>
            <a:pPr marL="0" indent="0">
              <a:buFontTx/>
              <a:buNone/>
            </a:pPr>
            <a:r>
              <a:rPr lang="de-DE" b="1" dirty="0"/>
              <a:t>Frage:</a:t>
            </a:r>
          </a:p>
          <a:p>
            <a:pPr marL="171450" indent="-171450" algn="l">
              <a:buFont typeface="Arial" panose="020B0604020202020204" pitchFamily="34" charset="0"/>
              <a:buChar char="•"/>
            </a:pPr>
            <a:r>
              <a:rPr lang="de-DE" dirty="0"/>
              <a:t>Haben</a:t>
            </a:r>
            <a:r>
              <a:rPr lang="de-DE" baseline="0" dirty="0"/>
              <a:t> </a:t>
            </a:r>
            <a:r>
              <a:rPr lang="de-DE" dirty="0"/>
              <a:t>die Änderungen den erwünschten</a:t>
            </a:r>
            <a:r>
              <a:rPr lang="de-DE" baseline="0" dirty="0"/>
              <a:t> Erfolg erbracht?</a:t>
            </a:r>
            <a:endParaRPr lang="de-DE" dirty="0"/>
          </a:p>
          <a:p>
            <a:endParaRPr lang="de-DE" dirty="0"/>
          </a:p>
        </p:txBody>
      </p:sp>
      <p:sp>
        <p:nvSpPr>
          <p:cNvPr id="4" name="Foliennummernplatzhalter 3"/>
          <p:cNvSpPr>
            <a:spLocks noGrp="1"/>
          </p:cNvSpPr>
          <p:nvPr>
            <p:ph type="sldNum" sz="quarter" idx="10"/>
          </p:nvPr>
        </p:nvSpPr>
        <p:spPr/>
        <p:txBody>
          <a:bodyPr/>
          <a:lstStyle/>
          <a:p>
            <a:pPr>
              <a:defRPr/>
            </a:pPr>
            <a:fld id="{16E6F55E-A1C8-4366-9827-99C3A4398218}" type="slidenum">
              <a:rPr lang="de-DE">
                <a:solidFill>
                  <a:prstClr val="black"/>
                </a:solidFill>
              </a:rPr>
              <a:pPr>
                <a:defRPr/>
              </a:pPr>
              <a:t>11</a:t>
            </a:fld>
            <a:endParaRPr lang="de-DE" dirty="0">
              <a:solidFill>
                <a:prstClr val="black"/>
              </a:solidFill>
            </a:endParaRPr>
          </a:p>
        </p:txBody>
      </p:sp>
    </p:spTree>
    <p:extLst>
      <p:ext uri="{BB962C8B-B14F-4D97-AF65-F5344CB8AC3E}">
        <p14:creationId xmlns:p14="http://schemas.microsoft.com/office/powerpoint/2010/main" val="4195921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de-DE" baseline="0" dirty="0"/>
              <a:t>„Höhere Qualität der Testfälle“: die alten Testfallmodule teilw. nicht genau auf den </a:t>
            </a:r>
            <a:r>
              <a:rPr lang="de-DE" baseline="0" dirty="0" err="1"/>
              <a:t>jew</a:t>
            </a:r>
            <a:r>
              <a:rPr lang="de-DE" baseline="0" dirty="0"/>
              <a:t>. Ablauf passten. Verwendet wurden sie trotzdem, was insbesondere bei unerfahrenen Testern für Irritationen sorgte. Mit der neuen Struktur können Variationen im Testvorgehen leichter umgesetzt werden.</a:t>
            </a:r>
            <a:endParaRPr lang="de-DE" dirty="0"/>
          </a:p>
        </p:txBody>
      </p:sp>
      <p:sp>
        <p:nvSpPr>
          <p:cNvPr id="4" name="Foliennummernplatzhalter 3"/>
          <p:cNvSpPr>
            <a:spLocks noGrp="1"/>
          </p:cNvSpPr>
          <p:nvPr>
            <p:ph type="sldNum" sz="quarter" idx="10"/>
          </p:nvPr>
        </p:nvSpPr>
        <p:spPr/>
        <p:txBody>
          <a:bodyPr/>
          <a:lstStyle/>
          <a:p>
            <a:pPr>
              <a:defRPr/>
            </a:pPr>
            <a:fld id="{16E6F55E-A1C8-4366-9827-99C3A4398218}" type="slidenum">
              <a:rPr lang="de-DE" smtClean="0"/>
              <a:pPr>
                <a:defRPr/>
              </a:pPr>
              <a:t>12</a:t>
            </a:fld>
            <a:endParaRPr lang="de-DE"/>
          </a:p>
        </p:txBody>
      </p:sp>
    </p:spTree>
    <p:extLst>
      <p:ext uri="{BB962C8B-B14F-4D97-AF65-F5344CB8AC3E}">
        <p14:creationId xmlns:p14="http://schemas.microsoft.com/office/powerpoint/2010/main" val="281550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Anordnung der Testfälle:</a:t>
            </a:r>
          </a:p>
          <a:p>
            <a:pPr marL="628650" lvl="1" indent="-171450">
              <a:buFont typeface="Arial" panose="020B0604020202020204" pitchFamily="34" charset="0"/>
              <a:buChar char="•"/>
            </a:pPr>
            <a:r>
              <a:rPr lang="de-DE" dirty="0"/>
              <a:t>Zuvor:</a:t>
            </a:r>
            <a:r>
              <a:rPr lang="de-DE" baseline="0" dirty="0"/>
              <a:t> </a:t>
            </a:r>
            <a:r>
              <a:rPr lang="de-DE" dirty="0"/>
              <a:t>Nach Release,</a:t>
            </a:r>
            <a:r>
              <a:rPr lang="de-DE" baseline="0" dirty="0"/>
              <a:t> </a:t>
            </a:r>
            <a:r>
              <a:rPr lang="de-DE" baseline="0" dirty="0" err="1"/>
              <a:t>Testart</a:t>
            </a:r>
            <a:r>
              <a:rPr lang="de-DE" baseline="0" dirty="0"/>
              <a:t> und Funktionalität</a:t>
            </a:r>
          </a:p>
          <a:p>
            <a:pPr marL="628650" lvl="1" indent="-171450">
              <a:buFont typeface="Arial" panose="020B0604020202020204" pitchFamily="34" charset="0"/>
              <a:buChar char="•"/>
            </a:pPr>
            <a:r>
              <a:rPr lang="de-DE" baseline="0" dirty="0"/>
              <a:t>Jetzt: </a:t>
            </a:r>
            <a:r>
              <a:rPr lang="de-DE" dirty="0"/>
              <a:t>Testfälle werden Testart-übergreifend</a:t>
            </a:r>
            <a:r>
              <a:rPr lang="de-DE" baseline="0" dirty="0"/>
              <a:t> nach Prozessen angeordnet </a:t>
            </a:r>
            <a:r>
              <a:rPr lang="de-DE" baseline="0" dirty="0">
                <a:sym typeface="Wingdings" panose="05000000000000000000" pitchFamily="2" charset="2"/>
              </a:rPr>
              <a:t> Bessere Übersicht bzgl. Testabdeckung; automatisiert/manuell, allg. Navigation zwischen Testfällen</a:t>
            </a:r>
          </a:p>
          <a:p>
            <a:pPr marL="171450" lvl="0" indent="-171450">
              <a:buFont typeface="Arial" panose="020B0604020202020204" pitchFamily="34" charset="0"/>
              <a:buChar char="•"/>
            </a:pPr>
            <a:r>
              <a:rPr lang="de-DE" baseline="0" dirty="0">
                <a:sym typeface="Wingdings" panose="05000000000000000000" pitchFamily="2" charset="2"/>
              </a:rPr>
              <a:t>Namenskonvention: </a:t>
            </a:r>
          </a:p>
          <a:p>
            <a:pPr marL="628650" lvl="1" indent="-171450">
              <a:buFont typeface="Arial" panose="020B0604020202020204" pitchFamily="34" charset="0"/>
              <a:buChar char="•"/>
            </a:pPr>
            <a:r>
              <a:rPr lang="de-DE" baseline="0" dirty="0">
                <a:sym typeface="Wingdings" panose="05000000000000000000" pitchFamily="2" charset="2"/>
              </a:rPr>
              <a:t>Der Ordner, in dem der Test liegt, beinhaltet schon Informationen zum Prozess, den der Test prüft</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de-DE" baseline="0" dirty="0">
                <a:sym typeface="Wingdings" panose="05000000000000000000" pitchFamily="2" charset="2"/>
              </a:rPr>
              <a:t>Anordnung nach </a:t>
            </a:r>
            <a:r>
              <a:rPr lang="de-DE" sz="1200" kern="1200" dirty="0" err="1">
                <a:solidFill>
                  <a:schemeClr val="accent6"/>
                </a:solidFill>
                <a:latin typeface="+mn-lt"/>
                <a:ea typeface="+mn-ea"/>
                <a:cs typeface="+mn-cs"/>
              </a:rPr>
              <a:t>Objekt_Kurzbeschreibung_Unterklassifizierung_Aktionsbereich</a:t>
            </a:r>
            <a:r>
              <a:rPr lang="de-DE" sz="1200" kern="1200" baseline="0" dirty="0">
                <a:solidFill>
                  <a:schemeClr val="accent5"/>
                </a:solidFill>
                <a:latin typeface="+mn-lt"/>
                <a:ea typeface="+mn-ea"/>
                <a:cs typeface="+mn-cs"/>
              </a:rPr>
              <a:t> um sicherzustellen, dass zusammenhängende Testfälle immer untereinander stehen</a:t>
            </a:r>
            <a:endParaRPr lang="de-DE" baseline="0" dirty="0">
              <a:sym typeface="Wingdings" panose="05000000000000000000" pitchFamily="2" charset="2"/>
            </a:endParaRPr>
          </a:p>
          <a:p>
            <a:pPr marL="171450" lvl="0" indent="-171450">
              <a:buFont typeface="Arial" panose="020B0604020202020204" pitchFamily="34" charset="0"/>
              <a:buChar char="•"/>
            </a:pPr>
            <a:endParaRPr lang="de-DE" baseline="0" dirty="0">
              <a:sym typeface="Wingdings" panose="05000000000000000000" pitchFamily="2" charset="2"/>
            </a:endParaRPr>
          </a:p>
        </p:txBody>
      </p:sp>
      <p:sp>
        <p:nvSpPr>
          <p:cNvPr id="4" name="Foliennummernplatzhalter 3"/>
          <p:cNvSpPr>
            <a:spLocks noGrp="1"/>
          </p:cNvSpPr>
          <p:nvPr>
            <p:ph type="sldNum" sz="quarter" idx="10"/>
          </p:nvPr>
        </p:nvSpPr>
        <p:spPr/>
        <p:txBody>
          <a:bodyPr/>
          <a:lstStyle/>
          <a:p>
            <a:pPr>
              <a:defRPr/>
            </a:pPr>
            <a:fld id="{16E6F55E-A1C8-4366-9827-99C3A4398218}" type="slidenum">
              <a:rPr lang="de-DE" smtClean="0"/>
              <a:pPr>
                <a:defRPr/>
              </a:pPr>
              <a:t>13</a:t>
            </a:fld>
            <a:endParaRPr lang="de-DE"/>
          </a:p>
        </p:txBody>
      </p:sp>
    </p:spTree>
    <p:extLst>
      <p:ext uri="{BB962C8B-B14F-4D97-AF65-F5344CB8AC3E}">
        <p14:creationId xmlns:p14="http://schemas.microsoft.com/office/powerpoint/2010/main" val="1861417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Nach einer Release</a:t>
            </a:r>
            <a:r>
              <a:rPr lang="de-DE" baseline="0" dirty="0"/>
              <a:t> müssen die Regressionstests angepasst werden (neue Anforderungen etc.)</a:t>
            </a:r>
          </a:p>
          <a:p>
            <a:pPr marL="171450" indent="-171450">
              <a:buFont typeface="Arial" panose="020B0604020202020204" pitchFamily="34" charset="0"/>
              <a:buChar char="•"/>
            </a:pPr>
            <a:r>
              <a:rPr lang="de-DE" baseline="0" dirty="0"/>
              <a:t>Zusätzlich werden Testfälle zu neuen Anforderungen oder Fehlernachtests in die Regressionstests zum nächsten Release aufgenommen.</a:t>
            </a:r>
          </a:p>
          <a:p>
            <a:pPr marL="171450" indent="-171450">
              <a:buFont typeface="Arial" panose="020B0604020202020204" pitchFamily="34" charset="0"/>
              <a:buChar char="•"/>
            </a:pPr>
            <a:r>
              <a:rPr lang="de-DE" baseline="0" dirty="0"/>
              <a:t>In Release B kommen wieder neue Anforderungen und Fehler, die ihre eigenen Tests benötigen.</a:t>
            </a:r>
          </a:p>
          <a:p>
            <a:pPr marL="0" indent="0">
              <a:buFont typeface="Arial" panose="020B0604020202020204" pitchFamily="34" charset="0"/>
              <a:buNone/>
            </a:pPr>
            <a:endParaRPr lang="de-DE" baseline="0" dirty="0"/>
          </a:p>
        </p:txBody>
      </p:sp>
      <p:sp>
        <p:nvSpPr>
          <p:cNvPr id="4" name="Foliennummernplatzhalter 3"/>
          <p:cNvSpPr>
            <a:spLocks noGrp="1"/>
          </p:cNvSpPr>
          <p:nvPr>
            <p:ph type="sldNum" sz="quarter" idx="10"/>
          </p:nvPr>
        </p:nvSpPr>
        <p:spPr/>
        <p:txBody>
          <a:bodyPr/>
          <a:lstStyle/>
          <a:p>
            <a:pPr>
              <a:defRPr/>
            </a:pPr>
            <a:fld id="{16E6F55E-A1C8-4366-9827-99C3A4398218}" type="slidenum">
              <a:rPr lang="de-DE" smtClean="0"/>
              <a:pPr>
                <a:defRPr/>
              </a:pPr>
              <a:t>14</a:t>
            </a:fld>
            <a:endParaRPr lang="de-DE"/>
          </a:p>
        </p:txBody>
      </p:sp>
    </p:spTree>
    <p:extLst>
      <p:ext uri="{BB962C8B-B14F-4D97-AF65-F5344CB8AC3E}">
        <p14:creationId xmlns:p14="http://schemas.microsoft.com/office/powerpoint/2010/main" val="15477091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4" name="Rechteck 3"/>
          <p:cNvSpPr/>
          <p:nvPr userDrawn="1"/>
        </p:nvSpPr>
        <p:spPr>
          <a:xfrm>
            <a:off x="6948264" y="123478"/>
            <a:ext cx="2088232"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6" name="Picture 2" descr="E:\GoogleDrive\Froschgift\PTA\Vorlagen\wasserturm.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99776" y="905339"/>
            <a:ext cx="1980736" cy="1980735"/>
          </a:xfrm>
          <a:prstGeom prst="rect">
            <a:avLst/>
          </a:prstGeom>
          <a:noFill/>
          <a:extLst>
            <a:ext uri="{909E8E84-426E-40DD-AFC4-6F175D3DCCD1}">
              <a14:hiddenFill xmlns:a14="http://schemas.microsoft.com/office/drawing/2010/main">
                <a:solidFill>
                  <a:srgbClr val="FFFFFF"/>
                </a:solidFill>
              </a14:hiddenFill>
            </a:ext>
          </a:extLst>
        </p:spPr>
      </p:pic>
      <p:sp>
        <p:nvSpPr>
          <p:cNvPr id="3" name="Rechteck 2"/>
          <p:cNvSpPr/>
          <p:nvPr userDrawn="1"/>
        </p:nvSpPr>
        <p:spPr>
          <a:xfrm>
            <a:off x="611560" y="915566"/>
            <a:ext cx="6912768" cy="1944216"/>
          </a:xfrm>
          <a:prstGeom prst="rect">
            <a:avLst/>
          </a:prstGeom>
          <a:solidFill>
            <a:srgbClr val="006F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de-DE" sz="3200" b="1" dirty="0">
              <a:solidFill>
                <a:schemeClr val="bg1"/>
              </a:solidFill>
            </a:endParaRPr>
          </a:p>
        </p:txBody>
      </p:sp>
      <p:pic>
        <p:nvPicPr>
          <p:cNvPr id="9" name="Picture 2" descr="C:\Users\Paul\Desktop\2.2-Logo_PTAmitBeschriftungRechts-(pfad)_CMYK.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99593" y="555526"/>
            <a:ext cx="1920211" cy="720079"/>
          </a:xfrm>
          <a:prstGeom prst="rect">
            <a:avLst/>
          </a:prstGeom>
          <a:noFill/>
          <a:extLst>
            <a:ext uri="{909E8E84-426E-40DD-AFC4-6F175D3DCCD1}">
              <a14:hiddenFill xmlns:a14="http://schemas.microsoft.com/office/drawing/2010/main">
                <a:solidFill>
                  <a:srgbClr val="FFFFFF"/>
                </a:solidFill>
              </a14:hiddenFill>
            </a:ext>
          </a:extLst>
        </p:spPr>
      </p:pic>
      <p:sp>
        <p:nvSpPr>
          <p:cNvPr id="7" name="Inhaltsplatzhalter 6"/>
          <p:cNvSpPr>
            <a:spLocks noGrp="1"/>
          </p:cNvSpPr>
          <p:nvPr>
            <p:ph sz="quarter" idx="17" hasCustomPrompt="1"/>
          </p:nvPr>
        </p:nvSpPr>
        <p:spPr>
          <a:xfrm>
            <a:off x="755652" y="1275611"/>
            <a:ext cx="6602413" cy="1440161"/>
          </a:xfrm>
          <a:prstGeom prst="rect">
            <a:avLst/>
          </a:prstGeom>
        </p:spPr>
        <p:txBody>
          <a:bodyPr anchor="ctr" anchorCtr="0">
            <a:normAutofit/>
          </a:bodyPr>
          <a:lstStyle>
            <a:lvl1pPr marL="0" indent="0" algn="ctr">
              <a:buNone/>
              <a:defRPr sz="3600" b="1" baseline="0">
                <a:solidFill>
                  <a:schemeClr val="bg1"/>
                </a:solidFill>
                <a:latin typeface="+mj-lt"/>
              </a:defRPr>
            </a:lvl1pPr>
            <a:lvl2pPr marL="457178" indent="0" algn="ctr">
              <a:buNone/>
              <a:defRPr/>
            </a:lvl2pPr>
            <a:lvl3pPr marL="914354" indent="0" algn="ctr">
              <a:buNone/>
              <a:defRPr/>
            </a:lvl3pPr>
            <a:lvl4pPr marL="1371532" indent="0" algn="ctr">
              <a:buNone/>
              <a:defRPr/>
            </a:lvl4pPr>
            <a:lvl5pPr marL="1828709" indent="0" algn="ctr">
              <a:buNone/>
              <a:defRPr/>
            </a:lvl5pPr>
          </a:lstStyle>
          <a:p>
            <a:pPr lvl="0"/>
            <a:r>
              <a:rPr lang="de-DE" dirty="0"/>
              <a:t>Überschrift bearbeiten</a:t>
            </a:r>
          </a:p>
        </p:txBody>
      </p:sp>
      <p:sp>
        <p:nvSpPr>
          <p:cNvPr id="11" name="Inhaltsplatzhalter 10"/>
          <p:cNvSpPr>
            <a:spLocks noGrp="1"/>
          </p:cNvSpPr>
          <p:nvPr>
            <p:ph sz="quarter" idx="18" hasCustomPrompt="1"/>
          </p:nvPr>
        </p:nvSpPr>
        <p:spPr>
          <a:xfrm>
            <a:off x="755652" y="3003553"/>
            <a:ext cx="6602413" cy="1439863"/>
          </a:xfrm>
          <a:prstGeom prst="rect">
            <a:avLst/>
          </a:prstGeom>
        </p:spPr>
        <p:txBody>
          <a:bodyPr anchor="t" anchorCtr="0">
            <a:normAutofit/>
          </a:bodyPr>
          <a:lstStyle>
            <a:lvl1pPr marL="0" indent="0" algn="ctr">
              <a:buNone/>
              <a:defRPr sz="1400">
                <a:solidFill>
                  <a:schemeClr val="tx1"/>
                </a:solidFill>
              </a:defRPr>
            </a:lvl1pPr>
            <a:lvl2pPr marL="457178" indent="0" algn="ctr">
              <a:buNone/>
              <a:defRPr sz="2400">
                <a:solidFill>
                  <a:schemeClr val="tx1">
                    <a:lumMod val="75000"/>
                    <a:lumOff val="25000"/>
                  </a:schemeClr>
                </a:solidFill>
              </a:defRPr>
            </a:lvl2pPr>
            <a:lvl3pPr marL="914354" indent="0" algn="ctr">
              <a:buNone/>
              <a:defRPr sz="2400">
                <a:solidFill>
                  <a:schemeClr val="tx1">
                    <a:lumMod val="75000"/>
                    <a:lumOff val="25000"/>
                  </a:schemeClr>
                </a:solidFill>
              </a:defRPr>
            </a:lvl3pPr>
            <a:lvl4pPr marL="1371532" indent="0" algn="ctr">
              <a:buNone/>
              <a:defRPr sz="2400">
                <a:solidFill>
                  <a:schemeClr val="tx1">
                    <a:lumMod val="75000"/>
                    <a:lumOff val="25000"/>
                  </a:schemeClr>
                </a:solidFill>
              </a:defRPr>
            </a:lvl4pPr>
            <a:lvl5pPr marL="1828709" indent="0" algn="ctr">
              <a:buNone/>
              <a:defRPr sz="2400">
                <a:solidFill>
                  <a:schemeClr val="tx1">
                    <a:lumMod val="75000"/>
                    <a:lumOff val="25000"/>
                  </a:schemeClr>
                </a:solidFill>
              </a:defRPr>
            </a:lvl5pPr>
          </a:lstStyle>
          <a:p>
            <a:pPr lvl="0"/>
            <a:r>
              <a:rPr lang="de-DE" dirty="0"/>
              <a:t>Einleitung bearbeiten</a:t>
            </a:r>
          </a:p>
        </p:txBody>
      </p:sp>
    </p:spTree>
    <p:extLst>
      <p:ext uri="{BB962C8B-B14F-4D97-AF65-F5344CB8AC3E}">
        <p14:creationId xmlns:p14="http://schemas.microsoft.com/office/powerpoint/2010/main" val="1971555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ferent (zwei)">
    <p:spTree>
      <p:nvGrpSpPr>
        <p:cNvPr id="1" name=""/>
        <p:cNvGrpSpPr/>
        <p:nvPr/>
      </p:nvGrpSpPr>
      <p:grpSpPr>
        <a:xfrm>
          <a:off x="0" y="0"/>
          <a:ext cx="0" cy="0"/>
          <a:chOff x="0" y="0"/>
          <a:chExt cx="0" cy="0"/>
        </a:xfrm>
      </p:grpSpPr>
      <p:sp>
        <p:nvSpPr>
          <p:cNvPr id="20" name="Textfeld 19"/>
          <p:cNvSpPr txBox="1"/>
          <p:nvPr userDrawn="1"/>
        </p:nvSpPr>
        <p:spPr>
          <a:xfrm>
            <a:off x="251520" y="195528"/>
            <a:ext cx="6660000" cy="369332"/>
          </a:xfrm>
          <a:prstGeom prst="rect">
            <a:avLst/>
          </a:prstGeom>
          <a:noFill/>
        </p:spPr>
        <p:txBody>
          <a:bodyPr wrap="square" lIns="0" tIns="0" rIns="0" bIns="0" rtlCol="0">
            <a:spAutoFit/>
          </a:bodyPr>
          <a:lstStyle/>
          <a:p>
            <a:pPr algn="l"/>
            <a:r>
              <a:rPr lang="de-DE" sz="2400" dirty="0">
                <a:solidFill>
                  <a:schemeClr val="tx2"/>
                </a:solidFill>
                <a:latin typeface="+mj-lt"/>
              </a:rPr>
              <a:t>Referenten</a:t>
            </a:r>
          </a:p>
        </p:txBody>
      </p:sp>
      <p:sp>
        <p:nvSpPr>
          <p:cNvPr id="26" name="Textfeld 25"/>
          <p:cNvSpPr txBox="1"/>
          <p:nvPr userDrawn="1"/>
        </p:nvSpPr>
        <p:spPr>
          <a:xfrm>
            <a:off x="251520" y="555526"/>
            <a:ext cx="6660000" cy="216000"/>
          </a:xfrm>
          <a:prstGeom prst="rect">
            <a:avLst/>
          </a:prstGeom>
          <a:noFill/>
        </p:spPr>
        <p:txBody>
          <a:bodyPr wrap="square" lIns="0" tIns="0" rIns="0" bIns="0" rtlCol="0" anchor="ctr" anchorCtr="0">
            <a:normAutofit/>
          </a:bodyPr>
          <a:lstStyle/>
          <a:p>
            <a:pPr algn="l"/>
            <a:r>
              <a:rPr lang="de-DE" sz="1400" dirty="0">
                <a:solidFill>
                  <a:schemeClr val="tx1"/>
                </a:solidFill>
                <a:latin typeface="+mj-lt"/>
              </a:rPr>
              <a:t>www.pta.de</a:t>
            </a:r>
            <a:endParaRPr lang="de-DE" sz="2400" dirty="0">
              <a:solidFill>
                <a:schemeClr val="tx1"/>
              </a:solidFill>
              <a:latin typeface="+mj-lt"/>
            </a:endParaRPr>
          </a:p>
        </p:txBody>
      </p:sp>
      <p:sp>
        <p:nvSpPr>
          <p:cNvPr id="29" name="Rechteck 28"/>
          <p:cNvSpPr/>
          <p:nvPr userDrawn="1"/>
        </p:nvSpPr>
        <p:spPr>
          <a:xfrm>
            <a:off x="1907704" y="1059582"/>
            <a:ext cx="2592000" cy="3600000"/>
          </a:xfrm>
          <a:prstGeom prst="rect">
            <a:avLst/>
          </a:prstGeom>
          <a:solidFill>
            <a:srgbClr val="006FB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a:p>
        </p:txBody>
      </p:sp>
      <p:sp>
        <p:nvSpPr>
          <p:cNvPr id="31" name="Bildplatzhalter 3"/>
          <p:cNvSpPr>
            <a:spLocks noGrp="1"/>
          </p:cNvSpPr>
          <p:nvPr>
            <p:ph type="pic" sz="quarter" idx="17" hasCustomPrompt="1"/>
          </p:nvPr>
        </p:nvSpPr>
        <p:spPr>
          <a:xfrm>
            <a:off x="2411760" y="1131190"/>
            <a:ext cx="1584176" cy="1800000"/>
          </a:xfrm>
          <a:prstGeom prst="rect">
            <a:avLst/>
          </a:prstGeom>
          <a:ln>
            <a:noFill/>
          </a:ln>
        </p:spPr>
        <p:txBody>
          <a:bodyPr anchor="ctr" anchorCtr="0"/>
          <a:lstStyle>
            <a:lvl1pPr marL="0" indent="0" algn="ctr">
              <a:buNone/>
              <a:defRPr sz="1200" baseline="0">
                <a:ln>
                  <a:noFill/>
                </a:ln>
                <a:solidFill>
                  <a:schemeClr val="bg1"/>
                </a:solidFill>
                <a:latin typeface="+mj-lt"/>
              </a:defRPr>
            </a:lvl1pPr>
          </a:lstStyle>
          <a:p>
            <a:r>
              <a:rPr lang="de-DE" dirty="0"/>
              <a:t>Auf das Symbol klicken um ein Referenten-Foto hinzuzufügen</a:t>
            </a:r>
          </a:p>
        </p:txBody>
      </p:sp>
      <p:sp>
        <p:nvSpPr>
          <p:cNvPr id="35" name="Inhaltsplatzhalter 3"/>
          <p:cNvSpPr>
            <a:spLocks noGrp="1"/>
          </p:cNvSpPr>
          <p:nvPr>
            <p:ph sz="quarter" idx="20" hasCustomPrompt="1"/>
          </p:nvPr>
        </p:nvSpPr>
        <p:spPr>
          <a:xfrm>
            <a:off x="1907704" y="3003398"/>
            <a:ext cx="2592181" cy="252000"/>
          </a:xfrm>
          <a:prstGeom prst="rect">
            <a:avLst/>
          </a:prstGeom>
        </p:spPr>
        <p:txBody>
          <a:bodyPr lIns="72000" tIns="0" rIns="72000" bIns="0" anchor="ctr" anchorCtr="0"/>
          <a:lstStyle>
            <a:lvl1pPr marL="0" indent="0" algn="ctr">
              <a:buNone/>
              <a:defRPr sz="1400" b="1">
                <a:solidFill>
                  <a:schemeClr val="bg1"/>
                </a:solidFill>
              </a:defRPr>
            </a:lvl1pPr>
          </a:lstStyle>
          <a:p>
            <a:pPr lvl="0"/>
            <a:r>
              <a:rPr lang="de-DE" dirty="0"/>
              <a:t>Referent hinzufügen</a:t>
            </a:r>
          </a:p>
        </p:txBody>
      </p:sp>
      <p:sp>
        <p:nvSpPr>
          <p:cNvPr id="36" name="Inhaltsplatzhalter 3"/>
          <p:cNvSpPr>
            <a:spLocks noGrp="1"/>
          </p:cNvSpPr>
          <p:nvPr>
            <p:ph sz="quarter" idx="21" hasCustomPrompt="1"/>
          </p:nvPr>
        </p:nvSpPr>
        <p:spPr>
          <a:xfrm>
            <a:off x="1907704" y="3269618"/>
            <a:ext cx="2592181" cy="756056"/>
          </a:xfrm>
          <a:prstGeom prst="rect">
            <a:avLst/>
          </a:prstGeom>
        </p:spPr>
        <p:txBody>
          <a:bodyPr lIns="72000" tIns="0" rIns="72000" bIns="0" anchor="ctr" anchorCtr="0"/>
          <a:lstStyle>
            <a:lvl1pPr marL="0" indent="0" algn="ctr">
              <a:buNone/>
              <a:defRPr sz="1400" b="0">
                <a:solidFill>
                  <a:schemeClr val="bg1"/>
                </a:solidFill>
              </a:defRPr>
            </a:lvl1pPr>
          </a:lstStyle>
          <a:p>
            <a:pPr lvl="0"/>
            <a:r>
              <a:rPr lang="de-DE" dirty="0"/>
              <a:t>Adresse (dreizeilig)</a:t>
            </a:r>
          </a:p>
        </p:txBody>
      </p:sp>
      <p:sp>
        <p:nvSpPr>
          <p:cNvPr id="38" name="Inhaltsplatzhalter 3"/>
          <p:cNvSpPr>
            <a:spLocks noGrp="1"/>
          </p:cNvSpPr>
          <p:nvPr>
            <p:ph sz="quarter" idx="22" hasCustomPrompt="1"/>
          </p:nvPr>
        </p:nvSpPr>
        <p:spPr>
          <a:xfrm>
            <a:off x="1907704" y="4119550"/>
            <a:ext cx="2592181" cy="252000"/>
          </a:xfrm>
          <a:prstGeom prst="rect">
            <a:avLst/>
          </a:prstGeom>
        </p:spPr>
        <p:txBody>
          <a:bodyPr lIns="72000" tIns="0" rIns="72000" bIns="0" anchor="ctr" anchorCtr="0"/>
          <a:lstStyle>
            <a:lvl1pPr marL="0" indent="0" algn="ctr">
              <a:buNone/>
              <a:defRPr sz="1400" b="0">
                <a:solidFill>
                  <a:schemeClr val="bg1"/>
                </a:solidFill>
              </a:defRPr>
            </a:lvl1pPr>
          </a:lstStyle>
          <a:p>
            <a:pPr lvl="0"/>
            <a:r>
              <a:rPr lang="de-DE" dirty="0"/>
              <a:t>Telefonnummer bearbeiten</a:t>
            </a:r>
          </a:p>
        </p:txBody>
      </p:sp>
      <p:sp>
        <p:nvSpPr>
          <p:cNvPr id="39" name="Inhaltsplatzhalter 3"/>
          <p:cNvSpPr>
            <a:spLocks noGrp="1"/>
          </p:cNvSpPr>
          <p:nvPr>
            <p:ph sz="quarter" idx="23" hasCustomPrompt="1"/>
          </p:nvPr>
        </p:nvSpPr>
        <p:spPr>
          <a:xfrm>
            <a:off x="1907704" y="4371550"/>
            <a:ext cx="2592181" cy="252000"/>
          </a:xfrm>
          <a:prstGeom prst="rect">
            <a:avLst/>
          </a:prstGeom>
        </p:spPr>
        <p:txBody>
          <a:bodyPr lIns="72000" tIns="0" rIns="72000" bIns="0" anchor="ctr" anchorCtr="0"/>
          <a:lstStyle>
            <a:lvl1pPr marL="0" indent="0" algn="ctr">
              <a:buNone/>
              <a:defRPr sz="1400" b="0">
                <a:solidFill>
                  <a:schemeClr val="bg1"/>
                </a:solidFill>
              </a:defRPr>
            </a:lvl1pPr>
          </a:lstStyle>
          <a:p>
            <a:pPr lvl="0"/>
            <a:r>
              <a:rPr lang="de-DE" dirty="0"/>
              <a:t>E-Mail-Adresse bearbeiten</a:t>
            </a:r>
          </a:p>
        </p:txBody>
      </p:sp>
      <p:sp>
        <p:nvSpPr>
          <p:cNvPr id="40" name="Rechteck 39"/>
          <p:cNvSpPr/>
          <p:nvPr userDrawn="1"/>
        </p:nvSpPr>
        <p:spPr>
          <a:xfrm>
            <a:off x="4644008" y="1059582"/>
            <a:ext cx="2592000" cy="3600000"/>
          </a:xfrm>
          <a:prstGeom prst="rect">
            <a:avLst/>
          </a:prstGeom>
          <a:solidFill>
            <a:srgbClr val="006FB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a:p>
        </p:txBody>
      </p:sp>
      <p:sp>
        <p:nvSpPr>
          <p:cNvPr id="41" name="Bildplatzhalter 3"/>
          <p:cNvSpPr>
            <a:spLocks noGrp="1"/>
          </p:cNvSpPr>
          <p:nvPr>
            <p:ph type="pic" sz="quarter" idx="24" hasCustomPrompt="1"/>
          </p:nvPr>
        </p:nvSpPr>
        <p:spPr>
          <a:xfrm>
            <a:off x="5148064" y="1131190"/>
            <a:ext cx="1584176" cy="1800000"/>
          </a:xfrm>
          <a:prstGeom prst="rect">
            <a:avLst/>
          </a:prstGeom>
          <a:ln>
            <a:noFill/>
          </a:ln>
        </p:spPr>
        <p:txBody>
          <a:bodyPr anchor="ctr" anchorCtr="0"/>
          <a:lstStyle>
            <a:lvl1pPr marL="0" indent="0" algn="ctr">
              <a:buNone/>
              <a:defRPr sz="1200" baseline="0">
                <a:ln>
                  <a:noFill/>
                </a:ln>
                <a:solidFill>
                  <a:schemeClr val="bg1"/>
                </a:solidFill>
                <a:latin typeface="+mj-lt"/>
              </a:defRPr>
            </a:lvl1pPr>
          </a:lstStyle>
          <a:p>
            <a:r>
              <a:rPr lang="de-DE" dirty="0"/>
              <a:t>Auf das Symbol klicken um ein Referenten-Foto hinzuzufügen</a:t>
            </a:r>
          </a:p>
        </p:txBody>
      </p:sp>
      <p:sp>
        <p:nvSpPr>
          <p:cNvPr id="42" name="Inhaltsplatzhalter 3"/>
          <p:cNvSpPr>
            <a:spLocks noGrp="1"/>
          </p:cNvSpPr>
          <p:nvPr>
            <p:ph sz="quarter" idx="25" hasCustomPrompt="1"/>
          </p:nvPr>
        </p:nvSpPr>
        <p:spPr>
          <a:xfrm>
            <a:off x="4644008" y="3003398"/>
            <a:ext cx="2592181" cy="252000"/>
          </a:xfrm>
          <a:prstGeom prst="rect">
            <a:avLst/>
          </a:prstGeom>
        </p:spPr>
        <p:txBody>
          <a:bodyPr lIns="72000" tIns="0" rIns="72000" bIns="0" anchor="ctr" anchorCtr="0"/>
          <a:lstStyle>
            <a:lvl1pPr marL="0" indent="0" algn="ctr">
              <a:buNone/>
              <a:defRPr sz="1400" b="1">
                <a:solidFill>
                  <a:schemeClr val="bg1"/>
                </a:solidFill>
              </a:defRPr>
            </a:lvl1pPr>
          </a:lstStyle>
          <a:p>
            <a:pPr lvl="0"/>
            <a:r>
              <a:rPr lang="de-DE" dirty="0"/>
              <a:t>Referent hinzufügen</a:t>
            </a:r>
          </a:p>
        </p:txBody>
      </p:sp>
      <p:sp>
        <p:nvSpPr>
          <p:cNvPr id="43" name="Inhaltsplatzhalter 3"/>
          <p:cNvSpPr>
            <a:spLocks noGrp="1"/>
          </p:cNvSpPr>
          <p:nvPr>
            <p:ph sz="quarter" idx="26" hasCustomPrompt="1"/>
          </p:nvPr>
        </p:nvSpPr>
        <p:spPr>
          <a:xfrm>
            <a:off x="4644008" y="3269618"/>
            <a:ext cx="2592181" cy="756056"/>
          </a:xfrm>
          <a:prstGeom prst="rect">
            <a:avLst/>
          </a:prstGeom>
        </p:spPr>
        <p:txBody>
          <a:bodyPr lIns="72000" tIns="0" rIns="72000" bIns="0" anchor="ctr" anchorCtr="0"/>
          <a:lstStyle>
            <a:lvl1pPr marL="0" indent="0" algn="ctr">
              <a:buNone/>
              <a:defRPr sz="1400" b="0">
                <a:solidFill>
                  <a:schemeClr val="bg1"/>
                </a:solidFill>
              </a:defRPr>
            </a:lvl1pPr>
          </a:lstStyle>
          <a:p>
            <a:pPr lvl="0"/>
            <a:r>
              <a:rPr lang="de-DE" dirty="0"/>
              <a:t>Adresse (dreizeilig)</a:t>
            </a:r>
          </a:p>
        </p:txBody>
      </p:sp>
      <p:sp>
        <p:nvSpPr>
          <p:cNvPr id="44" name="Inhaltsplatzhalter 3"/>
          <p:cNvSpPr>
            <a:spLocks noGrp="1"/>
          </p:cNvSpPr>
          <p:nvPr>
            <p:ph sz="quarter" idx="27" hasCustomPrompt="1"/>
          </p:nvPr>
        </p:nvSpPr>
        <p:spPr>
          <a:xfrm>
            <a:off x="4644008" y="4119550"/>
            <a:ext cx="2592181" cy="252000"/>
          </a:xfrm>
          <a:prstGeom prst="rect">
            <a:avLst/>
          </a:prstGeom>
        </p:spPr>
        <p:txBody>
          <a:bodyPr lIns="72000" tIns="0" rIns="72000" bIns="0" anchor="ctr" anchorCtr="0"/>
          <a:lstStyle>
            <a:lvl1pPr marL="0" indent="0" algn="ctr">
              <a:buNone/>
              <a:defRPr sz="1400" b="0">
                <a:solidFill>
                  <a:schemeClr val="bg1"/>
                </a:solidFill>
              </a:defRPr>
            </a:lvl1pPr>
          </a:lstStyle>
          <a:p>
            <a:pPr lvl="0"/>
            <a:r>
              <a:rPr lang="de-DE" dirty="0"/>
              <a:t>Telefonnummer bearbeiten</a:t>
            </a:r>
          </a:p>
        </p:txBody>
      </p:sp>
      <p:sp>
        <p:nvSpPr>
          <p:cNvPr id="45" name="Inhaltsplatzhalter 3"/>
          <p:cNvSpPr>
            <a:spLocks noGrp="1"/>
          </p:cNvSpPr>
          <p:nvPr>
            <p:ph sz="quarter" idx="28" hasCustomPrompt="1"/>
          </p:nvPr>
        </p:nvSpPr>
        <p:spPr>
          <a:xfrm>
            <a:off x="4644008" y="4371550"/>
            <a:ext cx="2592181" cy="252000"/>
          </a:xfrm>
          <a:prstGeom prst="rect">
            <a:avLst/>
          </a:prstGeom>
        </p:spPr>
        <p:txBody>
          <a:bodyPr lIns="72000" tIns="0" rIns="72000" bIns="0" anchor="ctr" anchorCtr="0"/>
          <a:lstStyle>
            <a:lvl1pPr marL="0" indent="0" algn="ctr">
              <a:buNone/>
              <a:defRPr sz="1400" b="0">
                <a:solidFill>
                  <a:schemeClr val="bg1"/>
                </a:solidFill>
              </a:defRPr>
            </a:lvl1pPr>
          </a:lstStyle>
          <a:p>
            <a:pPr lvl="0"/>
            <a:r>
              <a:rPr lang="de-DE" dirty="0"/>
              <a:t>E-Mail-Adresse bearbeiten</a:t>
            </a:r>
          </a:p>
        </p:txBody>
      </p:sp>
    </p:spTree>
    <p:extLst>
      <p:ext uri="{BB962C8B-B14F-4D97-AF65-F5344CB8AC3E}">
        <p14:creationId xmlns:p14="http://schemas.microsoft.com/office/powerpoint/2010/main" val="154825748"/>
      </p:ext>
    </p:extLst>
  </p:cSld>
  <p:clrMapOvr>
    <a:masterClrMapping/>
  </p:clrMapOvr>
  <p:extLst mod="1">
    <p:ext uri="{DCECCB84-F9BA-43D5-87BE-67443E8EF086}">
      <p15:sldGuideLst xmlns:p15="http://schemas.microsoft.com/office/powerpoint/2012/main">
        <p15:guide id="1" orient="horz" pos="667"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ferent (drei)">
    <p:spTree>
      <p:nvGrpSpPr>
        <p:cNvPr id="1" name=""/>
        <p:cNvGrpSpPr/>
        <p:nvPr/>
      </p:nvGrpSpPr>
      <p:grpSpPr>
        <a:xfrm>
          <a:off x="0" y="0"/>
          <a:ext cx="0" cy="0"/>
          <a:chOff x="0" y="0"/>
          <a:chExt cx="0" cy="0"/>
        </a:xfrm>
      </p:grpSpPr>
      <p:sp>
        <p:nvSpPr>
          <p:cNvPr id="29" name="Textfeld 28"/>
          <p:cNvSpPr txBox="1"/>
          <p:nvPr userDrawn="1"/>
        </p:nvSpPr>
        <p:spPr>
          <a:xfrm>
            <a:off x="251520" y="195528"/>
            <a:ext cx="6660000" cy="369332"/>
          </a:xfrm>
          <a:prstGeom prst="rect">
            <a:avLst/>
          </a:prstGeom>
          <a:noFill/>
        </p:spPr>
        <p:txBody>
          <a:bodyPr wrap="square" lIns="0" tIns="0" rIns="0" bIns="0" rtlCol="0">
            <a:spAutoFit/>
          </a:bodyPr>
          <a:lstStyle/>
          <a:p>
            <a:pPr algn="l"/>
            <a:r>
              <a:rPr lang="de-DE" sz="2400" dirty="0">
                <a:solidFill>
                  <a:schemeClr val="tx2"/>
                </a:solidFill>
                <a:latin typeface="+mj-lt"/>
              </a:rPr>
              <a:t>Referenten</a:t>
            </a:r>
          </a:p>
        </p:txBody>
      </p:sp>
      <p:sp>
        <p:nvSpPr>
          <p:cNvPr id="31" name="Textfeld 30"/>
          <p:cNvSpPr txBox="1"/>
          <p:nvPr userDrawn="1"/>
        </p:nvSpPr>
        <p:spPr>
          <a:xfrm>
            <a:off x="251520" y="555526"/>
            <a:ext cx="6660000" cy="216000"/>
          </a:xfrm>
          <a:prstGeom prst="rect">
            <a:avLst/>
          </a:prstGeom>
          <a:noFill/>
        </p:spPr>
        <p:txBody>
          <a:bodyPr wrap="square" lIns="0" tIns="0" rIns="0" bIns="0" rtlCol="0" anchor="ctr" anchorCtr="0">
            <a:normAutofit/>
          </a:bodyPr>
          <a:lstStyle/>
          <a:p>
            <a:pPr algn="l"/>
            <a:r>
              <a:rPr lang="de-DE" sz="1400" dirty="0">
                <a:solidFill>
                  <a:schemeClr val="tx1"/>
                </a:solidFill>
                <a:latin typeface="+mj-lt"/>
              </a:rPr>
              <a:t>www.pta.de</a:t>
            </a:r>
            <a:endParaRPr lang="de-DE" sz="2400" dirty="0">
              <a:solidFill>
                <a:schemeClr val="tx1"/>
              </a:solidFill>
              <a:latin typeface="+mj-lt"/>
            </a:endParaRPr>
          </a:p>
        </p:txBody>
      </p:sp>
      <p:sp>
        <p:nvSpPr>
          <p:cNvPr id="70" name="Rechteck 69"/>
          <p:cNvSpPr/>
          <p:nvPr userDrawn="1"/>
        </p:nvSpPr>
        <p:spPr>
          <a:xfrm>
            <a:off x="6012160" y="1059982"/>
            <a:ext cx="2592000" cy="3600000"/>
          </a:xfrm>
          <a:prstGeom prst="rect">
            <a:avLst/>
          </a:prstGeom>
          <a:solidFill>
            <a:srgbClr val="006FB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a:p>
        </p:txBody>
      </p:sp>
      <p:sp>
        <p:nvSpPr>
          <p:cNvPr id="71" name="Bildplatzhalter 3"/>
          <p:cNvSpPr>
            <a:spLocks noGrp="1"/>
          </p:cNvSpPr>
          <p:nvPr>
            <p:ph type="pic" sz="quarter" idx="29" hasCustomPrompt="1"/>
          </p:nvPr>
        </p:nvSpPr>
        <p:spPr>
          <a:xfrm>
            <a:off x="6516216" y="1131590"/>
            <a:ext cx="1584176" cy="1800000"/>
          </a:xfrm>
          <a:prstGeom prst="rect">
            <a:avLst/>
          </a:prstGeom>
          <a:ln>
            <a:noFill/>
          </a:ln>
        </p:spPr>
        <p:txBody>
          <a:bodyPr anchor="ctr" anchorCtr="0"/>
          <a:lstStyle>
            <a:lvl1pPr marL="0" indent="0" algn="ctr">
              <a:buNone/>
              <a:defRPr sz="1200" baseline="0">
                <a:ln>
                  <a:noFill/>
                </a:ln>
                <a:solidFill>
                  <a:schemeClr val="bg1"/>
                </a:solidFill>
                <a:latin typeface="+mj-lt"/>
              </a:defRPr>
            </a:lvl1pPr>
          </a:lstStyle>
          <a:p>
            <a:r>
              <a:rPr lang="de-DE" dirty="0"/>
              <a:t>Auf das Symbol klicken um ein Referenten-Foto hinzuzufügen</a:t>
            </a:r>
          </a:p>
        </p:txBody>
      </p:sp>
      <p:sp>
        <p:nvSpPr>
          <p:cNvPr id="72" name="Inhaltsplatzhalter 3"/>
          <p:cNvSpPr>
            <a:spLocks noGrp="1"/>
          </p:cNvSpPr>
          <p:nvPr>
            <p:ph sz="quarter" idx="30" hasCustomPrompt="1"/>
          </p:nvPr>
        </p:nvSpPr>
        <p:spPr>
          <a:xfrm>
            <a:off x="6012160" y="3003798"/>
            <a:ext cx="2592181" cy="252000"/>
          </a:xfrm>
          <a:prstGeom prst="rect">
            <a:avLst/>
          </a:prstGeom>
        </p:spPr>
        <p:txBody>
          <a:bodyPr lIns="72000" tIns="0" rIns="72000" bIns="0" anchor="ctr" anchorCtr="0"/>
          <a:lstStyle>
            <a:lvl1pPr marL="0" indent="0" algn="ctr">
              <a:buNone/>
              <a:defRPr sz="1400" b="1">
                <a:solidFill>
                  <a:schemeClr val="bg1"/>
                </a:solidFill>
              </a:defRPr>
            </a:lvl1pPr>
          </a:lstStyle>
          <a:p>
            <a:pPr lvl="0"/>
            <a:r>
              <a:rPr lang="de-DE" dirty="0"/>
              <a:t>Referent hinzufügen</a:t>
            </a:r>
          </a:p>
        </p:txBody>
      </p:sp>
      <p:sp>
        <p:nvSpPr>
          <p:cNvPr id="73" name="Inhaltsplatzhalter 3"/>
          <p:cNvSpPr>
            <a:spLocks noGrp="1"/>
          </p:cNvSpPr>
          <p:nvPr>
            <p:ph sz="quarter" idx="31" hasCustomPrompt="1"/>
          </p:nvPr>
        </p:nvSpPr>
        <p:spPr>
          <a:xfrm>
            <a:off x="6012160" y="3270018"/>
            <a:ext cx="2592181" cy="756056"/>
          </a:xfrm>
          <a:prstGeom prst="rect">
            <a:avLst/>
          </a:prstGeom>
        </p:spPr>
        <p:txBody>
          <a:bodyPr lIns="72000" tIns="0" rIns="72000" bIns="0" anchor="ctr" anchorCtr="0"/>
          <a:lstStyle>
            <a:lvl1pPr marL="0" indent="0" algn="ctr">
              <a:buNone/>
              <a:defRPr sz="1400" b="0">
                <a:solidFill>
                  <a:schemeClr val="bg1"/>
                </a:solidFill>
              </a:defRPr>
            </a:lvl1pPr>
          </a:lstStyle>
          <a:p>
            <a:pPr lvl="0"/>
            <a:r>
              <a:rPr lang="de-DE" dirty="0"/>
              <a:t>Adresse (dreizeilig)</a:t>
            </a:r>
          </a:p>
        </p:txBody>
      </p:sp>
      <p:sp>
        <p:nvSpPr>
          <p:cNvPr id="74" name="Inhaltsplatzhalter 3"/>
          <p:cNvSpPr>
            <a:spLocks noGrp="1"/>
          </p:cNvSpPr>
          <p:nvPr>
            <p:ph sz="quarter" idx="32" hasCustomPrompt="1"/>
          </p:nvPr>
        </p:nvSpPr>
        <p:spPr>
          <a:xfrm>
            <a:off x="6012160" y="4119950"/>
            <a:ext cx="2592181" cy="252000"/>
          </a:xfrm>
          <a:prstGeom prst="rect">
            <a:avLst/>
          </a:prstGeom>
        </p:spPr>
        <p:txBody>
          <a:bodyPr lIns="72000" tIns="0" rIns="72000" bIns="0" anchor="ctr" anchorCtr="0"/>
          <a:lstStyle>
            <a:lvl1pPr marL="0" indent="0" algn="ctr">
              <a:buNone/>
              <a:defRPr sz="1400" b="0">
                <a:solidFill>
                  <a:schemeClr val="bg1"/>
                </a:solidFill>
              </a:defRPr>
            </a:lvl1pPr>
          </a:lstStyle>
          <a:p>
            <a:pPr lvl="0"/>
            <a:r>
              <a:rPr lang="de-DE" dirty="0"/>
              <a:t>Telefonnummer bearbeiten</a:t>
            </a:r>
          </a:p>
        </p:txBody>
      </p:sp>
      <p:sp>
        <p:nvSpPr>
          <p:cNvPr id="75" name="Inhaltsplatzhalter 3"/>
          <p:cNvSpPr>
            <a:spLocks noGrp="1"/>
          </p:cNvSpPr>
          <p:nvPr>
            <p:ph sz="quarter" idx="33" hasCustomPrompt="1"/>
          </p:nvPr>
        </p:nvSpPr>
        <p:spPr>
          <a:xfrm>
            <a:off x="6012160" y="4371950"/>
            <a:ext cx="2592181" cy="252000"/>
          </a:xfrm>
          <a:prstGeom prst="rect">
            <a:avLst/>
          </a:prstGeom>
        </p:spPr>
        <p:txBody>
          <a:bodyPr lIns="72000" tIns="0" rIns="72000" bIns="0" anchor="ctr" anchorCtr="0"/>
          <a:lstStyle>
            <a:lvl1pPr marL="0" indent="0" algn="ctr">
              <a:buNone/>
              <a:defRPr sz="1400" b="0">
                <a:solidFill>
                  <a:schemeClr val="bg1"/>
                </a:solidFill>
              </a:defRPr>
            </a:lvl1pPr>
          </a:lstStyle>
          <a:p>
            <a:pPr lvl="0"/>
            <a:r>
              <a:rPr lang="de-DE" dirty="0"/>
              <a:t>E-Mail-Adresse bearbeiten</a:t>
            </a:r>
          </a:p>
        </p:txBody>
      </p:sp>
      <p:sp>
        <p:nvSpPr>
          <p:cNvPr id="82" name="Rechteck 81"/>
          <p:cNvSpPr/>
          <p:nvPr userDrawn="1"/>
        </p:nvSpPr>
        <p:spPr>
          <a:xfrm>
            <a:off x="539463" y="1059982"/>
            <a:ext cx="2592000" cy="3600000"/>
          </a:xfrm>
          <a:prstGeom prst="rect">
            <a:avLst/>
          </a:prstGeom>
          <a:solidFill>
            <a:srgbClr val="006FB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a:p>
        </p:txBody>
      </p:sp>
      <p:sp>
        <p:nvSpPr>
          <p:cNvPr id="83" name="Bildplatzhalter 3"/>
          <p:cNvSpPr>
            <a:spLocks noGrp="1"/>
          </p:cNvSpPr>
          <p:nvPr>
            <p:ph type="pic" sz="quarter" idx="34" hasCustomPrompt="1"/>
          </p:nvPr>
        </p:nvSpPr>
        <p:spPr>
          <a:xfrm>
            <a:off x="1043519" y="1131590"/>
            <a:ext cx="1584176" cy="1800000"/>
          </a:xfrm>
          <a:prstGeom prst="rect">
            <a:avLst/>
          </a:prstGeom>
          <a:ln>
            <a:noFill/>
          </a:ln>
        </p:spPr>
        <p:txBody>
          <a:bodyPr anchor="ctr" anchorCtr="0"/>
          <a:lstStyle>
            <a:lvl1pPr marL="0" indent="0" algn="ctr">
              <a:buNone/>
              <a:defRPr sz="1200" baseline="0">
                <a:ln>
                  <a:noFill/>
                </a:ln>
                <a:solidFill>
                  <a:schemeClr val="bg1"/>
                </a:solidFill>
                <a:latin typeface="+mj-lt"/>
              </a:defRPr>
            </a:lvl1pPr>
          </a:lstStyle>
          <a:p>
            <a:r>
              <a:rPr lang="de-DE" dirty="0"/>
              <a:t>Auf das Symbol klicken um ein Referenten-Foto hinzuzufügen</a:t>
            </a:r>
          </a:p>
        </p:txBody>
      </p:sp>
      <p:sp>
        <p:nvSpPr>
          <p:cNvPr id="84" name="Inhaltsplatzhalter 3"/>
          <p:cNvSpPr>
            <a:spLocks noGrp="1"/>
          </p:cNvSpPr>
          <p:nvPr>
            <p:ph sz="quarter" idx="35" hasCustomPrompt="1"/>
          </p:nvPr>
        </p:nvSpPr>
        <p:spPr>
          <a:xfrm>
            <a:off x="539464" y="3003798"/>
            <a:ext cx="2592181" cy="252000"/>
          </a:xfrm>
          <a:prstGeom prst="rect">
            <a:avLst/>
          </a:prstGeom>
        </p:spPr>
        <p:txBody>
          <a:bodyPr lIns="72000" tIns="0" rIns="72000" bIns="0" anchor="ctr" anchorCtr="0"/>
          <a:lstStyle>
            <a:lvl1pPr marL="0" indent="0" algn="ctr">
              <a:buNone/>
              <a:defRPr sz="1400" b="1">
                <a:solidFill>
                  <a:schemeClr val="bg1"/>
                </a:solidFill>
              </a:defRPr>
            </a:lvl1pPr>
          </a:lstStyle>
          <a:p>
            <a:pPr lvl="0"/>
            <a:r>
              <a:rPr lang="de-DE" dirty="0"/>
              <a:t>Referent hinzufügen</a:t>
            </a:r>
          </a:p>
        </p:txBody>
      </p:sp>
      <p:sp>
        <p:nvSpPr>
          <p:cNvPr id="85" name="Inhaltsplatzhalter 3"/>
          <p:cNvSpPr>
            <a:spLocks noGrp="1"/>
          </p:cNvSpPr>
          <p:nvPr>
            <p:ph sz="quarter" idx="36" hasCustomPrompt="1"/>
          </p:nvPr>
        </p:nvSpPr>
        <p:spPr>
          <a:xfrm>
            <a:off x="539464" y="3270018"/>
            <a:ext cx="2592181" cy="756056"/>
          </a:xfrm>
          <a:prstGeom prst="rect">
            <a:avLst/>
          </a:prstGeom>
        </p:spPr>
        <p:txBody>
          <a:bodyPr lIns="72000" tIns="0" rIns="72000" bIns="0" anchor="ctr" anchorCtr="0"/>
          <a:lstStyle>
            <a:lvl1pPr marL="0" indent="0" algn="ctr">
              <a:buNone/>
              <a:defRPr sz="1400" b="0">
                <a:solidFill>
                  <a:schemeClr val="bg1"/>
                </a:solidFill>
              </a:defRPr>
            </a:lvl1pPr>
          </a:lstStyle>
          <a:p>
            <a:pPr lvl="0"/>
            <a:r>
              <a:rPr lang="de-DE" dirty="0"/>
              <a:t>Adresse (dreizeilig)</a:t>
            </a:r>
          </a:p>
        </p:txBody>
      </p:sp>
      <p:sp>
        <p:nvSpPr>
          <p:cNvPr id="86" name="Inhaltsplatzhalter 3"/>
          <p:cNvSpPr>
            <a:spLocks noGrp="1"/>
          </p:cNvSpPr>
          <p:nvPr>
            <p:ph sz="quarter" idx="37" hasCustomPrompt="1"/>
          </p:nvPr>
        </p:nvSpPr>
        <p:spPr>
          <a:xfrm>
            <a:off x="539464" y="4119950"/>
            <a:ext cx="2592181" cy="252000"/>
          </a:xfrm>
          <a:prstGeom prst="rect">
            <a:avLst/>
          </a:prstGeom>
        </p:spPr>
        <p:txBody>
          <a:bodyPr lIns="72000" tIns="0" rIns="72000" bIns="0" anchor="ctr" anchorCtr="0"/>
          <a:lstStyle>
            <a:lvl1pPr marL="0" indent="0" algn="ctr">
              <a:buNone/>
              <a:defRPr sz="1400" b="0">
                <a:solidFill>
                  <a:schemeClr val="bg1"/>
                </a:solidFill>
              </a:defRPr>
            </a:lvl1pPr>
          </a:lstStyle>
          <a:p>
            <a:pPr lvl="0"/>
            <a:r>
              <a:rPr lang="de-DE" dirty="0"/>
              <a:t>Telefonnummer bearbeiten</a:t>
            </a:r>
          </a:p>
        </p:txBody>
      </p:sp>
      <p:sp>
        <p:nvSpPr>
          <p:cNvPr id="87" name="Inhaltsplatzhalter 3"/>
          <p:cNvSpPr>
            <a:spLocks noGrp="1"/>
          </p:cNvSpPr>
          <p:nvPr>
            <p:ph sz="quarter" idx="38" hasCustomPrompt="1"/>
          </p:nvPr>
        </p:nvSpPr>
        <p:spPr>
          <a:xfrm>
            <a:off x="539464" y="4371950"/>
            <a:ext cx="2592181" cy="252000"/>
          </a:xfrm>
          <a:prstGeom prst="rect">
            <a:avLst/>
          </a:prstGeom>
        </p:spPr>
        <p:txBody>
          <a:bodyPr lIns="72000" tIns="0" rIns="72000" bIns="0" anchor="ctr" anchorCtr="0"/>
          <a:lstStyle>
            <a:lvl1pPr marL="0" indent="0" algn="ctr">
              <a:buNone/>
              <a:defRPr sz="1400" b="0">
                <a:solidFill>
                  <a:schemeClr val="bg1"/>
                </a:solidFill>
              </a:defRPr>
            </a:lvl1pPr>
          </a:lstStyle>
          <a:p>
            <a:pPr lvl="0"/>
            <a:r>
              <a:rPr lang="de-DE" dirty="0"/>
              <a:t>E-Mail-Adresse bearbeiten</a:t>
            </a:r>
          </a:p>
        </p:txBody>
      </p:sp>
      <p:sp>
        <p:nvSpPr>
          <p:cNvPr id="94" name="Rechteck 93"/>
          <p:cNvSpPr/>
          <p:nvPr userDrawn="1"/>
        </p:nvSpPr>
        <p:spPr>
          <a:xfrm>
            <a:off x="3275856" y="1059982"/>
            <a:ext cx="2592000" cy="3600000"/>
          </a:xfrm>
          <a:prstGeom prst="rect">
            <a:avLst/>
          </a:prstGeom>
          <a:solidFill>
            <a:srgbClr val="006FB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a:p>
        </p:txBody>
      </p:sp>
      <p:sp>
        <p:nvSpPr>
          <p:cNvPr id="95" name="Bildplatzhalter 3"/>
          <p:cNvSpPr>
            <a:spLocks noGrp="1"/>
          </p:cNvSpPr>
          <p:nvPr>
            <p:ph type="pic" sz="quarter" idx="17" hasCustomPrompt="1"/>
          </p:nvPr>
        </p:nvSpPr>
        <p:spPr>
          <a:xfrm>
            <a:off x="3779912" y="1131590"/>
            <a:ext cx="1584176" cy="1800000"/>
          </a:xfrm>
          <a:prstGeom prst="rect">
            <a:avLst/>
          </a:prstGeom>
          <a:ln>
            <a:noFill/>
          </a:ln>
        </p:spPr>
        <p:txBody>
          <a:bodyPr anchor="ctr" anchorCtr="0"/>
          <a:lstStyle>
            <a:lvl1pPr marL="0" indent="0" algn="ctr">
              <a:buNone/>
              <a:defRPr sz="1200" baseline="0">
                <a:ln>
                  <a:noFill/>
                </a:ln>
                <a:solidFill>
                  <a:schemeClr val="bg1"/>
                </a:solidFill>
                <a:latin typeface="+mj-lt"/>
              </a:defRPr>
            </a:lvl1pPr>
          </a:lstStyle>
          <a:p>
            <a:r>
              <a:rPr lang="de-DE" dirty="0"/>
              <a:t>Auf das Symbol klicken um ein Referenten-Foto hinzuzufügen</a:t>
            </a:r>
          </a:p>
        </p:txBody>
      </p:sp>
      <p:sp>
        <p:nvSpPr>
          <p:cNvPr id="96" name="Inhaltsplatzhalter 3"/>
          <p:cNvSpPr>
            <a:spLocks noGrp="1"/>
          </p:cNvSpPr>
          <p:nvPr>
            <p:ph sz="quarter" idx="20" hasCustomPrompt="1"/>
          </p:nvPr>
        </p:nvSpPr>
        <p:spPr>
          <a:xfrm>
            <a:off x="3275856" y="3003798"/>
            <a:ext cx="2592181" cy="252000"/>
          </a:xfrm>
          <a:prstGeom prst="rect">
            <a:avLst/>
          </a:prstGeom>
        </p:spPr>
        <p:txBody>
          <a:bodyPr lIns="72000" tIns="0" rIns="72000" bIns="0" anchor="ctr" anchorCtr="0"/>
          <a:lstStyle>
            <a:lvl1pPr marL="0" indent="0" algn="ctr">
              <a:buNone/>
              <a:defRPr sz="1400" b="1">
                <a:solidFill>
                  <a:schemeClr val="bg1"/>
                </a:solidFill>
              </a:defRPr>
            </a:lvl1pPr>
          </a:lstStyle>
          <a:p>
            <a:pPr lvl="0"/>
            <a:r>
              <a:rPr lang="de-DE" dirty="0"/>
              <a:t>Referent hinzufügen</a:t>
            </a:r>
          </a:p>
        </p:txBody>
      </p:sp>
      <p:sp>
        <p:nvSpPr>
          <p:cNvPr id="97" name="Inhaltsplatzhalter 3"/>
          <p:cNvSpPr>
            <a:spLocks noGrp="1"/>
          </p:cNvSpPr>
          <p:nvPr>
            <p:ph sz="quarter" idx="21" hasCustomPrompt="1"/>
          </p:nvPr>
        </p:nvSpPr>
        <p:spPr>
          <a:xfrm>
            <a:off x="3275856" y="3270018"/>
            <a:ext cx="2592181" cy="756056"/>
          </a:xfrm>
          <a:prstGeom prst="rect">
            <a:avLst/>
          </a:prstGeom>
        </p:spPr>
        <p:txBody>
          <a:bodyPr lIns="72000" tIns="0" rIns="72000" bIns="0" anchor="ctr" anchorCtr="0"/>
          <a:lstStyle>
            <a:lvl1pPr marL="0" indent="0" algn="ctr">
              <a:buNone/>
              <a:defRPr sz="1400" b="0">
                <a:solidFill>
                  <a:schemeClr val="bg1"/>
                </a:solidFill>
              </a:defRPr>
            </a:lvl1pPr>
          </a:lstStyle>
          <a:p>
            <a:pPr lvl="0"/>
            <a:r>
              <a:rPr lang="de-DE" dirty="0"/>
              <a:t>Adresse (dreizeilig)</a:t>
            </a:r>
          </a:p>
        </p:txBody>
      </p:sp>
      <p:sp>
        <p:nvSpPr>
          <p:cNvPr id="98" name="Inhaltsplatzhalter 3"/>
          <p:cNvSpPr>
            <a:spLocks noGrp="1"/>
          </p:cNvSpPr>
          <p:nvPr>
            <p:ph sz="quarter" idx="22" hasCustomPrompt="1"/>
          </p:nvPr>
        </p:nvSpPr>
        <p:spPr>
          <a:xfrm>
            <a:off x="3275856" y="4119950"/>
            <a:ext cx="2592181" cy="252000"/>
          </a:xfrm>
          <a:prstGeom prst="rect">
            <a:avLst/>
          </a:prstGeom>
        </p:spPr>
        <p:txBody>
          <a:bodyPr lIns="72000" tIns="0" rIns="72000" bIns="0" anchor="ctr" anchorCtr="0"/>
          <a:lstStyle>
            <a:lvl1pPr marL="0" indent="0" algn="ctr">
              <a:buNone/>
              <a:defRPr sz="1400" b="0">
                <a:solidFill>
                  <a:schemeClr val="bg1"/>
                </a:solidFill>
              </a:defRPr>
            </a:lvl1pPr>
          </a:lstStyle>
          <a:p>
            <a:pPr lvl="0"/>
            <a:r>
              <a:rPr lang="de-DE" dirty="0"/>
              <a:t>Telefonnummer bearbeiten</a:t>
            </a:r>
          </a:p>
        </p:txBody>
      </p:sp>
      <p:sp>
        <p:nvSpPr>
          <p:cNvPr id="99" name="Inhaltsplatzhalter 3"/>
          <p:cNvSpPr>
            <a:spLocks noGrp="1"/>
          </p:cNvSpPr>
          <p:nvPr>
            <p:ph sz="quarter" idx="23" hasCustomPrompt="1"/>
          </p:nvPr>
        </p:nvSpPr>
        <p:spPr>
          <a:xfrm>
            <a:off x="3275856" y="4371950"/>
            <a:ext cx="2592181" cy="252000"/>
          </a:xfrm>
          <a:prstGeom prst="rect">
            <a:avLst/>
          </a:prstGeom>
        </p:spPr>
        <p:txBody>
          <a:bodyPr lIns="72000" tIns="0" rIns="72000" bIns="0" anchor="ctr" anchorCtr="0"/>
          <a:lstStyle>
            <a:lvl1pPr marL="0" indent="0" algn="ctr">
              <a:buNone/>
              <a:defRPr sz="1400" b="0">
                <a:solidFill>
                  <a:schemeClr val="bg1"/>
                </a:solidFill>
              </a:defRPr>
            </a:lvl1pPr>
          </a:lstStyle>
          <a:p>
            <a:pPr lvl="0"/>
            <a:r>
              <a:rPr lang="de-DE" dirty="0"/>
              <a:t>E-Mail-Adresse bearbeiten</a:t>
            </a:r>
          </a:p>
        </p:txBody>
      </p:sp>
    </p:spTree>
    <p:extLst>
      <p:ext uri="{BB962C8B-B14F-4D97-AF65-F5344CB8AC3E}">
        <p14:creationId xmlns:p14="http://schemas.microsoft.com/office/powerpoint/2010/main" val="3951109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856292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6" name="Titel 19"/>
          <p:cNvSpPr>
            <a:spLocks noGrp="1"/>
          </p:cNvSpPr>
          <p:nvPr>
            <p:ph type="title" hasCustomPrompt="1"/>
          </p:nvPr>
        </p:nvSpPr>
        <p:spPr>
          <a:xfrm>
            <a:off x="250825" y="195263"/>
            <a:ext cx="6660000" cy="360000"/>
          </a:xfrm>
          <a:prstGeom prst="rect">
            <a:avLst/>
          </a:prstGeom>
        </p:spPr>
        <p:txBody>
          <a:bodyPr lIns="0" tIns="0" rIns="0" bIns="0">
            <a:normAutofit/>
          </a:bodyPr>
          <a:lstStyle>
            <a:lvl1pPr algn="l">
              <a:defRPr sz="2400" baseline="0">
                <a:solidFill>
                  <a:srgbClr val="006FB9"/>
                </a:solidFill>
              </a:defRPr>
            </a:lvl1pPr>
          </a:lstStyle>
          <a:p>
            <a:r>
              <a:rPr lang="de-DE" dirty="0"/>
              <a:t>Titel bearbeiten</a:t>
            </a:r>
          </a:p>
        </p:txBody>
      </p:sp>
      <p:sp>
        <p:nvSpPr>
          <p:cNvPr id="8" name="Inhaltsplatzhalter 22"/>
          <p:cNvSpPr>
            <a:spLocks noGrp="1"/>
          </p:cNvSpPr>
          <p:nvPr>
            <p:ph sz="quarter" idx="13" hasCustomPrompt="1"/>
          </p:nvPr>
        </p:nvSpPr>
        <p:spPr>
          <a:xfrm>
            <a:off x="250825" y="555262"/>
            <a:ext cx="6660000" cy="216000"/>
          </a:xfrm>
          <a:prstGeom prst="rect">
            <a:avLst/>
          </a:prstGeom>
        </p:spPr>
        <p:txBody>
          <a:bodyPr lIns="0" tIns="0" rIns="0" bIns="0">
            <a:normAutofit/>
          </a:bodyPr>
          <a:lstStyle>
            <a:lvl1pPr marL="0" indent="0">
              <a:buNone/>
              <a:defRPr sz="1400" baseline="0">
                <a:solidFill>
                  <a:schemeClr val="accent6"/>
                </a:solidFill>
                <a:latin typeface="+mj-lt"/>
              </a:defRPr>
            </a:lvl1pPr>
          </a:lstStyle>
          <a:p>
            <a:pPr lvl="0"/>
            <a:r>
              <a:rPr lang="de-DE" dirty="0"/>
              <a:t>Untertitel bearbeiten</a:t>
            </a:r>
          </a:p>
        </p:txBody>
      </p:sp>
      <p:sp>
        <p:nvSpPr>
          <p:cNvPr id="10" name="Inhaltsplatzhalter 6"/>
          <p:cNvSpPr>
            <a:spLocks noGrp="1"/>
          </p:cNvSpPr>
          <p:nvPr>
            <p:ph sz="quarter" idx="16" hasCustomPrompt="1"/>
          </p:nvPr>
        </p:nvSpPr>
        <p:spPr>
          <a:xfrm>
            <a:off x="250825" y="1059582"/>
            <a:ext cx="8712000" cy="3600000"/>
          </a:xfrm>
          <a:prstGeom prst="rect">
            <a:avLst/>
          </a:prstGeom>
        </p:spPr>
        <p:txBody>
          <a:bodyPr lIns="0" tIns="0" rIns="0" bIns="0">
            <a:normAutofit/>
          </a:bodyPr>
          <a:lstStyle>
            <a:lvl1pPr marL="0" indent="0">
              <a:buFont typeface="+mj-lt"/>
              <a:buNone/>
              <a:defRPr sz="1400">
                <a:ln>
                  <a:noFill/>
                </a:ln>
                <a:solidFill>
                  <a:schemeClr val="accent6"/>
                </a:solidFill>
                <a:latin typeface="+mj-lt"/>
              </a:defRPr>
            </a:lvl1pPr>
            <a:lvl2pPr marL="914354" indent="-457178">
              <a:buFont typeface="+mj-lt"/>
              <a:buAutoNum type="arabicPeriod"/>
              <a:defRPr sz="1400">
                <a:ln>
                  <a:noFill/>
                </a:ln>
                <a:solidFill>
                  <a:schemeClr val="tx1">
                    <a:lumMod val="75000"/>
                    <a:lumOff val="25000"/>
                  </a:schemeClr>
                </a:solidFill>
                <a:latin typeface="+mj-lt"/>
              </a:defRPr>
            </a:lvl2pPr>
            <a:lvl3pPr marL="1371532" indent="-457178">
              <a:buFont typeface="+mj-lt"/>
              <a:buAutoNum type="arabicPeriod"/>
              <a:defRPr sz="1400">
                <a:ln>
                  <a:noFill/>
                </a:ln>
                <a:solidFill>
                  <a:schemeClr val="tx1">
                    <a:lumMod val="75000"/>
                    <a:lumOff val="25000"/>
                  </a:schemeClr>
                </a:solidFill>
                <a:latin typeface="+mj-lt"/>
              </a:defRPr>
            </a:lvl3pPr>
            <a:lvl4pPr marL="1828709" indent="-457178">
              <a:buFont typeface="+mj-lt"/>
              <a:buAutoNum type="arabicPeriod"/>
              <a:defRPr sz="1400">
                <a:ln>
                  <a:noFill/>
                </a:ln>
                <a:solidFill>
                  <a:schemeClr val="tx1">
                    <a:lumMod val="75000"/>
                    <a:lumOff val="25000"/>
                  </a:schemeClr>
                </a:solidFill>
                <a:latin typeface="+mj-lt"/>
              </a:defRPr>
            </a:lvl4pPr>
            <a:lvl5pPr marL="2285886" indent="-457178">
              <a:buFont typeface="+mj-lt"/>
              <a:buAutoNum type="arabicPeriod"/>
              <a:defRPr sz="1600">
                <a:ln>
                  <a:noFill/>
                </a:ln>
                <a:solidFill>
                  <a:schemeClr val="tx1">
                    <a:lumMod val="75000"/>
                    <a:lumOff val="25000"/>
                  </a:schemeClr>
                </a:solidFill>
                <a:latin typeface="+mj-lt"/>
              </a:defRPr>
            </a:lvl5pPr>
            <a:lvl6pPr marL="2743062" indent="-457178">
              <a:buFont typeface="+mj-lt"/>
              <a:buAutoNum type="arabicPeriod"/>
              <a:defRPr sz="1600">
                <a:ln>
                  <a:noFill/>
                </a:ln>
                <a:solidFill>
                  <a:schemeClr val="tx1">
                    <a:lumMod val="75000"/>
                    <a:lumOff val="25000"/>
                  </a:schemeClr>
                </a:solidFill>
                <a:latin typeface="+mj-lt"/>
              </a:defRPr>
            </a:lvl6pPr>
            <a:lvl7pPr marL="3200240" indent="-457178">
              <a:buFont typeface="+mj-lt"/>
              <a:buAutoNum type="arabicPeriod"/>
              <a:defRPr sz="1600">
                <a:ln>
                  <a:noFill/>
                </a:ln>
                <a:solidFill>
                  <a:schemeClr val="tx1">
                    <a:lumMod val="75000"/>
                    <a:lumOff val="25000"/>
                  </a:schemeClr>
                </a:solidFill>
                <a:latin typeface="+mj-lt"/>
              </a:defRPr>
            </a:lvl7pPr>
            <a:lvl8pPr marL="3657418" indent="-457178">
              <a:buFont typeface="+mj-lt"/>
              <a:buAutoNum type="arabicPeriod"/>
              <a:defRPr>
                <a:ln>
                  <a:noFill/>
                </a:ln>
                <a:solidFill>
                  <a:schemeClr val="tx1">
                    <a:lumMod val="75000"/>
                    <a:lumOff val="25000"/>
                  </a:schemeClr>
                </a:solidFill>
                <a:latin typeface="+mj-lt"/>
              </a:defRPr>
            </a:lvl8pPr>
          </a:lstStyle>
          <a:p>
            <a:pPr lvl="0"/>
            <a:r>
              <a:rPr lang="de-DE" dirty="0"/>
              <a:t>Inhalt bearbeiten</a:t>
            </a:r>
          </a:p>
        </p:txBody>
      </p:sp>
    </p:spTree>
    <p:extLst>
      <p:ext uri="{BB962C8B-B14F-4D97-AF65-F5344CB8AC3E}">
        <p14:creationId xmlns:p14="http://schemas.microsoft.com/office/powerpoint/2010/main" val="4146379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zweizeiliger Titel)">
    <p:spTree>
      <p:nvGrpSpPr>
        <p:cNvPr id="1" name=""/>
        <p:cNvGrpSpPr/>
        <p:nvPr/>
      </p:nvGrpSpPr>
      <p:grpSpPr>
        <a:xfrm>
          <a:off x="0" y="0"/>
          <a:ext cx="0" cy="0"/>
          <a:chOff x="0" y="0"/>
          <a:chExt cx="0" cy="0"/>
        </a:xfrm>
      </p:grpSpPr>
      <p:sp>
        <p:nvSpPr>
          <p:cNvPr id="6" name="Titel 19"/>
          <p:cNvSpPr>
            <a:spLocks noGrp="1"/>
          </p:cNvSpPr>
          <p:nvPr>
            <p:ph type="title" hasCustomPrompt="1"/>
          </p:nvPr>
        </p:nvSpPr>
        <p:spPr>
          <a:xfrm>
            <a:off x="250825" y="195263"/>
            <a:ext cx="6660000" cy="720000"/>
          </a:xfrm>
          <a:prstGeom prst="rect">
            <a:avLst/>
          </a:prstGeom>
        </p:spPr>
        <p:txBody>
          <a:bodyPr lIns="0" tIns="0" rIns="0" bIns="0">
            <a:normAutofit/>
          </a:bodyPr>
          <a:lstStyle>
            <a:lvl1pPr algn="l">
              <a:lnSpc>
                <a:spcPct val="100000"/>
              </a:lnSpc>
              <a:defRPr sz="2400" baseline="0">
                <a:solidFill>
                  <a:srgbClr val="006FB9"/>
                </a:solidFill>
              </a:defRPr>
            </a:lvl1pPr>
          </a:lstStyle>
          <a:p>
            <a:r>
              <a:rPr lang="de-DE" dirty="0"/>
              <a:t>Titel bearbeiten</a:t>
            </a:r>
            <a:br>
              <a:rPr lang="de-DE" dirty="0"/>
            </a:br>
            <a:r>
              <a:rPr lang="de-DE" dirty="0" err="1"/>
              <a:t>asdasdasda</a:t>
            </a:r>
            <a:endParaRPr lang="de-DE" dirty="0"/>
          </a:p>
        </p:txBody>
      </p:sp>
      <p:sp>
        <p:nvSpPr>
          <p:cNvPr id="8" name="Inhaltsplatzhalter 22"/>
          <p:cNvSpPr>
            <a:spLocks noGrp="1"/>
          </p:cNvSpPr>
          <p:nvPr>
            <p:ph sz="quarter" idx="13" hasCustomPrompt="1"/>
          </p:nvPr>
        </p:nvSpPr>
        <p:spPr>
          <a:xfrm>
            <a:off x="250825" y="915413"/>
            <a:ext cx="6660000" cy="216000"/>
          </a:xfrm>
          <a:prstGeom prst="rect">
            <a:avLst/>
          </a:prstGeom>
        </p:spPr>
        <p:txBody>
          <a:bodyPr lIns="0" tIns="0" rIns="0" bIns="0">
            <a:normAutofit/>
          </a:bodyPr>
          <a:lstStyle>
            <a:lvl1pPr marL="0" indent="0">
              <a:buNone/>
              <a:defRPr sz="1400" baseline="0">
                <a:solidFill>
                  <a:schemeClr val="accent6"/>
                </a:solidFill>
                <a:latin typeface="+mj-lt"/>
              </a:defRPr>
            </a:lvl1pPr>
          </a:lstStyle>
          <a:p>
            <a:pPr lvl="0"/>
            <a:r>
              <a:rPr lang="de-DE" dirty="0"/>
              <a:t>Untertitel bearbeiten</a:t>
            </a:r>
          </a:p>
        </p:txBody>
      </p:sp>
      <p:sp>
        <p:nvSpPr>
          <p:cNvPr id="10" name="Inhaltsplatzhalter 6"/>
          <p:cNvSpPr>
            <a:spLocks noGrp="1"/>
          </p:cNvSpPr>
          <p:nvPr>
            <p:ph sz="quarter" idx="16" hasCustomPrompt="1"/>
          </p:nvPr>
        </p:nvSpPr>
        <p:spPr>
          <a:xfrm>
            <a:off x="250825" y="1275606"/>
            <a:ext cx="8712000" cy="3383976"/>
          </a:xfrm>
          <a:prstGeom prst="rect">
            <a:avLst/>
          </a:prstGeom>
        </p:spPr>
        <p:txBody>
          <a:bodyPr lIns="0" tIns="0" rIns="0" bIns="0">
            <a:normAutofit/>
          </a:bodyPr>
          <a:lstStyle>
            <a:lvl1pPr marL="0" indent="0">
              <a:buFont typeface="+mj-lt"/>
              <a:buNone/>
              <a:defRPr sz="1400">
                <a:ln>
                  <a:noFill/>
                </a:ln>
                <a:solidFill>
                  <a:schemeClr val="accent6"/>
                </a:solidFill>
                <a:latin typeface="+mj-lt"/>
              </a:defRPr>
            </a:lvl1pPr>
            <a:lvl2pPr marL="914354" indent="-457178">
              <a:buFont typeface="+mj-lt"/>
              <a:buAutoNum type="arabicPeriod"/>
              <a:defRPr sz="1400">
                <a:ln>
                  <a:noFill/>
                </a:ln>
                <a:solidFill>
                  <a:schemeClr val="tx1">
                    <a:lumMod val="75000"/>
                    <a:lumOff val="25000"/>
                  </a:schemeClr>
                </a:solidFill>
                <a:latin typeface="+mj-lt"/>
              </a:defRPr>
            </a:lvl2pPr>
            <a:lvl3pPr marL="1371532" indent="-457178">
              <a:buFont typeface="+mj-lt"/>
              <a:buAutoNum type="arabicPeriod"/>
              <a:defRPr sz="1400">
                <a:ln>
                  <a:noFill/>
                </a:ln>
                <a:solidFill>
                  <a:schemeClr val="tx1">
                    <a:lumMod val="75000"/>
                    <a:lumOff val="25000"/>
                  </a:schemeClr>
                </a:solidFill>
                <a:latin typeface="+mj-lt"/>
              </a:defRPr>
            </a:lvl3pPr>
            <a:lvl4pPr marL="1828709" indent="-457178">
              <a:buFont typeface="+mj-lt"/>
              <a:buAutoNum type="arabicPeriod"/>
              <a:defRPr sz="1400">
                <a:ln>
                  <a:noFill/>
                </a:ln>
                <a:solidFill>
                  <a:schemeClr val="tx1">
                    <a:lumMod val="75000"/>
                    <a:lumOff val="25000"/>
                  </a:schemeClr>
                </a:solidFill>
                <a:latin typeface="+mj-lt"/>
              </a:defRPr>
            </a:lvl4pPr>
            <a:lvl5pPr marL="2285886" indent="-457178">
              <a:buFont typeface="+mj-lt"/>
              <a:buAutoNum type="arabicPeriod"/>
              <a:defRPr sz="1600">
                <a:ln>
                  <a:noFill/>
                </a:ln>
                <a:solidFill>
                  <a:schemeClr val="tx1">
                    <a:lumMod val="75000"/>
                    <a:lumOff val="25000"/>
                  </a:schemeClr>
                </a:solidFill>
                <a:latin typeface="+mj-lt"/>
              </a:defRPr>
            </a:lvl5pPr>
            <a:lvl6pPr marL="2743062" indent="-457178">
              <a:buFont typeface="+mj-lt"/>
              <a:buAutoNum type="arabicPeriod"/>
              <a:defRPr sz="1600">
                <a:ln>
                  <a:noFill/>
                </a:ln>
                <a:solidFill>
                  <a:schemeClr val="tx1">
                    <a:lumMod val="75000"/>
                    <a:lumOff val="25000"/>
                  </a:schemeClr>
                </a:solidFill>
                <a:latin typeface="+mj-lt"/>
              </a:defRPr>
            </a:lvl6pPr>
            <a:lvl7pPr marL="3200240" indent="-457178">
              <a:buFont typeface="+mj-lt"/>
              <a:buAutoNum type="arabicPeriod"/>
              <a:defRPr sz="1600">
                <a:ln>
                  <a:noFill/>
                </a:ln>
                <a:solidFill>
                  <a:schemeClr val="tx1">
                    <a:lumMod val="75000"/>
                    <a:lumOff val="25000"/>
                  </a:schemeClr>
                </a:solidFill>
                <a:latin typeface="+mj-lt"/>
              </a:defRPr>
            </a:lvl7pPr>
            <a:lvl8pPr marL="3657418" indent="-457178">
              <a:buFont typeface="+mj-lt"/>
              <a:buAutoNum type="arabicPeriod"/>
              <a:defRPr>
                <a:ln>
                  <a:noFill/>
                </a:ln>
                <a:solidFill>
                  <a:schemeClr val="tx1">
                    <a:lumMod val="75000"/>
                    <a:lumOff val="25000"/>
                  </a:schemeClr>
                </a:solidFill>
                <a:latin typeface="+mj-lt"/>
              </a:defRPr>
            </a:lvl8pPr>
          </a:lstStyle>
          <a:p>
            <a:pPr lvl="0"/>
            <a:r>
              <a:rPr lang="de-DE" dirty="0"/>
              <a:t>Inhalt bearbeiten</a:t>
            </a:r>
          </a:p>
        </p:txBody>
      </p:sp>
    </p:spTree>
    <p:extLst>
      <p:ext uri="{BB962C8B-B14F-4D97-AF65-F5344CB8AC3E}">
        <p14:creationId xmlns:p14="http://schemas.microsoft.com/office/powerpoint/2010/main" val="2205354739"/>
      </p:ext>
    </p:extLst>
  </p:cSld>
  <p:clrMapOvr>
    <a:masterClrMapping/>
  </p:clrMapOvr>
  <p:extLst mod="1">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8" name="Textplatzhalter 7"/>
          <p:cNvSpPr>
            <a:spLocks noGrp="1"/>
          </p:cNvSpPr>
          <p:nvPr>
            <p:ph type="body" sz="quarter" idx="18" hasCustomPrompt="1"/>
          </p:nvPr>
        </p:nvSpPr>
        <p:spPr>
          <a:xfrm>
            <a:off x="250823" y="1059582"/>
            <a:ext cx="8712000" cy="3600000"/>
          </a:xfrm>
          <a:prstGeom prst="rect">
            <a:avLst/>
          </a:prstGeom>
          <a:solidFill>
            <a:schemeClr val="bg1">
              <a:lumMod val="95000"/>
            </a:schemeClr>
          </a:solidFill>
        </p:spPr>
        <p:txBody>
          <a:bodyPr lIns="180000" tIns="108000" rIns="180000" bIns="180000">
            <a:normAutofit/>
          </a:bodyPr>
          <a:lstStyle>
            <a:lvl1pPr marL="457178" indent="-457178">
              <a:lnSpc>
                <a:spcPct val="100000"/>
              </a:lnSpc>
              <a:buFont typeface="+mj-lt"/>
              <a:buAutoNum type="arabicPeriod"/>
              <a:defRPr sz="1800" b="1">
                <a:solidFill>
                  <a:srgbClr val="006FB9"/>
                </a:solidFill>
              </a:defRPr>
            </a:lvl1pPr>
            <a:lvl2pPr marL="971502" indent="-514326">
              <a:lnSpc>
                <a:spcPct val="100000"/>
              </a:lnSpc>
              <a:buFont typeface="+mj-lt"/>
              <a:buAutoNum type="arabicPeriod"/>
              <a:defRPr sz="1400" b="1">
                <a:solidFill>
                  <a:schemeClr val="tx1"/>
                </a:solidFill>
              </a:defRPr>
            </a:lvl2pPr>
            <a:lvl3pPr marL="1257238" indent="-342882">
              <a:lnSpc>
                <a:spcPct val="100000"/>
              </a:lnSpc>
              <a:buFont typeface="+mj-lt"/>
              <a:buAutoNum type="arabicPeriod"/>
              <a:defRPr sz="1400" b="1">
                <a:solidFill>
                  <a:schemeClr val="tx1"/>
                </a:solidFill>
              </a:defRPr>
            </a:lvl3pPr>
            <a:lvl4pPr marL="1828709" indent="-457178">
              <a:buFont typeface="+mj-lt"/>
              <a:buAutoNum type="arabicPeriod"/>
              <a:defRPr sz="1400" b="1">
                <a:solidFill>
                  <a:schemeClr val="tx1"/>
                </a:solidFill>
              </a:defRPr>
            </a:lvl4pPr>
            <a:lvl5pPr marL="2057298" indent="-228589">
              <a:buFont typeface="Wingdings" panose="05000000000000000000" pitchFamily="2" charset="2"/>
              <a:buChar char="§"/>
              <a:defRPr sz="1400" b="1">
                <a:solidFill>
                  <a:schemeClr val="tx1"/>
                </a:solidFill>
              </a:defRPr>
            </a:lvl5pPr>
            <a:lvl6pPr marL="2514474" indent="-228589">
              <a:buFont typeface="Wingdings" panose="05000000000000000000" pitchFamily="2" charset="2"/>
              <a:buChar char="§"/>
              <a:defRPr sz="1400" b="1">
                <a:solidFill>
                  <a:schemeClr val="tx1"/>
                </a:solidFill>
              </a:defRPr>
            </a:lvl6pPr>
            <a:lvl7pPr marL="2971652" indent="-228589">
              <a:buFont typeface="Wingdings" panose="05000000000000000000" pitchFamily="2" charset="2"/>
              <a:buChar char="§"/>
              <a:defRPr sz="1400" b="1">
                <a:solidFill>
                  <a:schemeClr val="tx1"/>
                </a:solidFill>
              </a:defRPr>
            </a:lvl7pPr>
            <a:lvl8pPr marL="3428829" indent="-228589">
              <a:buFont typeface="Wingdings" panose="05000000000000000000" pitchFamily="2" charset="2"/>
              <a:buChar char="§"/>
              <a:defRPr sz="1400" b="1">
                <a:solidFill>
                  <a:schemeClr val="tx1"/>
                </a:solidFill>
              </a:defRPr>
            </a:lvl8pPr>
            <a:lvl9pPr marL="3886006" indent="-228589">
              <a:buFont typeface="Wingdings" panose="05000000000000000000" pitchFamily="2" charset="2"/>
              <a:buChar char="§"/>
              <a:defRPr sz="1400" b="1">
                <a:solidFill>
                  <a:schemeClr val="tx1"/>
                </a:solidFill>
              </a:defRPr>
            </a:lvl9pPr>
          </a:lstStyle>
          <a:p>
            <a:pPr lvl="0"/>
            <a:r>
              <a:rPr lang="de-DE" dirty="0"/>
              <a:t>Inhaltsverzeichnis</a:t>
            </a:r>
          </a:p>
        </p:txBody>
      </p:sp>
      <p:sp>
        <p:nvSpPr>
          <p:cNvPr id="7" name="Inhaltsplatzhalter 22"/>
          <p:cNvSpPr>
            <a:spLocks noGrp="1"/>
          </p:cNvSpPr>
          <p:nvPr>
            <p:ph sz="quarter" idx="13" hasCustomPrompt="1"/>
          </p:nvPr>
        </p:nvSpPr>
        <p:spPr>
          <a:xfrm>
            <a:off x="250825" y="555263"/>
            <a:ext cx="6660000" cy="216000"/>
          </a:xfrm>
          <a:prstGeom prst="rect">
            <a:avLst/>
          </a:prstGeom>
        </p:spPr>
        <p:txBody>
          <a:bodyPr lIns="0" tIns="0" rIns="0" bIns="0">
            <a:normAutofit/>
          </a:bodyPr>
          <a:lstStyle>
            <a:lvl1pPr marL="0" indent="0">
              <a:buNone/>
              <a:defRPr sz="1400" baseline="0">
                <a:solidFill>
                  <a:schemeClr val="tx1"/>
                </a:solidFill>
                <a:latin typeface="+mj-lt"/>
              </a:defRPr>
            </a:lvl1pPr>
          </a:lstStyle>
          <a:p>
            <a:pPr lvl="0"/>
            <a:r>
              <a:rPr lang="de-DE" dirty="0"/>
              <a:t>Titel bearbeiten</a:t>
            </a:r>
          </a:p>
        </p:txBody>
      </p:sp>
      <p:sp>
        <p:nvSpPr>
          <p:cNvPr id="4" name="Textfeld 3"/>
          <p:cNvSpPr txBox="1"/>
          <p:nvPr userDrawn="1"/>
        </p:nvSpPr>
        <p:spPr>
          <a:xfrm>
            <a:off x="251520" y="195528"/>
            <a:ext cx="6660000" cy="369332"/>
          </a:xfrm>
          <a:prstGeom prst="rect">
            <a:avLst/>
          </a:prstGeom>
          <a:noFill/>
        </p:spPr>
        <p:txBody>
          <a:bodyPr wrap="square" lIns="0" tIns="0" rIns="0" bIns="0" rtlCol="0">
            <a:spAutoFit/>
          </a:bodyPr>
          <a:lstStyle/>
          <a:p>
            <a:pPr algn="l"/>
            <a:r>
              <a:rPr lang="de-DE" sz="2400" dirty="0">
                <a:solidFill>
                  <a:schemeClr val="tx2"/>
                </a:solidFill>
                <a:latin typeface="+mj-lt"/>
              </a:rPr>
              <a:t>Inhaltsverzeichnis</a:t>
            </a:r>
          </a:p>
        </p:txBody>
      </p:sp>
    </p:spTree>
    <p:extLst>
      <p:ext uri="{BB962C8B-B14F-4D97-AF65-F5344CB8AC3E}">
        <p14:creationId xmlns:p14="http://schemas.microsoft.com/office/powerpoint/2010/main" val="3571805995"/>
      </p:ext>
    </p:extLst>
  </p:cSld>
  <p:clrMapOvr>
    <a:masterClrMapping/>
  </p:clrMapOvr>
  <p:extLst mod="1">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 (einzeln)">
    <p:spTree>
      <p:nvGrpSpPr>
        <p:cNvPr id="1" name=""/>
        <p:cNvGrpSpPr/>
        <p:nvPr/>
      </p:nvGrpSpPr>
      <p:grpSpPr>
        <a:xfrm>
          <a:off x="0" y="0"/>
          <a:ext cx="0" cy="0"/>
          <a:chOff x="0" y="0"/>
          <a:chExt cx="0" cy="0"/>
        </a:xfrm>
      </p:grpSpPr>
      <p:sp>
        <p:nvSpPr>
          <p:cNvPr id="4" name="Bildplatzhalter 3"/>
          <p:cNvSpPr>
            <a:spLocks noGrp="1"/>
          </p:cNvSpPr>
          <p:nvPr>
            <p:ph type="pic" sz="quarter" idx="17" hasCustomPrompt="1"/>
          </p:nvPr>
        </p:nvSpPr>
        <p:spPr>
          <a:xfrm>
            <a:off x="251520" y="1059582"/>
            <a:ext cx="2520280" cy="3600000"/>
          </a:xfrm>
          <a:prstGeom prst="rect">
            <a:avLst/>
          </a:prstGeom>
        </p:spPr>
        <p:txBody>
          <a:bodyPr anchor="ctr" anchorCtr="1"/>
          <a:lstStyle>
            <a:lvl1pPr marL="0" indent="0" algn="ctr">
              <a:buNone/>
              <a:defRPr sz="1000" baseline="0">
                <a:solidFill>
                  <a:schemeClr val="tx1"/>
                </a:solidFill>
                <a:latin typeface="+mj-lt"/>
              </a:defRPr>
            </a:lvl1pPr>
          </a:lstStyle>
          <a:p>
            <a:r>
              <a:rPr lang="de-DE" dirty="0"/>
              <a:t>Auf das Symbol klicken um ein Bild hinzuzufügen</a:t>
            </a:r>
          </a:p>
        </p:txBody>
      </p:sp>
      <p:sp>
        <p:nvSpPr>
          <p:cNvPr id="7" name="Titel 19"/>
          <p:cNvSpPr>
            <a:spLocks noGrp="1"/>
          </p:cNvSpPr>
          <p:nvPr>
            <p:ph type="title" hasCustomPrompt="1"/>
          </p:nvPr>
        </p:nvSpPr>
        <p:spPr>
          <a:xfrm>
            <a:off x="250825" y="195263"/>
            <a:ext cx="6660000" cy="360000"/>
          </a:xfrm>
          <a:prstGeom prst="rect">
            <a:avLst/>
          </a:prstGeom>
        </p:spPr>
        <p:txBody>
          <a:bodyPr lIns="0" tIns="0" rIns="0" bIns="0">
            <a:normAutofit/>
          </a:bodyPr>
          <a:lstStyle>
            <a:lvl1pPr algn="l">
              <a:defRPr sz="2400" baseline="0">
                <a:solidFill>
                  <a:srgbClr val="006FB9"/>
                </a:solidFill>
              </a:defRPr>
            </a:lvl1pPr>
          </a:lstStyle>
          <a:p>
            <a:r>
              <a:rPr lang="de-DE" dirty="0"/>
              <a:t>Titel bearbeiten</a:t>
            </a:r>
          </a:p>
        </p:txBody>
      </p:sp>
      <p:sp>
        <p:nvSpPr>
          <p:cNvPr id="9" name="Inhaltsplatzhalter 22"/>
          <p:cNvSpPr>
            <a:spLocks noGrp="1"/>
          </p:cNvSpPr>
          <p:nvPr>
            <p:ph sz="quarter" idx="13" hasCustomPrompt="1"/>
          </p:nvPr>
        </p:nvSpPr>
        <p:spPr>
          <a:xfrm>
            <a:off x="250825" y="555262"/>
            <a:ext cx="6660000" cy="216000"/>
          </a:xfrm>
          <a:prstGeom prst="rect">
            <a:avLst/>
          </a:prstGeom>
        </p:spPr>
        <p:txBody>
          <a:bodyPr lIns="0" tIns="0" rIns="0" bIns="0">
            <a:normAutofit/>
          </a:bodyPr>
          <a:lstStyle>
            <a:lvl1pPr marL="0" indent="0">
              <a:buNone/>
              <a:defRPr sz="1400" baseline="0">
                <a:solidFill>
                  <a:schemeClr val="tx1"/>
                </a:solidFill>
                <a:latin typeface="+mj-lt"/>
              </a:defRPr>
            </a:lvl1pPr>
          </a:lstStyle>
          <a:p>
            <a:pPr lvl="0"/>
            <a:r>
              <a:rPr lang="de-DE" dirty="0"/>
              <a:t>Untertitel bearbeiten</a:t>
            </a:r>
          </a:p>
        </p:txBody>
      </p:sp>
      <p:sp>
        <p:nvSpPr>
          <p:cNvPr id="10" name="Inhaltsplatzhalter 6"/>
          <p:cNvSpPr>
            <a:spLocks noGrp="1"/>
          </p:cNvSpPr>
          <p:nvPr>
            <p:ph sz="quarter" idx="18" hasCustomPrompt="1"/>
          </p:nvPr>
        </p:nvSpPr>
        <p:spPr>
          <a:xfrm>
            <a:off x="2915817" y="1059582"/>
            <a:ext cx="6047008" cy="3600000"/>
          </a:xfrm>
          <a:prstGeom prst="rect">
            <a:avLst/>
          </a:prstGeom>
        </p:spPr>
        <p:txBody>
          <a:bodyPr lIns="0" tIns="0" rIns="0" bIns="0">
            <a:normAutofit/>
          </a:bodyPr>
          <a:lstStyle>
            <a:lvl1pPr marL="0" indent="0">
              <a:buFont typeface="+mj-lt"/>
              <a:buNone/>
              <a:defRPr sz="1400">
                <a:ln>
                  <a:noFill/>
                </a:ln>
                <a:solidFill>
                  <a:schemeClr val="tx1"/>
                </a:solidFill>
                <a:latin typeface="+mj-lt"/>
              </a:defRPr>
            </a:lvl1pPr>
            <a:lvl2pPr marL="914354" indent="-457178">
              <a:buFont typeface="+mj-lt"/>
              <a:buAutoNum type="arabicPeriod"/>
              <a:defRPr sz="1400">
                <a:ln>
                  <a:noFill/>
                </a:ln>
                <a:solidFill>
                  <a:schemeClr val="tx1">
                    <a:lumMod val="75000"/>
                    <a:lumOff val="25000"/>
                  </a:schemeClr>
                </a:solidFill>
                <a:latin typeface="+mj-lt"/>
              </a:defRPr>
            </a:lvl2pPr>
            <a:lvl3pPr marL="1371532" indent="-457178">
              <a:buFont typeface="+mj-lt"/>
              <a:buAutoNum type="arabicPeriod"/>
              <a:defRPr sz="1400">
                <a:ln>
                  <a:noFill/>
                </a:ln>
                <a:solidFill>
                  <a:schemeClr val="tx1">
                    <a:lumMod val="75000"/>
                    <a:lumOff val="25000"/>
                  </a:schemeClr>
                </a:solidFill>
                <a:latin typeface="+mj-lt"/>
              </a:defRPr>
            </a:lvl3pPr>
            <a:lvl4pPr marL="1828709" indent="-457178">
              <a:buFont typeface="+mj-lt"/>
              <a:buAutoNum type="arabicPeriod"/>
              <a:defRPr sz="1400">
                <a:ln>
                  <a:noFill/>
                </a:ln>
                <a:solidFill>
                  <a:schemeClr val="tx1">
                    <a:lumMod val="75000"/>
                    <a:lumOff val="25000"/>
                  </a:schemeClr>
                </a:solidFill>
                <a:latin typeface="+mj-lt"/>
              </a:defRPr>
            </a:lvl4pPr>
            <a:lvl5pPr marL="2285886" indent="-457178">
              <a:buFont typeface="+mj-lt"/>
              <a:buAutoNum type="arabicPeriod"/>
              <a:defRPr sz="1600">
                <a:ln>
                  <a:noFill/>
                </a:ln>
                <a:solidFill>
                  <a:schemeClr val="tx1">
                    <a:lumMod val="75000"/>
                    <a:lumOff val="25000"/>
                  </a:schemeClr>
                </a:solidFill>
                <a:latin typeface="+mj-lt"/>
              </a:defRPr>
            </a:lvl5pPr>
            <a:lvl6pPr marL="2743062" indent="-457178">
              <a:buFont typeface="+mj-lt"/>
              <a:buAutoNum type="arabicPeriod"/>
              <a:defRPr sz="1600">
                <a:ln>
                  <a:noFill/>
                </a:ln>
                <a:solidFill>
                  <a:schemeClr val="tx1">
                    <a:lumMod val="75000"/>
                    <a:lumOff val="25000"/>
                  </a:schemeClr>
                </a:solidFill>
                <a:latin typeface="+mj-lt"/>
              </a:defRPr>
            </a:lvl6pPr>
            <a:lvl7pPr marL="3200240" indent="-457178">
              <a:buFont typeface="+mj-lt"/>
              <a:buAutoNum type="arabicPeriod"/>
              <a:defRPr sz="1600">
                <a:ln>
                  <a:noFill/>
                </a:ln>
                <a:solidFill>
                  <a:schemeClr val="tx1">
                    <a:lumMod val="75000"/>
                    <a:lumOff val="25000"/>
                  </a:schemeClr>
                </a:solidFill>
                <a:latin typeface="+mj-lt"/>
              </a:defRPr>
            </a:lvl7pPr>
            <a:lvl8pPr marL="3657418" indent="-457178">
              <a:buFont typeface="+mj-lt"/>
              <a:buAutoNum type="arabicPeriod"/>
              <a:defRPr>
                <a:ln>
                  <a:noFill/>
                </a:ln>
                <a:solidFill>
                  <a:schemeClr val="tx1">
                    <a:lumMod val="75000"/>
                    <a:lumOff val="25000"/>
                  </a:schemeClr>
                </a:solidFill>
                <a:latin typeface="+mj-lt"/>
              </a:defRPr>
            </a:lvl8pPr>
          </a:lstStyle>
          <a:p>
            <a:pPr lvl="0"/>
            <a:r>
              <a:rPr lang="de-DE" dirty="0"/>
              <a:t>Inhalt bearbeiten</a:t>
            </a:r>
          </a:p>
        </p:txBody>
      </p:sp>
    </p:spTree>
    <p:extLst>
      <p:ext uri="{BB962C8B-B14F-4D97-AF65-F5344CB8AC3E}">
        <p14:creationId xmlns:p14="http://schemas.microsoft.com/office/powerpoint/2010/main" val="2752873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zwei)">
    <p:spTree>
      <p:nvGrpSpPr>
        <p:cNvPr id="1" name=""/>
        <p:cNvGrpSpPr/>
        <p:nvPr/>
      </p:nvGrpSpPr>
      <p:grpSpPr>
        <a:xfrm>
          <a:off x="0" y="0"/>
          <a:ext cx="0" cy="0"/>
          <a:chOff x="0" y="0"/>
          <a:chExt cx="0" cy="0"/>
        </a:xfrm>
      </p:grpSpPr>
      <p:sp>
        <p:nvSpPr>
          <p:cNvPr id="10" name="Bildplatzhalter 3"/>
          <p:cNvSpPr>
            <a:spLocks noGrp="1"/>
          </p:cNvSpPr>
          <p:nvPr>
            <p:ph type="pic" sz="quarter" idx="19" hasCustomPrompt="1"/>
          </p:nvPr>
        </p:nvSpPr>
        <p:spPr>
          <a:xfrm>
            <a:off x="251520" y="1059583"/>
            <a:ext cx="4284000" cy="1656007"/>
          </a:xfrm>
          <a:prstGeom prst="rect">
            <a:avLst/>
          </a:prstGeom>
        </p:spPr>
        <p:txBody>
          <a:bodyPr anchor="ctr" anchorCtr="1"/>
          <a:lstStyle>
            <a:lvl1pPr marL="0" indent="0" algn="ctr">
              <a:buNone/>
              <a:defRPr sz="1051" baseline="0">
                <a:solidFill>
                  <a:schemeClr val="tx1"/>
                </a:solidFill>
                <a:latin typeface="+mj-lt"/>
              </a:defRPr>
            </a:lvl1pPr>
          </a:lstStyle>
          <a:p>
            <a:r>
              <a:rPr lang="de-DE" dirty="0"/>
              <a:t>Auf das Symbol klicken um ein Bild hinzuzufügen</a:t>
            </a:r>
          </a:p>
        </p:txBody>
      </p:sp>
      <p:sp>
        <p:nvSpPr>
          <p:cNvPr id="11" name="Titel 19"/>
          <p:cNvSpPr>
            <a:spLocks noGrp="1"/>
          </p:cNvSpPr>
          <p:nvPr>
            <p:ph type="title" hasCustomPrompt="1"/>
          </p:nvPr>
        </p:nvSpPr>
        <p:spPr>
          <a:xfrm>
            <a:off x="250825" y="195263"/>
            <a:ext cx="6660000" cy="360000"/>
          </a:xfrm>
          <a:prstGeom prst="rect">
            <a:avLst/>
          </a:prstGeom>
        </p:spPr>
        <p:txBody>
          <a:bodyPr lIns="0" tIns="0" rIns="0" bIns="0">
            <a:normAutofit/>
          </a:bodyPr>
          <a:lstStyle>
            <a:lvl1pPr algn="l">
              <a:defRPr sz="2400" baseline="0">
                <a:solidFill>
                  <a:srgbClr val="006FB9"/>
                </a:solidFill>
              </a:defRPr>
            </a:lvl1pPr>
          </a:lstStyle>
          <a:p>
            <a:r>
              <a:rPr lang="de-DE" dirty="0"/>
              <a:t>Titel bearbeiten</a:t>
            </a:r>
          </a:p>
        </p:txBody>
      </p:sp>
      <p:sp>
        <p:nvSpPr>
          <p:cNvPr id="12" name="Inhaltsplatzhalter 22"/>
          <p:cNvSpPr>
            <a:spLocks noGrp="1"/>
          </p:cNvSpPr>
          <p:nvPr>
            <p:ph sz="quarter" idx="13" hasCustomPrompt="1"/>
          </p:nvPr>
        </p:nvSpPr>
        <p:spPr>
          <a:xfrm>
            <a:off x="250825" y="555262"/>
            <a:ext cx="6660000" cy="216000"/>
          </a:xfrm>
          <a:prstGeom prst="rect">
            <a:avLst/>
          </a:prstGeom>
        </p:spPr>
        <p:txBody>
          <a:bodyPr lIns="0" tIns="0" rIns="0" bIns="0">
            <a:normAutofit/>
          </a:bodyPr>
          <a:lstStyle>
            <a:lvl1pPr marL="0" indent="0">
              <a:buNone/>
              <a:defRPr sz="1400" baseline="0">
                <a:solidFill>
                  <a:schemeClr val="tx1"/>
                </a:solidFill>
                <a:latin typeface="+mj-lt"/>
              </a:defRPr>
            </a:lvl1pPr>
          </a:lstStyle>
          <a:p>
            <a:pPr lvl="0"/>
            <a:r>
              <a:rPr lang="de-DE" dirty="0"/>
              <a:t>Untertitel bearbeiten</a:t>
            </a:r>
          </a:p>
        </p:txBody>
      </p:sp>
      <p:sp>
        <p:nvSpPr>
          <p:cNvPr id="13" name="Inhaltsplatzhalter 6"/>
          <p:cNvSpPr>
            <a:spLocks noGrp="1"/>
          </p:cNvSpPr>
          <p:nvPr>
            <p:ph sz="quarter" idx="20" hasCustomPrompt="1"/>
          </p:nvPr>
        </p:nvSpPr>
        <p:spPr>
          <a:xfrm>
            <a:off x="250825" y="2859275"/>
            <a:ext cx="8712000" cy="1800311"/>
          </a:xfrm>
          <a:prstGeom prst="rect">
            <a:avLst/>
          </a:prstGeom>
        </p:spPr>
        <p:txBody>
          <a:bodyPr lIns="0" tIns="0" rIns="0" bIns="0">
            <a:normAutofit/>
          </a:bodyPr>
          <a:lstStyle>
            <a:lvl1pPr marL="0" indent="0">
              <a:buFont typeface="+mj-lt"/>
              <a:buNone/>
              <a:defRPr sz="1400">
                <a:ln>
                  <a:noFill/>
                </a:ln>
                <a:solidFill>
                  <a:schemeClr val="tx1"/>
                </a:solidFill>
                <a:latin typeface="+mj-lt"/>
              </a:defRPr>
            </a:lvl1pPr>
            <a:lvl2pPr marL="914354" indent="-457178">
              <a:buFont typeface="+mj-lt"/>
              <a:buAutoNum type="arabicPeriod"/>
              <a:defRPr sz="1400">
                <a:ln>
                  <a:noFill/>
                </a:ln>
                <a:solidFill>
                  <a:schemeClr val="tx1">
                    <a:lumMod val="75000"/>
                    <a:lumOff val="25000"/>
                  </a:schemeClr>
                </a:solidFill>
                <a:latin typeface="+mj-lt"/>
              </a:defRPr>
            </a:lvl2pPr>
            <a:lvl3pPr marL="1371532" indent="-457178">
              <a:buFont typeface="+mj-lt"/>
              <a:buAutoNum type="arabicPeriod"/>
              <a:defRPr sz="1400">
                <a:ln>
                  <a:noFill/>
                </a:ln>
                <a:solidFill>
                  <a:schemeClr val="tx1">
                    <a:lumMod val="75000"/>
                    <a:lumOff val="25000"/>
                  </a:schemeClr>
                </a:solidFill>
                <a:latin typeface="+mj-lt"/>
              </a:defRPr>
            </a:lvl3pPr>
            <a:lvl4pPr marL="1828709" indent="-457178">
              <a:buFont typeface="+mj-lt"/>
              <a:buAutoNum type="arabicPeriod"/>
              <a:defRPr sz="1400">
                <a:ln>
                  <a:noFill/>
                </a:ln>
                <a:solidFill>
                  <a:schemeClr val="tx1">
                    <a:lumMod val="75000"/>
                    <a:lumOff val="25000"/>
                  </a:schemeClr>
                </a:solidFill>
                <a:latin typeface="+mj-lt"/>
              </a:defRPr>
            </a:lvl4pPr>
            <a:lvl5pPr marL="2285886" indent="-457178">
              <a:buFont typeface="+mj-lt"/>
              <a:buAutoNum type="arabicPeriod"/>
              <a:defRPr sz="1600">
                <a:ln>
                  <a:noFill/>
                </a:ln>
                <a:solidFill>
                  <a:schemeClr val="tx1">
                    <a:lumMod val="75000"/>
                    <a:lumOff val="25000"/>
                  </a:schemeClr>
                </a:solidFill>
                <a:latin typeface="+mj-lt"/>
              </a:defRPr>
            </a:lvl5pPr>
            <a:lvl6pPr marL="2743062" indent="-457178">
              <a:buFont typeface="+mj-lt"/>
              <a:buAutoNum type="arabicPeriod"/>
              <a:defRPr sz="1600">
                <a:ln>
                  <a:noFill/>
                </a:ln>
                <a:solidFill>
                  <a:schemeClr val="tx1">
                    <a:lumMod val="75000"/>
                    <a:lumOff val="25000"/>
                  </a:schemeClr>
                </a:solidFill>
                <a:latin typeface="+mj-lt"/>
              </a:defRPr>
            </a:lvl6pPr>
            <a:lvl7pPr marL="3200240" indent="-457178">
              <a:buFont typeface="+mj-lt"/>
              <a:buAutoNum type="arabicPeriod"/>
              <a:defRPr sz="1600">
                <a:ln>
                  <a:noFill/>
                </a:ln>
                <a:solidFill>
                  <a:schemeClr val="tx1">
                    <a:lumMod val="75000"/>
                    <a:lumOff val="25000"/>
                  </a:schemeClr>
                </a:solidFill>
                <a:latin typeface="+mj-lt"/>
              </a:defRPr>
            </a:lvl7pPr>
            <a:lvl8pPr marL="3657418" indent="-457178">
              <a:buFont typeface="+mj-lt"/>
              <a:buAutoNum type="arabicPeriod"/>
              <a:defRPr>
                <a:ln>
                  <a:noFill/>
                </a:ln>
                <a:solidFill>
                  <a:schemeClr val="tx1">
                    <a:lumMod val="75000"/>
                    <a:lumOff val="25000"/>
                  </a:schemeClr>
                </a:solidFill>
                <a:latin typeface="+mj-lt"/>
              </a:defRPr>
            </a:lvl8pPr>
          </a:lstStyle>
          <a:p>
            <a:pPr lvl="0"/>
            <a:r>
              <a:rPr lang="de-DE" dirty="0"/>
              <a:t>Inhalt bearbeiten</a:t>
            </a:r>
          </a:p>
        </p:txBody>
      </p:sp>
      <p:sp>
        <p:nvSpPr>
          <p:cNvPr id="14" name="Bildplatzhalter 3"/>
          <p:cNvSpPr>
            <a:spLocks noGrp="1"/>
          </p:cNvSpPr>
          <p:nvPr>
            <p:ph type="pic" sz="quarter" idx="21" hasCustomPrompt="1"/>
          </p:nvPr>
        </p:nvSpPr>
        <p:spPr>
          <a:xfrm>
            <a:off x="4678825" y="1059069"/>
            <a:ext cx="4284000" cy="1656007"/>
          </a:xfrm>
          <a:prstGeom prst="rect">
            <a:avLst/>
          </a:prstGeom>
        </p:spPr>
        <p:txBody>
          <a:bodyPr anchor="ctr" anchorCtr="1"/>
          <a:lstStyle>
            <a:lvl1pPr marL="0" indent="0" algn="ctr">
              <a:buNone/>
              <a:defRPr sz="1051" baseline="0">
                <a:solidFill>
                  <a:schemeClr val="tx1"/>
                </a:solidFill>
                <a:latin typeface="+mj-lt"/>
              </a:defRPr>
            </a:lvl1pPr>
          </a:lstStyle>
          <a:p>
            <a:r>
              <a:rPr lang="de-DE" dirty="0"/>
              <a:t>Auf das Symbol klicken um ein Bild hinzuzufügen</a:t>
            </a:r>
          </a:p>
        </p:txBody>
      </p:sp>
    </p:spTree>
    <p:extLst>
      <p:ext uri="{BB962C8B-B14F-4D97-AF65-F5344CB8AC3E}">
        <p14:creationId xmlns:p14="http://schemas.microsoft.com/office/powerpoint/2010/main" val="1890234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vier)">
    <p:spTree>
      <p:nvGrpSpPr>
        <p:cNvPr id="1" name=""/>
        <p:cNvGrpSpPr/>
        <p:nvPr/>
      </p:nvGrpSpPr>
      <p:grpSpPr>
        <a:xfrm>
          <a:off x="0" y="0"/>
          <a:ext cx="0" cy="0"/>
          <a:chOff x="0" y="0"/>
          <a:chExt cx="0" cy="0"/>
        </a:xfrm>
      </p:grpSpPr>
      <p:sp>
        <p:nvSpPr>
          <p:cNvPr id="12" name="Bildplatzhalter 3"/>
          <p:cNvSpPr>
            <a:spLocks noGrp="1"/>
          </p:cNvSpPr>
          <p:nvPr>
            <p:ph type="pic" sz="quarter" idx="17" hasCustomPrompt="1"/>
          </p:nvPr>
        </p:nvSpPr>
        <p:spPr>
          <a:xfrm>
            <a:off x="251520" y="1059582"/>
            <a:ext cx="1188000" cy="1728000"/>
          </a:xfrm>
          <a:prstGeom prst="rect">
            <a:avLst/>
          </a:prstGeom>
        </p:spPr>
        <p:txBody>
          <a:bodyPr anchor="ctr" anchorCtr="1"/>
          <a:lstStyle>
            <a:lvl1pPr marL="0" indent="0" algn="ctr">
              <a:buNone/>
              <a:defRPr sz="1000" baseline="0">
                <a:solidFill>
                  <a:schemeClr val="tx1"/>
                </a:solidFill>
                <a:latin typeface="+mj-lt"/>
              </a:defRPr>
            </a:lvl1pPr>
          </a:lstStyle>
          <a:p>
            <a:r>
              <a:rPr lang="de-DE" dirty="0"/>
              <a:t>Auf das Symbol klicken um ein Bild hinzuzufügen</a:t>
            </a:r>
          </a:p>
        </p:txBody>
      </p:sp>
      <p:sp>
        <p:nvSpPr>
          <p:cNvPr id="13" name="Titel 19"/>
          <p:cNvSpPr>
            <a:spLocks noGrp="1"/>
          </p:cNvSpPr>
          <p:nvPr>
            <p:ph type="title" hasCustomPrompt="1"/>
          </p:nvPr>
        </p:nvSpPr>
        <p:spPr>
          <a:xfrm>
            <a:off x="250825" y="195263"/>
            <a:ext cx="6660000" cy="360000"/>
          </a:xfrm>
          <a:prstGeom prst="rect">
            <a:avLst/>
          </a:prstGeom>
        </p:spPr>
        <p:txBody>
          <a:bodyPr lIns="0" tIns="0" rIns="0" bIns="0">
            <a:normAutofit/>
          </a:bodyPr>
          <a:lstStyle>
            <a:lvl1pPr algn="l">
              <a:defRPr sz="2400" baseline="0">
                <a:solidFill>
                  <a:srgbClr val="006FB9"/>
                </a:solidFill>
              </a:defRPr>
            </a:lvl1pPr>
          </a:lstStyle>
          <a:p>
            <a:r>
              <a:rPr lang="de-DE" dirty="0"/>
              <a:t>Titel bearbeiten</a:t>
            </a:r>
          </a:p>
        </p:txBody>
      </p:sp>
      <p:sp>
        <p:nvSpPr>
          <p:cNvPr id="14" name="Inhaltsplatzhalter 22"/>
          <p:cNvSpPr>
            <a:spLocks noGrp="1"/>
          </p:cNvSpPr>
          <p:nvPr>
            <p:ph sz="quarter" idx="13" hasCustomPrompt="1"/>
          </p:nvPr>
        </p:nvSpPr>
        <p:spPr>
          <a:xfrm>
            <a:off x="250825" y="555262"/>
            <a:ext cx="6660000" cy="216000"/>
          </a:xfrm>
          <a:prstGeom prst="rect">
            <a:avLst/>
          </a:prstGeom>
        </p:spPr>
        <p:txBody>
          <a:bodyPr lIns="0" tIns="0" rIns="0" bIns="0">
            <a:normAutofit/>
          </a:bodyPr>
          <a:lstStyle>
            <a:lvl1pPr marL="0" indent="0">
              <a:buNone/>
              <a:defRPr sz="1400" baseline="0">
                <a:solidFill>
                  <a:schemeClr val="tx1"/>
                </a:solidFill>
                <a:latin typeface="+mj-lt"/>
              </a:defRPr>
            </a:lvl1pPr>
          </a:lstStyle>
          <a:p>
            <a:pPr lvl="0"/>
            <a:r>
              <a:rPr lang="de-DE" dirty="0"/>
              <a:t>Untertitel bearbeiten</a:t>
            </a:r>
          </a:p>
        </p:txBody>
      </p:sp>
      <p:sp>
        <p:nvSpPr>
          <p:cNvPr id="15" name="Inhaltsplatzhalter 6"/>
          <p:cNvSpPr>
            <a:spLocks noGrp="1"/>
          </p:cNvSpPr>
          <p:nvPr>
            <p:ph sz="quarter" idx="18" hasCustomPrompt="1"/>
          </p:nvPr>
        </p:nvSpPr>
        <p:spPr>
          <a:xfrm>
            <a:off x="2915817" y="1059582"/>
            <a:ext cx="6047008" cy="3600000"/>
          </a:xfrm>
          <a:prstGeom prst="rect">
            <a:avLst/>
          </a:prstGeom>
        </p:spPr>
        <p:txBody>
          <a:bodyPr lIns="0" tIns="0" rIns="0" bIns="0">
            <a:normAutofit/>
          </a:bodyPr>
          <a:lstStyle>
            <a:lvl1pPr marL="0" indent="0">
              <a:buFont typeface="+mj-lt"/>
              <a:buNone/>
              <a:defRPr sz="1400">
                <a:ln>
                  <a:noFill/>
                </a:ln>
                <a:solidFill>
                  <a:schemeClr val="tx1"/>
                </a:solidFill>
                <a:latin typeface="+mj-lt"/>
              </a:defRPr>
            </a:lvl1pPr>
            <a:lvl2pPr marL="914354" indent="-457178">
              <a:buFont typeface="+mj-lt"/>
              <a:buAutoNum type="arabicPeriod"/>
              <a:defRPr sz="1400">
                <a:ln>
                  <a:noFill/>
                </a:ln>
                <a:solidFill>
                  <a:schemeClr val="tx1">
                    <a:lumMod val="75000"/>
                    <a:lumOff val="25000"/>
                  </a:schemeClr>
                </a:solidFill>
                <a:latin typeface="+mj-lt"/>
              </a:defRPr>
            </a:lvl2pPr>
            <a:lvl3pPr marL="1371532" indent="-457178">
              <a:buFont typeface="+mj-lt"/>
              <a:buAutoNum type="arabicPeriod"/>
              <a:defRPr sz="1400">
                <a:ln>
                  <a:noFill/>
                </a:ln>
                <a:solidFill>
                  <a:schemeClr val="tx1">
                    <a:lumMod val="75000"/>
                    <a:lumOff val="25000"/>
                  </a:schemeClr>
                </a:solidFill>
                <a:latin typeface="+mj-lt"/>
              </a:defRPr>
            </a:lvl3pPr>
            <a:lvl4pPr marL="1828709" indent="-457178">
              <a:buFont typeface="+mj-lt"/>
              <a:buAutoNum type="arabicPeriod"/>
              <a:defRPr sz="1400">
                <a:ln>
                  <a:noFill/>
                </a:ln>
                <a:solidFill>
                  <a:schemeClr val="tx1">
                    <a:lumMod val="75000"/>
                    <a:lumOff val="25000"/>
                  </a:schemeClr>
                </a:solidFill>
                <a:latin typeface="+mj-lt"/>
              </a:defRPr>
            </a:lvl4pPr>
            <a:lvl5pPr marL="2285886" indent="-457178">
              <a:buFont typeface="+mj-lt"/>
              <a:buAutoNum type="arabicPeriod"/>
              <a:defRPr sz="1600">
                <a:ln>
                  <a:noFill/>
                </a:ln>
                <a:solidFill>
                  <a:schemeClr val="tx1">
                    <a:lumMod val="75000"/>
                    <a:lumOff val="25000"/>
                  </a:schemeClr>
                </a:solidFill>
                <a:latin typeface="+mj-lt"/>
              </a:defRPr>
            </a:lvl5pPr>
            <a:lvl6pPr marL="2743062" indent="-457178">
              <a:buFont typeface="+mj-lt"/>
              <a:buAutoNum type="arabicPeriod"/>
              <a:defRPr sz="1600">
                <a:ln>
                  <a:noFill/>
                </a:ln>
                <a:solidFill>
                  <a:schemeClr val="tx1">
                    <a:lumMod val="75000"/>
                    <a:lumOff val="25000"/>
                  </a:schemeClr>
                </a:solidFill>
                <a:latin typeface="+mj-lt"/>
              </a:defRPr>
            </a:lvl6pPr>
            <a:lvl7pPr marL="3200240" indent="-457178">
              <a:buFont typeface="+mj-lt"/>
              <a:buAutoNum type="arabicPeriod"/>
              <a:defRPr sz="1600">
                <a:ln>
                  <a:noFill/>
                </a:ln>
                <a:solidFill>
                  <a:schemeClr val="tx1">
                    <a:lumMod val="75000"/>
                    <a:lumOff val="25000"/>
                  </a:schemeClr>
                </a:solidFill>
                <a:latin typeface="+mj-lt"/>
              </a:defRPr>
            </a:lvl7pPr>
            <a:lvl8pPr marL="3657418" indent="-457178">
              <a:buFont typeface="+mj-lt"/>
              <a:buAutoNum type="arabicPeriod"/>
              <a:defRPr>
                <a:ln>
                  <a:noFill/>
                </a:ln>
                <a:solidFill>
                  <a:schemeClr val="tx1">
                    <a:lumMod val="75000"/>
                    <a:lumOff val="25000"/>
                  </a:schemeClr>
                </a:solidFill>
                <a:latin typeface="+mj-lt"/>
              </a:defRPr>
            </a:lvl8pPr>
          </a:lstStyle>
          <a:p>
            <a:pPr lvl="0"/>
            <a:r>
              <a:rPr lang="de-DE" dirty="0"/>
              <a:t>Inhalt bearbeiten</a:t>
            </a:r>
          </a:p>
        </p:txBody>
      </p:sp>
      <p:sp>
        <p:nvSpPr>
          <p:cNvPr id="16" name="Bildplatzhalter 3"/>
          <p:cNvSpPr>
            <a:spLocks noGrp="1"/>
          </p:cNvSpPr>
          <p:nvPr>
            <p:ph type="pic" sz="quarter" idx="19" hasCustomPrompt="1"/>
          </p:nvPr>
        </p:nvSpPr>
        <p:spPr>
          <a:xfrm>
            <a:off x="1583800" y="1059582"/>
            <a:ext cx="1188000" cy="1728000"/>
          </a:xfrm>
          <a:prstGeom prst="rect">
            <a:avLst/>
          </a:prstGeom>
        </p:spPr>
        <p:txBody>
          <a:bodyPr anchor="ctr" anchorCtr="1"/>
          <a:lstStyle>
            <a:lvl1pPr marL="0" indent="0" algn="ctr">
              <a:buNone/>
              <a:defRPr sz="1000" baseline="0">
                <a:solidFill>
                  <a:schemeClr val="tx1"/>
                </a:solidFill>
                <a:latin typeface="+mj-lt"/>
              </a:defRPr>
            </a:lvl1pPr>
          </a:lstStyle>
          <a:p>
            <a:r>
              <a:rPr lang="de-DE" dirty="0"/>
              <a:t>Auf das Symbol klicken um ein Bild hinzuzufügen</a:t>
            </a:r>
          </a:p>
        </p:txBody>
      </p:sp>
      <p:sp>
        <p:nvSpPr>
          <p:cNvPr id="17" name="Bildplatzhalter 3"/>
          <p:cNvSpPr>
            <a:spLocks noGrp="1"/>
          </p:cNvSpPr>
          <p:nvPr>
            <p:ph type="pic" sz="quarter" idx="20" hasCustomPrompt="1"/>
          </p:nvPr>
        </p:nvSpPr>
        <p:spPr>
          <a:xfrm>
            <a:off x="249337" y="2931790"/>
            <a:ext cx="1188000" cy="1728000"/>
          </a:xfrm>
          <a:prstGeom prst="rect">
            <a:avLst/>
          </a:prstGeom>
        </p:spPr>
        <p:txBody>
          <a:bodyPr anchor="ctr" anchorCtr="1"/>
          <a:lstStyle>
            <a:lvl1pPr marL="0" indent="0" algn="ctr">
              <a:buNone/>
              <a:defRPr sz="1000" baseline="0">
                <a:solidFill>
                  <a:schemeClr val="tx1"/>
                </a:solidFill>
                <a:latin typeface="+mj-lt"/>
              </a:defRPr>
            </a:lvl1pPr>
          </a:lstStyle>
          <a:p>
            <a:r>
              <a:rPr lang="de-DE" dirty="0"/>
              <a:t>Auf das Symbol klicken um ein Bild hinzuzufügen</a:t>
            </a:r>
          </a:p>
        </p:txBody>
      </p:sp>
      <p:sp>
        <p:nvSpPr>
          <p:cNvPr id="18" name="Bildplatzhalter 3"/>
          <p:cNvSpPr>
            <a:spLocks noGrp="1"/>
          </p:cNvSpPr>
          <p:nvPr>
            <p:ph type="pic" sz="quarter" idx="21" hasCustomPrompt="1"/>
          </p:nvPr>
        </p:nvSpPr>
        <p:spPr>
          <a:xfrm>
            <a:off x="1581617" y="2931790"/>
            <a:ext cx="1188000" cy="1728000"/>
          </a:xfrm>
          <a:prstGeom prst="rect">
            <a:avLst/>
          </a:prstGeom>
        </p:spPr>
        <p:txBody>
          <a:bodyPr anchor="ctr" anchorCtr="1"/>
          <a:lstStyle>
            <a:lvl1pPr marL="0" indent="0" algn="ctr">
              <a:buNone/>
              <a:defRPr sz="1000" baseline="0">
                <a:solidFill>
                  <a:schemeClr val="tx1"/>
                </a:solidFill>
                <a:latin typeface="+mj-lt"/>
              </a:defRPr>
            </a:lvl1pPr>
          </a:lstStyle>
          <a:p>
            <a:r>
              <a:rPr lang="de-DE" dirty="0"/>
              <a:t>Auf das Symbol klicken um ein Bild hinzuzufügen</a:t>
            </a:r>
          </a:p>
        </p:txBody>
      </p:sp>
    </p:spTree>
    <p:extLst>
      <p:ext uri="{BB962C8B-B14F-4D97-AF65-F5344CB8AC3E}">
        <p14:creationId xmlns:p14="http://schemas.microsoft.com/office/powerpoint/2010/main" val="3579761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Zitat">
    <p:spTree>
      <p:nvGrpSpPr>
        <p:cNvPr id="1" name=""/>
        <p:cNvGrpSpPr/>
        <p:nvPr/>
      </p:nvGrpSpPr>
      <p:grpSpPr>
        <a:xfrm>
          <a:off x="0" y="0"/>
          <a:ext cx="0" cy="0"/>
          <a:chOff x="0" y="0"/>
          <a:chExt cx="0" cy="0"/>
        </a:xfrm>
      </p:grpSpPr>
      <p:sp>
        <p:nvSpPr>
          <p:cNvPr id="4" name="Bildplatzhalter 3"/>
          <p:cNvSpPr>
            <a:spLocks noGrp="1"/>
          </p:cNvSpPr>
          <p:nvPr>
            <p:ph type="pic" sz="quarter" idx="17" hasCustomPrompt="1"/>
          </p:nvPr>
        </p:nvSpPr>
        <p:spPr>
          <a:xfrm>
            <a:off x="0" y="0"/>
            <a:ext cx="9144000" cy="4803998"/>
          </a:xfrm>
          <a:prstGeom prst="rect">
            <a:avLst/>
          </a:prstGeom>
        </p:spPr>
        <p:txBody>
          <a:bodyPr/>
          <a:lstStyle>
            <a:lvl1pPr marL="0" indent="0" algn="ctr">
              <a:buNone/>
              <a:defRPr sz="1800" baseline="0">
                <a:latin typeface="+mj-lt"/>
              </a:defRPr>
            </a:lvl1pPr>
          </a:lstStyle>
          <a:p>
            <a:r>
              <a:rPr lang="de-DE" dirty="0"/>
              <a:t>Auf das Symbol klicken um ein Bild hinzuzufügen</a:t>
            </a:r>
          </a:p>
        </p:txBody>
      </p:sp>
      <p:sp>
        <p:nvSpPr>
          <p:cNvPr id="31" name="Inhaltsplatzhalter 22"/>
          <p:cNvSpPr>
            <a:spLocks noGrp="1"/>
          </p:cNvSpPr>
          <p:nvPr>
            <p:ph sz="quarter" idx="13" hasCustomPrompt="1"/>
          </p:nvPr>
        </p:nvSpPr>
        <p:spPr>
          <a:xfrm>
            <a:off x="755581" y="3147814"/>
            <a:ext cx="7633543" cy="360000"/>
          </a:xfrm>
          <a:prstGeom prst="rect">
            <a:avLst/>
          </a:prstGeom>
        </p:spPr>
        <p:txBody>
          <a:bodyPr lIns="0" tIns="0" rIns="0" bIns="0" anchor="ctr" anchorCtr="0">
            <a:noAutofit/>
          </a:bodyPr>
          <a:lstStyle>
            <a:lvl1pPr marL="0" indent="0" algn="ctr">
              <a:buNone/>
              <a:defRPr sz="2400" baseline="0">
                <a:solidFill>
                  <a:schemeClr val="tx2"/>
                </a:solidFill>
                <a:latin typeface="+mj-lt"/>
              </a:defRPr>
            </a:lvl1pPr>
          </a:lstStyle>
          <a:p>
            <a:pPr lvl="0"/>
            <a:r>
              <a:rPr lang="de-DE" dirty="0"/>
              <a:t>- Autor einfügen</a:t>
            </a:r>
          </a:p>
        </p:txBody>
      </p:sp>
      <p:sp>
        <p:nvSpPr>
          <p:cNvPr id="30" name="Titel 19"/>
          <p:cNvSpPr>
            <a:spLocks noGrp="1"/>
          </p:cNvSpPr>
          <p:nvPr>
            <p:ph type="title" hasCustomPrompt="1"/>
          </p:nvPr>
        </p:nvSpPr>
        <p:spPr>
          <a:xfrm>
            <a:off x="755576" y="1491636"/>
            <a:ext cx="7632848" cy="1501279"/>
          </a:xfrm>
          <a:prstGeom prst="rect">
            <a:avLst/>
          </a:prstGeom>
        </p:spPr>
        <p:txBody>
          <a:bodyPr lIns="0" tIns="0" rIns="0" bIns="0" anchor="ctr" anchorCtr="0">
            <a:normAutofit/>
          </a:bodyPr>
          <a:lstStyle>
            <a:lvl1pPr algn="ctr">
              <a:defRPr sz="3600" baseline="0">
                <a:solidFill>
                  <a:schemeClr val="tx1"/>
                </a:solidFill>
              </a:defRPr>
            </a:lvl1pPr>
          </a:lstStyle>
          <a:p>
            <a:r>
              <a:rPr lang="de-DE" dirty="0"/>
              <a:t>„Zitat durch</a:t>
            </a:r>
            <a:br>
              <a:rPr lang="de-DE" dirty="0"/>
            </a:br>
            <a:r>
              <a:rPr lang="de-DE" dirty="0"/>
              <a:t>Klicken bearbeiten“</a:t>
            </a:r>
          </a:p>
        </p:txBody>
      </p:sp>
      <p:pic>
        <p:nvPicPr>
          <p:cNvPr id="10" name="Picture 2" descr="C:\Users\Paul\Desktop\2.2-Logo_PTAmitBeschriftungRechts-(pfad)_CMYK.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44277" y="195492"/>
            <a:ext cx="1920211" cy="720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903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erent (einzel)">
    <p:spTree>
      <p:nvGrpSpPr>
        <p:cNvPr id="1" name=""/>
        <p:cNvGrpSpPr/>
        <p:nvPr/>
      </p:nvGrpSpPr>
      <p:grpSpPr>
        <a:xfrm>
          <a:off x="0" y="0"/>
          <a:ext cx="0" cy="0"/>
          <a:chOff x="0" y="0"/>
          <a:chExt cx="0" cy="0"/>
        </a:xfrm>
      </p:grpSpPr>
      <p:sp>
        <p:nvSpPr>
          <p:cNvPr id="2" name="Rechteck 1"/>
          <p:cNvSpPr/>
          <p:nvPr userDrawn="1"/>
        </p:nvSpPr>
        <p:spPr>
          <a:xfrm>
            <a:off x="3275856" y="1059982"/>
            <a:ext cx="2592000" cy="3600000"/>
          </a:xfrm>
          <a:prstGeom prst="rect">
            <a:avLst/>
          </a:prstGeom>
          <a:solidFill>
            <a:srgbClr val="006FB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a:p>
        </p:txBody>
      </p:sp>
      <p:sp>
        <p:nvSpPr>
          <p:cNvPr id="11" name="Bildplatzhalter 3"/>
          <p:cNvSpPr>
            <a:spLocks noGrp="1"/>
          </p:cNvSpPr>
          <p:nvPr>
            <p:ph type="pic" sz="quarter" idx="17" hasCustomPrompt="1"/>
          </p:nvPr>
        </p:nvSpPr>
        <p:spPr>
          <a:xfrm>
            <a:off x="3779912" y="1131590"/>
            <a:ext cx="1584176" cy="1800000"/>
          </a:xfrm>
          <a:prstGeom prst="rect">
            <a:avLst/>
          </a:prstGeom>
          <a:ln>
            <a:noFill/>
          </a:ln>
        </p:spPr>
        <p:txBody>
          <a:bodyPr anchor="ctr" anchorCtr="0"/>
          <a:lstStyle>
            <a:lvl1pPr marL="0" indent="0" algn="ctr">
              <a:buNone/>
              <a:defRPr sz="1200" baseline="0">
                <a:ln>
                  <a:noFill/>
                </a:ln>
                <a:solidFill>
                  <a:schemeClr val="bg1"/>
                </a:solidFill>
                <a:latin typeface="+mj-lt"/>
              </a:defRPr>
            </a:lvl1pPr>
          </a:lstStyle>
          <a:p>
            <a:r>
              <a:rPr lang="de-DE" dirty="0"/>
              <a:t>Auf das Symbol klicken um ein Referenten-Foto hinzuzufügen</a:t>
            </a:r>
          </a:p>
        </p:txBody>
      </p:sp>
      <p:sp>
        <p:nvSpPr>
          <p:cNvPr id="4" name="Inhaltsplatzhalter 3"/>
          <p:cNvSpPr>
            <a:spLocks noGrp="1"/>
          </p:cNvSpPr>
          <p:nvPr>
            <p:ph sz="quarter" idx="20" hasCustomPrompt="1"/>
          </p:nvPr>
        </p:nvSpPr>
        <p:spPr>
          <a:xfrm>
            <a:off x="3275856" y="3003798"/>
            <a:ext cx="2592181" cy="252000"/>
          </a:xfrm>
          <a:prstGeom prst="rect">
            <a:avLst/>
          </a:prstGeom>
        </p:spPr>
        <p:txBody>
          <a:bodyPr lIns="72000" tIns="0" rIns="72000" bIns="0" anchor="ctr" anchorCtr="0"/>
          <a:lstStyle>
            <a:lvl1pPr marL="0" indent="0" algn="ctr">
              <a:buNone/>
              <a:defRPr sz="1400" b="1">
                <a:solidFill>
                  <a:schemeClr val="bg1"/>
                </a:solidFill>
              </a:defRPr>
            </a:lvl1pPr>
          </a:lstStyle>
          <a:p>
            <a:pPr lvl="0"/>
            <a:r>
              <a:rPr lang="de-DE" dirty="0"/>
              <a:t>Referent hinzufügen</a:t>
            </a:r>
          </a:p>
        </p:txBody>
      </p:sp>
      <p:sp>
        <p:nvSpPr>
          <p:cNvPr id="18" name="Textfeld 17"/>
          <p:cNvSpPr txBox="1"/>
          <p:nvPr userDrawn="1"/>
        </p:nvSpPr>
        <p:spPr>
          <a:xfrm>
            <a:off x="251520" y="195528"/>
            <a:ext cx="6660000" cy="369332"/>
          </a:xfrm>
          <a:prstGeom prst="rect">
            <a:avLst/>
          </a:prstGeom>
          <a:noFill/>
        </p:spPr>
        <p:txBody>
          <a:bodyPr wrap="square" lIns="0" tIns="0" rIns="0" bIns="0" rtlCol="0">
            <a:spAutoFit/>
          </a:bodyPr>
          <a:lstStyle/>
          <a:p>
            <a:pPr algn="l"/>
            <a:r>
              <a:rPr lang="de-DE" sz="2400" dirty="0">
                <a:solidFill>
                  <a:schemeClr val="tx2"/>
                </a:solidFill>
                <a:latin typeface="+mj-lt"/>
              </a:rPr>
              <a:t>Referent</a:t>
            </a:r>
          </a:p>
        </p:txBody>
      </p:sp>
      <p:sp>
        <p:nvSpPr>
          <p:cNvPr id="20" name="Textfeld 19"/>
          <p:cNvSpPr txBox="1"/>
          <p:nvPr userDrawn="1"/>
        </p:nvSpPr>
        <p:spPr>
          <a:xfrm>
            <a:off x="251520" y="555526"/>
            <a:ext cx="6660000" cy="216000"/>
          </a:xfrm>
          <a:prstGeom prst="rect">
            <a:avLst/>
          </a:prstGeom>
          <a:noFill/>
        </p:spPr>
        <p:txBody>
          <a:bodyPr wrap="square" lIns="0" tIns="0" rIns="0" bIns="0" rtlCol="0" anchor="ctr" anchorCtr="0">
            <a:normAutofit/>
          </a:bodyPr>
          <a:lstStyle/>
          <a:p>
            <a:pPr algn="l"/>
            <a:r>
              <a:rPr lang="de-DE" sz="1400" dirty="0">
                <a:solidFill>
                  <a:schemeClr val="tx1"/>
                </a:solidFill>
                <a:latin typeface="+mj-lt"/>
              </a:rPr>
              <a:t>www.pta.de</a:t>
            </a:r>
            <a:endParaRPr lang="de-DE" sz="2400" dirty="0">
              <a:solidFill>
                <a:schemeClr val="tx1"/>
              </a:solidFill>
              <a:latin typeface="+mj-lt"/>
            </a:endParaRPr>
          </a:p>
        </p:txBody>
      </p:sp>
      <p:sp>
        <p:nvSpPr>
          <p:cNvPr id="22" name="Inhaltsplatzhalter 3"/>
          <p:cNvSpPr>
            <a:spLocks noGrp="1"/>
          </p:cNvSpPr>
          <p:nvPr>
            <p:ph sz="quarter" idx="21" hasCustomPrompt="1"/>
          </p:nvPr>
        </p:nvSpPr>
        <p:spPr>
          <a:xfrm>
            <a:off x="3275856" y="3270018"/>
            <a:ext cx="2592181" cy="756056"/>
          </a:xfrm>
          <a:prstGeom prst="rect">
            <a:avLst/>
          </a:prstGeom>
        </p:spPr>
        <p:txBody>
          <a:bodyPr lIns="72000" tIns="0" rIns="72000" bIns="0" anchor="ctr" anchorCtr="0"/>
          <a:lstStyle>
            <a:lvl1pPr marL="0" indent="0" algn="ctr">
              <a:buNone/>
              <a:defRPr sz="1400" b="0">
                <a:solidFill>
                  <a:schemeClr val="bg1"/>
                </a:solidFill>
              </a:defRPr>
            </a:lvl1pPr>
          </a:lstStyle>
          <a:p>
            <a:pPr lvl="0"/>
            <a:r>
              <a:rPr lang="de-DE" dirty="0"/>
              <a:t>Adresse (dreizeilig)</a:t>
            </a:r>
          </a:p>
        </p:txBody>
      </p:sp>
      <p:sp>
        <p:nvSpPr>
          <p:cNvPr id="23" name="Inhaltsplatzhalter 3"/>
          <p:cNvSpPr>
            <a:spLocks noGrp="1"/>
          </p:cNvSpPr>
          <p:nvPr>
            <p:ph sz="quarter" idx="22" hasCustomPrompt="1"/>
          </p:nvPr>
        </p:nvSpPr>
        <p:spPr>
          <a:xfrm>
            <a:off x="3275856" y="4119950"/>
            <a:ext cx="2592181" cy="252000"/>
          </a:xfrm>
          <a:prstGeom prst="rect">
            <a:avLst/>
          </a:prstGeom>
        </p:spPr>
        <p:txBody>
          <a:bodyPr lIns="72000" tIns="0" rIns="72000" bIns="0" anchor="ctr" anchorCtr="0"/>
          <a:lstStyle>
            <a:lvl1pPr marL="0" indent="0" algn="ctr">
              <a:buNone/>
              <a:defRPr sz="1400" b="0">
                <a:solidFill>
                  <a:schemeClr val="bg1"/>
                </a:solidFill>
              </a:defRPr>
            </a:lvl1pPr>
          </a:lstStyle>
          <a:p>
            <a:pPr lvl="0"/>
            <a:r>
              <a:rPr lang="de-DE" dirty="0"/>
              <a:t>Telefonnummer bearbeiten</a:t>
            </a:r>
          </a:p>
        </p:txBody>
      </p:sp>
      <p:sp>
        <p:nvSpPr>
          <p:cNvPr id="24" name="Inhaltsplatzhalter 3"/>
          <p:cNvSpPr>
            <a:spLocks noGrp="1"/>
          </p:cNvSpPr>
          <p:nvPr>
            <p:ph sz="quarter" idx="23" hasCustomPrompt="1"/>
          </p:nvPr>
        </p:nvSpPr>
        <p:spPr>
          <a:xfrm>
            <a:off x="3275856" y="4371950"/>
            <a:ext cx="2592181" cy="252000"/>
          </a:xfrm>
          <a:prstGeom prst="rect">
            <a:avLst/>
          </a:prstGeom>
        </p:spPr>
        <p:txBody>
          <a:bodyPr lIns="72000" tIns="0" rIns="72000" bIns="0" anchor="ctr" anchorCtr="0"/>
          <a:lstStyle>
            <a:lvl1pPr marL="0" indent="0" algn="ctr">
              <a:buNone/>
              <a:defRPr sz="1400" b="0">
                <a:solidFill>
                  <a:schemeClr val="bg1"/>
                </a:solidFill>
              </a:defRPr>
            </a:lvl1pPr>
          </a:lstStyle>
          <a:p>
            <a:pPr lvl="0"/>
            <a:r>
              <a:rPr lang="de-DE" dirty="0"/>
              <a:t>E-Mail-Adresse bearbeiten</a:t>
            </a:r>
          </a:p>
        </p:txBody>
      </p:sp>
    </p:spTree>
    <p:extLst>
      <p:ext uri="{BB962C8B-B14F-4D97-AF65-F5344CB8AC3E}">
        <p14:creationId xmlns:p14="http://schemas.microsoft.com/office/powerpoint/2010/main" val="2380363851"/>
      </p:ext>
    </p:extLst>
  </p:cSld>
  <p:clrMapOvr>
    <a:masterClrMapping/>
  </p:clrMapOvr>
  <p:extLst mod="1">
    <p:ext uri="{DCECCB84-F9BA-43D5-87BE-67443E8EF086}">
      <p15:sldGuideLst xmlns:p15="http://schemas.microsoft.com/office/powerpoint/2012/main">
        <p15:guide id="1" orient="horz" pos="667"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eck 6"/>
          <p:cNvSpPr/>
          <p:nvPr/>
        </p:nvSpPr>
        <p:spPr>
          <a:xfrm>
            <a:off x="0" y="4963500"/>
            <a:ext cx="9144000" cy="180000"/>
          </a:xfrm>
          <a:prstGeom prst="rect">
            <a:avLst/>
          </a:prstGeom>
          <a:solidFill>
            <a:srgbClr val="006FB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pic>
        <p:nvPicPr>
          <p:cNvPr id="1029" name="Picture 2" descr="C:\Users\Paul\Desktop\2.2-Logo_PTAmitBeschriftungRechts-(pfad)_CMYK.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043741" y="195269"/>
            <a:ext cx="19208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liennummernplatzhalter 5"/>
          <p:cNvSpPr txBox="1">
            <a:spLocks/>
          </p:cNvSpPr>
          <p:nvPr userDrawn="1"/>
        </p:nvSpPr>
        <p:spPr>
          <a:xfrm>
            <a:off x="0" y="4963499"/>
            <a:ext cx="2133600" cy="180001"/>
          </a:xfrm>
          <a:prstGeom prst="rect">
            <a:avLst/>
          </a:prstGeom>
        </p:spPr>
        <p:txBody>
          <a:bodyPr vert="horz" lIns="91440" tIns="45720" rIns="91440" bIns="45720" rtlCol="0" anchor="ctr"/>
          <a:lstStyle>
            <a:defPPr>
              <a:defRPr lang="de-DE"/>
            </a:defPPr>
            <a:lvl1pPr algn="r" rtl="0" fontAlgn="auto">
              <a:spcBef>
                <a:spcPts val="0"/>
              </a:spcBef>
              <a:spcAft>
                <a:spcPts val="0"/>
              </a:spcAft>
              <a:defRPr sz="1000" b="1" kern="1200" smtClean="0">
                <a:solidFill>
                  <a:schemeClr val="bg1"/>
                </a:solidFill>
                <a:latin typeface="+mj-lt"/>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Arial" charset="0"/>
              </a:defRPr>
            </a:lvl2pPr>
            <a:lvl3pPr marL="914400" algn="l" rtl="0" fontAlgn="base">
              <a:spcBef>
                <a:spcPct val="0"/>
              </a:spcBef>
              <a:spcAft>
                <a:spcPct val="0"/>
              </a:spcAft>
              <a:defRPr kern="1200">
                <a:solidFill>
                  <a:schemeClr val="tx1"/>
                </a:solidFill>
                <a:latin typeface="Times New Roman" pitchFamily="18" charset="0"/>
                <a:ea typeface="+mn-ea"/>
                <a:cs typeface="Arial" charset="0"/>
              </a:defRPr>
            </a:lvl3pPr>
            <a:lvl4pPr marL="1371600" algn="l" rtl="0" fontAlgn="base">
              <a:spcBef>
                <a:spcPct val="0"/>
              </a:spcBef>
              <a:spcAft>
                <a:spcPct val="0"/>
              </a:spcAft>
              <a:defRPr kern="1200">
                <a:solidFill>
                  <a:schemeClr val="tx1"/>
                </a:solidFill>
                <a:latin typeface="Times New Roman" pitchFamily="18" charset="0"/>
                <a:ea typeface="+mn-ea"/>
                <a:cs typeface="Arial" charset="0"/>
              </a:defRPr>
            </a:lvl4pPr>
            <a:lvl5pPr marL="1828800" algn="l" rtl="0" fontAlgn="base">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a:lstStyle>
          <a:p>
            <a:pPr algn="l">
              <a:defRPr/>
            </a:pPr>
            <a:r>
              <a:rPr lang="de-DE" sz="1000" b="0" dirty="0"/>
              <a:t>23.03.2017</a:t>
            </a:r>
          </a:p>
        </p:txBody>
      </p:sp>
      <p:sp>
        <p:nvSpPr>
          <p:cNvPr id="9" name="Foliennummernplatzhalter 5"/>
          <p:cNvSpPr txBox="1">
            <a:spLocks/>
          </p:cNvSpPr>
          <p:nvPr userDrawn="1"/>
        </p:nvSpPr>
        <p:spPr>
          <a:xfrm>
            <a:off x="7010400" y="4963498"/>
            <a:ext cx="2133600" cy="180001"/>
          </a:xfrm>
          <a:prstGeom prst="rect">
            <a:avLst/>
          </a:prstGeom>
        </p:spPr>
        <p:txBody>
          <a:bodyPr vert="horz" lIns="91440" tIns="45720" rIns="91440" bIns="45720" rtlCol="0" anchor="ctr"/>
          <a:lstStyle>
            <a:defPPr>
              <a:defRPr lang="de-DE"/>
            </a:defPPr>
            <a:lvl1pPr algn="r" rtl="0" fontAlgn="auto">
              <a:spcBef>
                <a:spcPts val="0"/>
              </a:spcBef>
              <a:spcAft>
                <a:spcPts val="0"/>
              </a:spcAft>
              <a:defRPr sz="1000" b="1" kern="1200" smtClean="0">
                <a:solidFill>
                  <a:schemeClr val="bg1"/>
                </a:solidFill>
                <a:latin typeface="+mj-lt"/>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Arial" charset="0"/>
              </a:defRPr>
            </a:lvl2pPr>
            <a:lvl3pPr marL="914400" algn="l" rtl="0" fontAlgn="base">
              <a:spcBef>
                <a:spcPct val="0"/>
              </a:spcBef>
              <a:spcAft>
                <a:spcPct val="0"/>
              </a:spcAft>
              <a:defRPr kern="1200">
                <a:solidFill>
                  <a:schemeClr val="tx1"/>
                </a:solidFill>
                <a:latin typeface="Times New Roman" pitchFamily="18" charset="0"/>
                <a:ea typeface="+mn-ea"/>
                <a:cs typeface="Arial" charset="0"/>
              </a:defRPr>
            </a:lvl3pPr>
            <a:lvl4pPr marL="1371600" algn="l" rtl="0" fontAlgn="base">
              <a:spcBef>
                <a:spcPct val="0"/>
              </a:spcBef>
              <a:spcAft>
                <a:spcPct val="0"/>
              </a:spcAft>
              <a:defRPr kern="1200">
                <a:solidFill>
                  <a:schemeClr val="tx1"/>
                </a:solidFill>
                <a:latin typeface="Times New Roman" pitchFamily="18" charset="0"/>
                <a:ea typeface="+mn-ea"/>
                <a:cs typeface="Arial" charset="0"/>
              </a:defRPr>
            </a:lvl4pPr>
            <a:lvl5pPr marL="1828800" algn="l" rtl="0" fontAlgn="base">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a:lstStyle>
          <a:p>
            <a:pPr algn="r">
              <a:defRPr/>
            </a:pPr>
            <a:fld id="{70939602-1F62-4292-B20E-F9C030E1143D}" type="slidenum">
              <a:rPr lang="de-DE" sz="1000" b="0" smtClean="0"/>
              <a:t>‹#›</a:t>
            </a:fld>
            <a:endParaRPr lang="de-DE" sz="1000" b="0"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715" r:id="rId3"/>
    <p:sldLayoutId id="2147483714" r:id="rId4"/>
    <p:sldLayoutId id="2147483705" r:id="rId5"/>
    <p:sldLayoutId id="2147483706" r:id="rId6"/>
    <p:sldLayoutId id="2147483707" r:id="rId7"/>
    <p:sldLayoutId id="2147483708" r:id="rId8"/>
    <p:sldLayoutId id="2147483710" r:id="rId9"/>
    <p:sldLayoutId id="2147483711" r:id="rId10"/>
    <p:sldLayoutId id="2147483712" r:id="rId11"/>
    <p:sldLayoutId id="2147483716" r:id="rId12"/>
  </p:sldLayoutIdLst>
  <p:hf hdr="0" ft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178" algn="ctr" rtl="0" eaLnBrk="1" fontAlgn="base" hangingPunct="1">
        <a:spcBef>
          <a:spcPct val="0"/>
        </a:spcBef>
        <a:spcAft>
          <a:spcPct val="0"/>
        </a:spcAft>
        <a:defRPr sz="4400">
          <a:solidFill>
            <a:schemeClr val="tx1"/>
          </a:solidFill>
          <a:latin typeface="Arial" charset="0"/>
        </a:defRPr>
      </a:lvl6pPr>
      <a:lvl7pPr marL="914354" algn="ctr" rtl="0" eaLnBrk="1" fontAlgn="base" hangingPunct="1">
        <a:spcBef>
          <a:spcPct val="0"/>
        </a:spcBef>
        <a:spcAft>
          <a:spcPct val="0"/>
        </a:spcAft>
        <a:defRPr sz="4400">
          <a:solidFill>
            <a:schemeClr val="tx1"/>
          </a:solidFill>
          <a:latin typeface="Arial" charset="0"/>
        </a:defRPr>
      </a:lvl7pPr>
      <a:lvl8pPr marL="1371532" algn="ctr" rtl="0" eaLnBrk="1" fontAlgn="base" hangingPunct="1">
        <a:spcBef>
          <a:spcPct val="0"/>
        </a:spcBef>
        <a:spcAft>
          <a:spcPct val="0"/>
        </a:spcAft>
        <a:defRPr sz="4400">
          <a:solidFill>
            <a:schemeClr val="tx1"/>
          </a:solidFill>
          <a:latin typeface="Arial" charset="0"/>
        </a:defRPr>
      </a:lvl8pPr>
      <a:lvl9pPr marL="1828709" algn="ctr" rtl="0" eaLnBrk="1" fontAlgn="base" hangingPunct="1">
        <a:spcBef>
          <a:spcPct val="0"/>
        </a:spcBef>
        <a:spcAft>
          <a:spcPct val="0"/>
        </a:spcAft>
        <a:defRPr sz="4400">
          <a:solidFill>
            <a:schemeClr val="tx1"/>
          </a:solidFill>
          <a:latin typeface="Arial" charset="0"/>
        </a:defRPr>
      </a:lvl9pPr>
    </p:titleStyle>
    <p:bodyStyle>
      <a:lvl1pPr marL="342882" indent="-342882"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13" indent="-285737"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942" indent="-228589"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120" indent="-228589"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298" indent="-228589"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5.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rotWithShape="1">
          <a:blip r:embed="rId2" cstate="print">
            <a:extLst>
              <a:ext uri="{28A0092B-C50C-407E-A947-70E740481C1C}">
                <a14:useLocalDpi xmlns:a14="http://schemas.microsoft.com/office/drawing/2010/main" val="0"/>
              </a:ext>
            </a:extLst>
          </a:blip>
          <a:srcRect l="1526" t="10629" r="764" b="6794"/>
          <a:stretch/>
        </p:blipFill>
        <p:spPr>
          <a:xfrm>
            <a:off x="0" y="0"/>
            <a:ext cx="9144000" cy="4970874"/>
          </a:xfrm>
          <a:prstGeom prst="rect">
            <a:avLst/>
          </a:prstGeom>
        </p:spPr>
      </p:pic>
      <p:pic>
        <p:nvPicPr>
          <p:cNvPr id="10" name="Picture 2" descr="C:\Users\Paul\Desktop\Unbenannt-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2928" y="195486"/>
            <a:ext cx="1915107" cy="720080"/>
          </a:xfrm>
          <a:prstGeom prst="rect">
            <a:avLst/>
          </a:prstGeom>
          <a:noFill/>
          <a:extLst>
            <a:ext uri="{909E8E84-426E-40DD-AFC4-6F175D3DCCD1}">
              <a14:hiddenFill xmlns:a14="http://schemas.microsoft.com/office/drawing/2010/main">
                <a:solidFill>
                  <a:srgbClr val="FFFFFF"/>
                </a:solidFill>
              </a14:hiddenFill>
            </a:ext>
          </a:extLst>
        </p:spPr>
      </p:pic>
      <p:sp>
        <p:nvSpPr>
          <p:cNvPr id="11" name="Rechteck 10"/>
          <p:cNvSpPr/>
          <p:nvPr/>
        </p:nvSpPr>
        <p:spPr>
          <a:xfrm>
            <a:off x="1115616" y="2571750"/>
            <a:ext cx="6913562" cy="790972"/>
          </a:xfrm>
          <a:prstGeom prst="rect">
            <a:avLst/>
          </a:prstGeom>
          <a:solidFill>
            <a:srgbClr val="006FB9">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DE" sz="3600" b="1" dirty="0">
                <a:solidFill>
                  <a:srgbClr val="FFFFFF"/>
                </a:solidFill>
                <a:ea typeface="Microsoft YaHei" pitchFamily="34" charset="-122"/>
                <a:cs typeface="Arial Unicode MS" pitchFamily="34" charset="-128"/>
              </a:rPr>
              <a:t>SpiraTeam im Einsatz</a:t>
            </a:r>
          </a:p>
        </p:txBody>
      </p:sp>
      <p:sp>
        <p:nvSpPr>
          <p:cNvPr id="14" name="Rechteck 13"/>
          <p:cNvSpPr/>
          <p:nvPr/>
        </p:nvSpPr>
        <p:spPr>
          <a:xfrm>
            <a:off x="1115616" y="3363838"/>
            <a:ext cx="6913562" cy="648072"/>
          </a:xfrm>
          <a:prstGeom prst="rect">
            <a:avLst/>
          </a:prstGeom>
          <a:solidFill>
            <a:srgbClr val="40404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44000" rIns="216000" bIns="180000" anchor="t" anchorCtr="0">
            <a:normAutofit/>
          </a:bodyPr>
          <a:lstStyle/>
          <a:p>
            <a:pPr marL="0" indent="0" algn="ctr">
              <a:buNone/>
            </a:pPr>
            <a:r>
              <a:rPr lang="de-DE" dirty="0">
                <a:solidFill>
                  <a:srgbClr val="FFFFFF"/>
                </a:solidFill>
                <a:ea typeface="Microsoft YaHei" pitchFamily="34" charset="-122"/>
                <a:cs typeface="Arial Unicode MS" pitchFamily="34" charset="-128"/>
              </a:rPr>
              <a:t>Projekterfahrung aus einem Kundenprojekt</a:t>
            </a:r>
            <a:endParaRPr lang="de-DE" dirty="0"/>
          </a:p>
        </p:txBody>
      </p:sp>
      <p:sp>
        <p:nvSpPr>
          <p:cNvPr id="16" name="Titel 4"/>
          <p:cNvSpPr txBox="1">
            <a:spLocks/>
          </p:cNvSpPr>
          <p:nvPr/>
        </p:nvSpPr>
        <p:spPr>
          <a:xfrm>
            <a:off x="6150994" y="4358806"/>
            <a:ext cx="1972258" cy="612068"/>
          </a:xfrm>
          <a:prstGeom prst="rect">
            <a:avLst/>
          </a:prstGeom>
        </p:spPr>
        <p:txBody>
          <a:bodyPr/>
          <a:lstStyle>
            <a:lvl1pPr algn="ctr" rtl="0" fontAlgn="base">
              <a:spcBef>
                <a:spcPct val="0"/>
              </a:spcBef>
              <a:spcAft>
                <a:spcPct val="0"/>
              </a:spcAft>
              <a:defRPr sz="3600" kern="1200" baseline="0">
                <a:solidFill>
                  <a:schemeClr val="bg1"/>
                </a:solidFill>
                <a:latin typeface="+mj-lt"/>
                <a:ea typeface="+mj-ea"/>
                <a:cs typeface="+mj-cs"/>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pPr algn="r"/>
            <a:r>
              <a:rPr lang="de-DE" sz="1400" dirty="0">
                <a:solidFill>
                  <a:srgbClr val="FFFFFF"/>
                </a:solidFill>
                <a:ea typeface="Microsoft YaHei" pitchFamily="34" charset="-122"/>
                <a:cs typeface="Arial Unicode MS" pitchFamily="34" charset="-128"/>
              </a:rPr>
              <a:t>www.pta.de</a:t>
            </a:r>
            <a:endParaRPr lang="de-DE" sz="1800" dirty="0"/>
          </a:p>
        </p:txBody>
      </p:sp>
    </p:spTree>
    <p:extLst>
      <p:ext uri="{BB962C8B-B14F-4D97-AF65-F5344CB8AC3E}">
        <p14:creationId xmlns:p14="http://schemas.microsoft.com/office/powerpoint/2010/main" val="383355206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stretch>
            <a:fillRect/>
          </a:stretch>
        </p:blipFill>
        <p:spPr>
          <a:xfrm>
            <a:off x="3119908" y="2773591"/>
            <a:ext cx="2663008" cy="1958399"/>
          </a:xfrm>
          <a:prstGeom prst="rect">
            <a:avLst/>
          </a:prstGeom>
        </p:spPr>
      </p:pic>
      <p:pic>
        <p:nvPicPr>
          <p:cNvPr id="13" name="Picture 12"/>
          <p:cNvPicPr>
            <a:picLocks noChangeAspect="1"/>
          </p:cNvPicPr>
          <p:nvPr/>
        </p:nvPicPr>
        <p:blipFill>
          <a:blip r:embed="rId4"/>
          <a:stretch>
            <a:fillRect/>
          </a:stretch>
        </p:blipFill>
        <p:spPr>
          <a:xfrm>
            <a:off x="158925" y="1491630"/>
            <a:ext cx="2605436" cy="3353907"/>
          </a:xfrm>
          <a:prstGeom prst="rect">
            <a:avLst/>
          </a:prstGeom>
        </p:spPr>
      </p:pic>
      <p:sp>
        <p:nvSpPr>
          <p:cNvPr id="12" name="Pfeil nach oben 11"/>
          <p:cNvSpPr/>
          <p:nvPr/>
        </p:nvSpPr>
        <p:spPr>
          <a:xfrm>
            <a:off x="4219091" y="2355726"/>
            <a:ext cx="280901" cy="360040"/>
          </a:xfrm>
          <a:prstGeom prst="upArrow">
            <a:avLst>
              <a:gd name="adj1" fmla="val 50000"/>
              <a:gd name="adj2" fmla="val 4951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p:cNvSpPr>
            <a:spLocks noGrp="1"/>
          </p:cNvSpPr>
          <p:nvPr>
            <p:ph type="title"/>
          </p:nvPr>
        </p:nvSpPr>
        <p:spPr/>
        <p:txBody>
          <a:bodyPr>
            <a:normAutofit fontScale="90000"/>
          </a:bodyPr>
          <a:lstStyle/>
          <a:p>
            <a:r>
              <a:rPr lang="de-DE" dirty="0"/>
              <a:t>„</a:t>
            </a:r>
            <a:r>
              <a:rPr lang="de-DE" dirty="0" err="1"/>
              <a:t>Lessons</a:t>
            </a:r>
            <a:r>
              <a:rPr lang="de-DE" dirty="0"/>
              <a:t> </a:t>
            </a:r>
            <a:r>
              <a:rPr lang="de-DE" dirty="0" err="1"/>
              <a:t>learned</a:t>
            </a:r>
            <a:r>
              <a:rPr lang="de-DE" dirty="0"/>
              <a:t>“: Erster Lösungsansatz</a:t>
            </a:r>
          </a:p>
        </p:txBody>
      </p:sp>
      <p:sp>
        <p:nvSpPr>
          <p:cNvPr id="3" name="Inhaltsplatzhalter 2"/>
          <p:cNvSpPr>
            <a:spLocks noGrp="1"/>
          </p:cNvSpPr>
          <p:nvPr>
            <p:ph sz="quarter" idx="13"/>
          </p:nvPr>
        </p:nvSpPr>
        <p:spPr/>
        <p:txBody>
          <a:bodyPr/>
          <a:lstStyle/>
          <a:p>
            <a:r>
              <a:rPr lang="de-DE" dirty="0"/>
              <a:t>Modularisierung von Testfällen</a:t>
            </a:r>
          </a:p>
        </p:txBody>
      </p:sp>
      <p:sp>
        <p:nvSpPr>
          <p:cNvPr id="4" name="Inhaltsplatzhalter 3"/>
          <p:cNvSpPr>
            <a:spLocks noGrp="1"/>
          </p:cNvSpPr>
          <p:nvPr>
            <p:ph sz="quarter" idx="16"/>
          </p:nvPr>
        </p:nvSpPr>
        <p:spPr>
          <a:xfrm>
            <a:off x="611560" y="1059582"/>
            <a:ext cx="2448272" cy="255080"/>
          </a:xfrm>
        </p:spPr>
        <p:txBody>
          <a:bodyPr/>
          <a:lstStyle/>
          <a:p>
            <a:r>
              <a:rPr lang="de-DE" dirty="0"/>
              <a:t>Struktur und Moduldefinition</a:t>
            </a:r>
          </a:p>
        </p:txBody>
      </p:sp>
      <p:sp>
        <p:nvSpPr>
          <p:cNvPr id="7" name="Inhaltsplatzhalter 3"/>
          <p:cNvSpPr txBox="1">
            <a:spLocks/>
          </p:cNvSpPr>
          <p:nvPr/>
        </p:nvSpPr>
        <p:spPr>
          <a:xfrm>
            <a:off x="3563157" y="1059582"/>
            <a:ext cx="2376995" cy="216024"/>
          </a:xfrm>
          <a:prstGeom prst="rect">
            <a:avLst/>
          </a:prstGeom>
        </p:spPr>
        <p:txBody>
          <a:bodyPr lIns="0" tIns="0" rIns="0" bIns="0">
            <a:normAutofit/>
          </a:bodyPr>
          <a:lstStyle>
            <a:lvl1pPr marL="0" indent="0" algn="l" rtl="0" eaLnBrk="1" fontAlgn="base" hangingPunct="1">
              <a:spcBef>
                <a:spcPct val="20000"/>
              </a:spcBef>
              <a:spcAft>
                <a:spcPct val="0"/>
              </a:spcAft>
              <a:buFont typeface="+mj-lt"/>
              <a:buNone/>
              <a:defRPr sz="1400" kern="1200">
                <a:ln>
                  <a:noFill/>
                </a:ln>
                <a:solidFill>
                  <a:schemeClr val="accent6"/>
                </a:solidFill>
                <a:latin typeface="+mj-lt"/>
                <a:ea typeface="+mn-ea"/>
                <a:cs typeface="+mn-cs"/>
              </a:defRPr>
            </a:lvl1pPr>
            <a:lvl2pPr marL="914354" indent="-457178" algn="l" rtl="0" eaLnBrk="1" fontAlgn="base" hangingPunct="1">
              <a:spcBef>
                <a:spcPct val="20000"/>
              </a:spcBef>
              <a:spcAft>
                <a:spcPct val="0"/>
              </a:spcAft>
              <a:buFont typeface="+mj-lt"/>
              <a:buAutoNum type="arabicPeriod"/>
              <a:defRPr sz="1400" kern="1200">
                <a:ln>
                  <a:noFill/>
                </a:ln>
                <a:solidFill>
                  <a:schemeClr val="tx1">
                    <a:lumMod val="75000"/>
                    <a:lumOff val="25000"/>
                  </a:schemeClr>
                </a:solidFill>
                <a:latin typeface="+mj-lt"/>
                <a:ea typeface="+mn-ea"/>
                <a:cs typeface="+mn-cs"/>
              </a:defRPr>
            </a:lvl2pPr>
            <a:lvl3pPr marL="1371532" indent="-457178" algn="l" rtl="0" eaLnBrk="1" fontAlgn="base" hangingPunct="1">
              <a:spcBef>
                <a:spcPct val="20000"/>
              </a:spcBef>
              <a:spcAft>
                <a:spcPct val="0"/>
              </a:spcAft>
              <a:buFont typeface="+mj-lt"/>
              <a:buAutoNum type="arabicPeriod"/>
              <a:defRPr sz="1400" kern="1200">
                <a:ln>
                  <a:noFill/>
                </a:ln>
                <a:solidFill>
                  <a:schemeClr val="tx1">
                    <a:lumMod val="75000"/>
                    <a:lumOff val="25000"/>
                  </a:schemeClr>
                </a:solidFill>
                <a:latin typeface="+mj-lt"/>
                <a:ea typeface="+mn-ea"/>
                <a:cs typeface="+mn-cs"/>
              </a:defRPr>
            </a:lvl3pPr>
            <a:lvl4pPr marL="1828709" indent="-457178" algn="l" rtl="0" eaLnBrk="1" fontAlgn="base" hangingPunct="1">
              <a:spcBef>
                <a:spcPct val="20000"/>
              </a:spcBef>
              <a:spcAft>
                <a:spcPct val="0"/>
              </a:spcAft>
              <a:buFont typeface="+mj-lt"/>
              <a:buAutoNum type="arabicPeriod"/>
              <a:defRPr sz="1400" kern="1200">
                <a:ln>
                  <a:noFill/>
                </a:ln>
                <a:solidFill>
                  <a:schemeClr val="tx1">
                    <a:lumMod val="75000"/>
                    <a:lumOff val="25000"/>
                  </a:schemeClr>
                </a:solidFill>
                <a:latin typeface="+mj-lt"/>
                <a:ea typeface="+mn-ea"/>
                <a:cs typeface="+mn-cs"/>
              </a:defRPr>
            </a:lvl4pPr>
            <a:lvl5pPr marL="2285886" indent="-457178" algn="l" rtl="0" eaLnBrk="1" fontAlgn="base" hangingPunct="1">
              <a:spcBef>
                <a:spcPct val="20000"/>
              </a:spcBef>
              <a:spcAft>
                <a:spcPct val="0"/>
              </a:spcAft>
              <a:buFont typeface="+mj-lt"/>
              <a:buAutoNum type="arabicPeriod"/>
              <a:defRPr sz="1600" kern="1200">
                <a:ln>
                  <a:noFill/>
                </a:ln>
                <a:solidFill>
                  <a:schemeClr val="tx1">
                    <a:lumMod val="75000"/>
                    <a:lumOff val="25000"/>
                  </a:schemeClr>
                </a:solidFill>
                <a:latin typeface="+mj-lt"/>
                <a:ea typeface="+mn-ea"/>
                <a:cs typeface="+mn-cs"/>
              </a:defRPr>
            </a:lvl5pPr>
            <a:lvl6pPr marL="2743062" indent="-457178" algn="l" defTabSz="914354" rtl="0" eaLnBrk="1" latinLnBrk="0" hangingPunct="1">
              <a:spcBef>
                <a:spcPct val="20000"/>
              </a:spcBef>
              <a:buFont typeface="+mj-lt"/>
              <a:buAutoNum type="arabicPeriod"/>
              <a:defRPr sz="1600" kern="1200">
                <a:ln>
                  <a:noFill/>
                </a:ln>
                <a:solidFill>
                  <a:schemeClr val="tx1">
                    <a:lumMod val="75000"/>
                    <a:lumOff val="25000"/>
                  </a:schemeClr>
                </a:solidFill>
                <a:latin typeface="+mj-lt"/>
                <a:ea typeface="+mn-ea"/>
                <a:cs typeface="+mn-cs"/>
              </a:defRPr>
            </a:lvl6pPr>
            <a:lvl7pPr marL="3200240" indent="-457178" algn="l" defTabSz="914354" rtl="0" eaLnBrk="1" latinLnBrk="0" hangingPunct="1">
              <a:spcBef>
                <a:spcPct val="20000"/>
              </a:spcBef>
              <a:buFont typeface="+mj-lt"/>
              <a:buAutoNum type="arabicPeriod"/>
              <a:defRPr sz="1600" kern="1200">
                <a:ln>
                  <a:noFill/>
                </a:ln>
                <a:solidFill>
                  <a:schemeClr val="tx1">
                    <a:lumMod val="75000"/>
                    <a:lumOff val="25000"/>
                  </a:schemeClr>
                </a:solidFill>
                <a:latin typeface="+mj-lt"/>
                <a:ea typeface="+mn-ea"/>
                <a:cs typeface="+mn-cs"/>
              </a:defRPr>
            </a:lvl7pPr>
            <a:lvl8pPr marL="3657418" indent="-457178" algn="l" defTabSz="914354" rtl="0" eaLnBrk="1" latinLnBrk="0" hangingPunct="1">
              <a:spcBef>
                <a:spcPct val="20000"/>
              </a:spcBef>
              <a:buFont typeface="+mj-lt"/>
              <a:buAutoNum type="arabicPeriod"/>
              <a:defRPr sz="2000" kern="1200">
                <a:ln>
                  <a:noFill/>
                </a:ln>
                <a:solidFill>
                  <a:schemeClr val="tx1">
                    <a:lumMod val="75000"/>
                    <a:lumOff val="25000"/>
                  </a:schemeClr>
                </a:solidFill>
                <a:latin typeface="+mj-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dirty="0"/>
              <a:t>Komposition</a:t>
            </a:r>
          </a:p>
        </p:txBody>
      </p:sp>
      <p:sp>
        <p:nvSpPr>
          <p:cNvPr id="9" name="Inhaltsplatzhalter 3"/>
          <p:cNvSpPr txBox="1">
            <a:spLocks/>
          </p:cNvSpPr>
          <p:nvPr/>
        </p:nvSpPr>
        <p:spPr>
          <a:xfrm>
            <a:off x="6372529" y="1059582"/>
            <a:ext cx="2376959" cy="3600000"/>
          </a:xfrm>
          <a:prstGeom prst="rect">
            <a:avLst/>
          </a:prstGeom>
        </p:spPr>
        <p:txBody>
          <a:bodyPr lIns="0" tIns="0" rIns="0" bIns="0">
            <a:normAutofit/>
          </a:bodyPr>
          <a:lstStyle>
            <a:lvl1pPr marL="0" indent="0" algn="l" rtl="0" eaLnBrk="1" fontAlgn="base" hangingPunct="1">
              <a:spcBef>
                <a:spcPct val="20000"/>
              </a:spcBef>
              <a:spcAft>
                <a:spcPct val="0"/>
              </a:spcAft>
              <a:buFont typeface="+mj-lt"/>
              <a:buNone/>
              <a:defRPr sz="1400" kern="1200">
                <a:ln>
                  <a:noFill/>
                </a:ln>
                <a:solidFill>
                  <a:schemeClr val="accent6"/>
                </a:solidFill>
                <a:latin typeface="+mj-lt"/>
                <a:ea typeface="+mn-ea"/>
                <a:cs typeface="+mn-cs"/>
              </a:defRPr>
            </a:lvl1pPr>
            <a:lvl2pPr marL="914354" indent="-457178" algn="l" rtl="0" eaLnBrk="1" fontAlgn="base" hangingPunct="1">
              <a:spcBef>
                <a:spcPct val="20000"/>
              </a:spcBef>
              <a:spcAft>
                <a:spcPct val="0"/>
              </a:spcAft>
              <a:buFont typeface="+mj-lt"/>
              <a:buAutoNum type="arabicPeriod"/>
              <a:defRPr sz="1400" kern="1200">
                <a:ln>
                  <a:noFill/>
                </a:ln>
                <a:solidFill>
                  <a:schemeClr val="tx1">
                    <a:lumMod val="75000"/>
                    <a:lumOff val="25000"/>
                  </a:schemeClr>
                </a:solidFill>
                <a:latin typeface="+mj-lt"/>
                <a:ea typeface="+mn-ea"/>
                <a:cs typeface="+mn-cs"/>
              </a:defRPr>
            </a:lvl2pPr>
            <a:lvl3pPr marL="1371532" indent="-457178" algn="l" rtl="0" eaLnBrk="1" fontAlgn="base" hangingPunct="1">
              <a:spcBef>
                <a:spcPct val="20000"/>
              </a:spcBef>
              <a:spcAft>
                <a:spcPct val="0"/>
              </a:spcAft>
              <a:buFont typeface="+mj-lt"/>
              <a:buAutoNum type="arabicPeriod"/>
              <a:defRPr sz="1400" kern="1200">
                <a:ln>
                  <a:noFill/>
                </a:ln>
                <a:solidFill>
                  <a:schemeClr val="tx1">
                    <a:lumMod val="75000"/>
                    <a:lumOff val="25000"/>
                  </a:schemeClr>
                </a:solidFill>
                <a:latin typeface="+mj-lt"/>
                <a:ea typeface="+mn-ea"/>
                <a:cs typeface="+mn-cs"/>
              </a:defRPr>
            </a:lvl3pPr>
            <a:lvl4pPr marL="1828709" indent="-457178" algn="l" rtl="0" eaLnBrk="1" fontAlgn="base" hangingPunct="1">
              <a:spcBef>
                <a:spcPct val="20000"/>
              </a:spcBef>
              <a:spcAft>
                <a:spcPct val="0"/>
              </a:spcAft>
              <a:buFont typeface="+mj-lt"/>
              <a:buAutoNum type="arabicPeriod"/>
              <a:defRPr sz="1400" kern="1200">
                <a:ln>
                  <a:noFill/>
                </a:ln>
                <a:solidFill>
                  <a:schemeClr val="tx1">
                    <a:lumMod val="75000"/>
                    <a:lumOff val="25000"/>
                  </a:schemeClr>
                </a:solidFill>
                <a:latin typeface="+mj-lt"/>
                <a:ea typeface="+mn-ea"/>
                <a:cs typeface="+mn-cs"/>
              </a:defRPr>
            </a:lvl4pPr>
            <a:lvl5pPr marL="2285886" indent="-457178" algn="l" rtl="0" eaLnBrk="1" fontAlgn="base" hangingPunct="1">
              <a:spcBef>
                <a:spcPct val="20000"/>
              </a:spcBef>
              <a:spcAft>
                <a:spcPct val="0"/>
              </a:spcAft>
              <a:buFont typeface="+mj-lt"/>
              <a:buAutoNum type="arabicPeriod"/>
              <a:defRPr sz="1600" kern="1200">
                <a:ln>
                  <a:noFill/>
                </a:ln>
                <a:solidFill>
                  <a:schemeClr val="tx1">
                    <a:lumMod val="75000"/>
                    <a:lumOff val="25000"/>
                  </a:schemeClr>
                </a:solidFill>
                <a:latin typeface="+mj-lt"/>
                <a:ea typeface="+mn-ea"/>
                <a:cs typeface="+mn-cs"/>
              </a:defRPr>
            </a:lvl5pPr>
            <a:lvl6pPr marL="2743062" indent="-457178" algn="l" defTabSz="914354" rtl="0" eaLnBrk="1" latinLnBrk="0" hangingPunct="1">
              <a:spcBef>
                <a:spcPct val="20000"/>
              </a:spcBef>
              <a:buFont typeface="+mj-lt"/>
              <a:buAutoNum type="arabicPeriod"/>
              <a:defRPr sz="1600" kern="1200">
                <a:ln>
                  <a:noFill/>
                </a:ln>
                <a:solidFill>
                  <a:schemeClr val="tx1">
                    <a:lumMod val="75000"/>
                    <a:lumOff val="25000"/>
                  </a:schemeClr>
                </a:solidFill>
                <a:latin typeface="+mj-lt"/>
                <a:ea typeface="+mn-ea"/>
                <a:cs typeface="+mn-cs"/>
              </a:defRPr>
            </a:lvl6pPr>
            <a:lvl7pPr marL="3200240" indent="-457178" algn="l" defTabSz="914354" rtl="0" eaLnBrk="1" latinLnBrk="0" hangingPunct="1">
              <a:spcBef>
                <a:spcPct val="20000"/>
              </a:spcBef>
              <a:buFont typeface="+mj-lt"/>
              <a:buAutoNum type="arabicPeriod"/>
              <a:defRPr sz="1600" kern="1200">
                <a:ln>
                  <a:noFill/>
                </a:ln>
                <a:solidFill>
                  <a:schemeClr val="tx1">
                    <a:lumMod val="75000"/>
                    <a:lumOff val="25000"/>
                  </a:schemeClr>
                </a:solidFill>
                <a:latin typeface="+mj-lt"/>
                <a:ea typeface="+mn-ea"/>
                <a:cs typeface="+mn-cs"/>
              </a:defRPr>
            </a:lvl7pPr>
            <a:lvl8pPr marL="3657418" indent="-457178" algn="l" defTabSz="914354" rtl="0" eaLnBrk="1" latinLnBrk="0" hangingPunct="1">
              <a:spcBef>
                <a:spcPct val="20000"/>
              </a:spcBef>
              <a:buFont typeface="+mj-lt"/>
              <a:buAutoNum type="arabicPeriod"/>
              <a:defRPr sz="2000" kern="1200">
                <a:ln>
                  <a:noFill/>
                </a:ln>
                <a:solidFill>
                  <a:schemeClr val="tx1">
                    <a:lumMod val="75000"/>
                    <a:lumOff val="25000"/>
                  </a:schemeClr>
                </a:solidFill>
                <a:latin typeface="+mj-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dirty="0"/>
              <a:t>Ausführung</a:t>
            </a:r>
          </a:p>
        </p:txBody>
      </p:sp>
      <p:sp>
        <p:nvSpPr>
          <p:cNvPr id="15" name="Ellipse 14"/>
          <p:cNvSpPr/>
          <p:nvPr/>
        </p:nvSpPr>
        <p:spPr>
          <a:xfrm>
            <a:off x="250825" y="1025971"/>
            <a:ext cx="288691" cy="28869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1</a:t>
            </a:r>
          </a:p>
        </p:txBody>
      </p:sp>
      <p:sp>
        <p:nvSpPr>
          <p:cNvPr id="17" name="Ellipse 16"/>
          <p:cNvSpPr/>
          <p:nvPr/>
        </p:nvSpPr>
        <p:spPr>
          <a:xfrm>
            <a:off x="3166489" y="1025971"/>
            <a:ext cx="288691" cy="28869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2</a:t>
            </a:r>
          </a:p>
        </p:txBody>
      </p:sp>
      <p:sp>
        <p:nvSpPr>
          <p:cNvPr id="18" name="Ellipse 17"/>
          <p:cNvSpPr/>
          <p:nvPr/>
        </p:nvSpPr>
        <p:spPr>
          <a:xfrm>
            <a:off x="5940152" y="1030817"/>
            <a:ext cx="288691" cy="28869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3</a:t>
            </a:r>
          </a:p>
        </p:txBody>
      </p:sp>
      <p:grpSp>
        <p:nvGrpSpPr>
          <p:cNvPr id="35" name="Gruppieren 34"/>
          <p:cNvGrpSpPr/>
          <p:nvPr/>
        </p:nvGrpSpPr>
        <p:grpSpPr>
          <a:xfrm>
            <a:off x="1224983" y="2051505"/>
            <a:ext cx="1906857" cy="2699340"/>
            <a:chOff x="1259632" y="3435846"/>
            <a:chExt cx="2007011" cy="1297288"/>
          </a:xfrm>
        </p:grpSpPr>
        <p:cxnSp>
          <p:nvCxnSpPr>
            <p:cNvPr id="25" name="Gerader Verbinder 24"/>
            <p:cNvCxnSpPr/>
            <p:nvPr/>
          </p:nvCxnSpPr>
          <p:spPr>
            <a:xfrm>
              <a:off x="1259632" y="4733134"/>
              <a:ext cx="18002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0" name="Gerader Verbinder 29"/>
            <p:cNvCxnSpPr/>
            <p:nvPr/>
          </p:nvCxnSpPr>
          <p:spPr>
            <a:xfrm>
              <a:off x="3059832" y="3435846"/>
              <a:ext cx="0" cy="1296144"/>
            </a:xfrm>
            <a:prstGeom prst="line">
              <a:avLst/>
            </a:prstGeom>
            <a:ln w="19050" cap="sq"/>
          </p:spPr>
          <p:style>
            <a:lnRef idx="1">
              <a:schemeClr val="accent1"/>
            </a:lnRef>
            <a:fillRef idx="0">
              <a:schemeClr val="accent1"/>
            </a:fillRef>
            <a:effectRef idx="0">
              <a:schemeClr val="accent1"/>
            </a:effectRef>
            <a:fontRef idx="minor">
              <a:schemeClr val="tx1"/>
            </a:fontRef>
          </p:style>
        </p:cxnSp>
        <p:cxnSp>
          <p:nvCxnSpPr>
            <p:cNvPr id="34" name="Gerade Verbindung mit Pfeil 33"/>
            <p:cNvCxnSpPr/>
            <p:nvPr/>
          </p:nvCxnSpPr>
          <p:spPr>
            <a:xfrm>
              <a:off x="3059832" y="3435846"/>
              <a:ext cx="206811"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grpSp>
        <p:nvGrpSpPr>
          <p:cNvPr id="42" name="Gruppieren 41"/>
          <p:cNvGrpSpPr/>
          <p:nvPr/>
        </p:nvGrpSpPr>
        <p:grpSpPr>
          <a:xfrm>
            <a:off x="2675392" y="1723629"/>
            <a:ext cx="456449" cy="296838"/>
            <a:chOff x="1457774" y="3435846"/>
            <a:chExt cx="1808869" cy="1236624"/>
          </a:xfrm>
        </p:grpSpPr>
        <p:cxnSp>
          <p:nvCxnSpPr>
            <p:cNvPr id="43" name="Gerader Verbinder 42"/>
            <p:cNvCxnSpPr/>
            <p:nvPr/>
          </p:nvCxnSpPr>
          <p:spPr>
            <a:xfrm>
              <a:off x="1457774" y="4672466"/>
              <a:ext cx="668738" cy="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4" name="Gerader Verbinder 43"/>
            <p:cNvCxnSpPr/>
            <p:nvPr/>
          </p:nvCxnSpPr>
          <p:spPr>
            <a:xfrm>
              <a:off x="2117032" y="3435846"/>
              <a:ext cx="0" cy="1226699"/>
            </a:xfrm>
            <a:prstGeom prst="line">
              <a:avLst/>
            </a:prstGeom>
            <a:ln w="19050" cap="sq"/>
          </p:spPr>
          <p:style>
            <a:lnRef idx="1">
              <a:schemeClr val="accent1"/>
            </a:lnRef>
            <a:fillRef idx="0">
              <a:schemeClr val="accent1"/>
            </a:fillRef>
            <a:effectRef idx="0">
              <a:schemeClr val="accent1"/>
            </a:effectRef>
            <a:fontRef idx="minor">
              <a:schemeClr val="tx1"/>
            </a:fontRef>
          </p:style>
        </p:cxnSp>
        <p:cxnSp>
          <p:nvCxnSpPr>
            <p:cNvPr id="45" name="Gerade Verbindung mit Pfeil 44"/>
            <p:cNvCxnSpPr/>
            <p:nvPr/>
          </p:nvCxnSpPr>
          <p:spPr>
            <a:xfrm>
              <a:off x="2117032" y="3435846"/>
              <a:ext cx="1149611"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grpSp>
        <p:nvGrpSpPr>
          <p:cNvPr id="50" name="Gruppieren 49"/>
          <p:cNvGrpSpPr/>
          <p:nvPr/>
        </p:nvGrpSpPr>
        <p:grpSpPr>
          <a:xfrm>
            <a:off x="2675392" y="1867977"/>
            <a:ext cx="456448" cy="297112"/>
            <a:chOff x="1269112" y="3435846"/>
            <a:chExt cx="1817450" cy="1237766"/>
          </a:xfrm>
        </p:grpSpPr>
        <p:cxnSp>
          <p:nvCxnSpPr>
            <p:cNvPr id="51" name="Gerader Verbinder 50"/>
            <p:cNvCxnSpPr/>
            <p:nvPr/>
          </p:nvCxnSpPr>
          <p:spPr>
            <a:xfrm flipV="1">
              <a:off x="1269112" y="4672466"/>
              <a:ext cx="857400" cy="114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2" name="Gerader Verbinder 51"/>
            <p:cNvCxnSpPr/>
            <p:nvPr/>
          </p:nvCxnSpPr>
          <p:spPr>
            <a:xfrm>
              <a:off x="2117032" y="3435846"/>
              <a:ext cx="0" cy="1226699"/>
            </a:xfrm>
            <a:prstGeom prst="line">
              <a:avLst/>
            </a:prstGeom>
            <a:ln w="19050" cap="sq"/>
          </p:spPr>
          <p:style>
            <a:lnRef idx="1">
              <a:schemeClr val="accent1"/>
            </a:lnRef>
            <a:fillRef idx="0">
              <a:schemeClr val="accent1"/>
            </a:fillRef>
            <a:effectRef idx="0">
              <a:schemeClr val="accent1"/>
            </a:effectRef>
            <a:fontRef idx="minor">
              <a:schemeClr val="tx1"/>
            </a:fontRef>
          </p:style>
        </p:cxnSp>
        <p:cxnSp>
          <p:nvCxnSpPr>
            <p:cNvPr id="53" name="Gerade Verbindung mit Pfeil 52"/>
            <p:cNvCxnSpPr/>
            <p:nvPr/>
          </p:nvCxnSpPr>
          <p:spPr>
            <a:xfrm>
              <a:off x="2117032" y="3435846"/>
              <a:ext cx="96953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pic>
        <p:nvPicPr>
          <p:cNvPr id="28" name="Picture 21" descr="E:\GoogleDrive\Froschgift\PTA\PowerPoint Masterfolie\IconSet\Blau\Icon_Puzzle.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0010" y="321158"/>
            <a:ext cx="360111"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6"/>
          <a:stretch>
            <a:fillRect/>
          </a:stretch>
        </p:blipFill>
        <p:spPr>
          <a:xfrm>
            <a:off x="3137470" y="1486147"/>
            <a:ext cx="2645446" cy="847768"/>
          </a:xfrm>
          <a:prstGeom prst="rect">
            <a:avLst/>
          </a:prstGeom>
        </p:spPr>
      </p:pic>
      <p:pic>
        <p:nvPicPr>
          <p:cNvPr id="16" name="Picture 15"/>
          <p:cNvPicPr>
            <a:picLocks noChangeAspect="1"/>
          </p:cNvPicPr>
          <p:nvPr/>
        </p:nvPicPr>
        <p:blipFill>
          <a:blip r:embed="rId7"/>
          <a:stretch>
            <a:fillRect/>
          </a:stretch>
        </p:blipFill>
        <p:spPr>
          <a:xfrm>
            <a:off x="5921445" y="1486147"/>
            <a:ext cx="3001720" cy="3116071"/>
          </a:xfrm>
          <a:prstGeom prst="rect">
            <a:avLst/>
          </a:prstGeom>
        </p:spPr>
      </p:pic>
      <p:pic>
        <p:nvPicPr>
          <p:cNvPr id="10" name="Grafik 9"/>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79222" y="2926621"/>
            <a:ext cx="2929082" cy="1998146"/>
          </a:xfrm>
          <a:prstGeom prst="rect">
            <a:avLst/>
          </a:prstGeom>
        </p:spPr>
      </p:pic>
    </p:spTree>
    <p:extLst>
      <p:ext uri="{BB962C8B-B14F-4D97-AF65-F5344CB8AC3E}">
        <p14:creationId xmlns:p14="http://schemas.microsoft.com/office/powerpoint/2010/main" val="48653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Herausforderung: Modularisierung der Testfälle</a:t>
            </a:r>
          </a:p>
        </p:txBody>
      </p:sp>
      <p:sp>
        <p:nvSpPr>
          <p:cNvPr id="7" name="Inhaltsplatzhalter 2"/>
          <p:cNvSpPr>
            <a:spLocks noGrp="1"/>
          </p:cNvSpPr>
          <p:nvPr>
            <p:ph sz="quarter" idx="13"/>
          </p:nvPr>
        </p:nvSpPr>
        <p:spPr>
          <a:xfrm>
            <a:off x="250825" y="570092"/>
            <a:ext cx="6660000" cy="216000"/>
          </a:xfrm>
        </p:spPr>
        <p:txBody>
          <a:bodyPr/>
          <a:lstStyle/>
          <a:p>
            <a:r>
              <a:rPr lang="de-DE" dirty="0"/>
              <a:t>Lösungsansätze für die Modularisierung von Testfällen in </a:t>
            </a:r>
            <a:r>
              <a:rPr lang="de-DE" dirty="0" err="1"/>
              <a:t>SpiraTeam</a:t>
            </a:r>
            <a:endParaRPr lang="de-DE" dirty="0"/>
          </a:p>
        </p:txBody>
      </p:sp>
      <p:grpSp>
        <p:nvGrpSpPr>
          <p:cNvPr id="6" name="Gruppieren 5"/>
          <p:cNvGrpSpPr/>
          <p:nvPr/>
        </p:nvGrpSpPr>
        <p:grpSpPr>
          <a:xfrm>
            <a:off x="539552" y="1203598"/>
            <a:ext cx="7966767" cy="3183336"/>
            <a:chOff x="327691" y="1022800"/>
            <a:chExt cx="8385586" cy="3350685"/>
          </a:xfrm>
        </p:grpSpPr>
        <p:sp>
          <p:nvSpPr>
            <p:cNvPr id="31" name="AutoShape 4"/>
            <p:cNvSpPr>
              <a:spLocks noChangeArrowheads="1"/>
            </p:cNvSpPr>
            <p:nvPr/>
          </p:nvSpPr>
          <p:spPr bwMode="auto">
            <a:xfrm>
              <a:off x="803528" y="1429246"/>
              <a:ext cx="1620323" cy="351234"/>
            </a:xfrm>
            <a:prstGeom prst="chevron">
              <a:avLst>
                <a:gd name="adj" fmla="val 28334"/>
              </a:avLst>
            </a:prstGeom>
            <a:solidFill>
              <a:srgbClr val="006FB9"/>
            </a:solidFill>
            <a:ln w="9525">
              <a:noFill/>
              <a:miter lim="800000"/>
              <a:headEnd/>
              <a:tailEnd/>
            </a:ln>
          </p:spPr>
          <p:txBody>
            <a:bodyPr lIns="0" tIns="38927" rIns="0" bIns="38927" anchor="ctr"/>
            <a:lstStyle/>
            <a:p>
              <a:pPr marL="88900" algn="ctr" defTabSz="912813" eaLnBrk="0" hangingPunct="0">
                <a:lnSpc>
                  <a:spcPct val="90000"/>
                </a:lnSpc>
                <a:buClr>
                  <a:srgbClr val="990033"/>
                </a:buClr>
                <a:buFont typeface="Wingdings" pitchFamily="2" charset="2"/>
                <a:buNone/>
              </a:pPr>
              <a:r>
                <a:rPr lang="de-DE" sz="1000" dirty="0">
                  <a:solidFill>
                    <a:schemeClr val="bg1"/>
                  </a:solidFill>
                  <a:latin typeface="+mj-lt"/>
                </a:rPr>
                <a:t>Anmeldung mit bestimmter Rolle</a:t>
              </a:r>
            </a:p>
          </p:txBody>
        </p:sp>
        <p:sp>
          <p:nvSpPr>
            <p:cNvPr id="33" name="Text Box 5"/>
            <p:cNvSpPr txBox="1">
              <a:spLocks noChangeArrowheads="1"/>
            </p:cNvSpPr>
            <p:nvPr/>
          </p:nvSpPr>
          <p:spPr bwMode="auto">
            <a:xfrm>
              <a:off x="810551" y="1834060"/>
              <a:ext cx="1511300" cy="1242922"/>
            </a:xfrm>
            <a:prstGeom prst="rect">
              <a:avLst/>
            </a:prstGeom>
            <a:solidFill>
              <a:srgbClr val="E4E7E7"/>
            </a:solidFill>
            <a:ln w="12700">
              <a:noFill/>
              <a:miter lim="800000"/>
              <a:headEnd/>
              <a:tailEnd/>
            </a:ln>
          </p:spPr>
          <p:txBody>
            <a:bodyPr lIns="72000" tIns="36000" rIns="36000" bIns="36000" anchor="ctr" anchorCtr="0"/>
            <a:lstStyle/>
            <a:p>
              <a:pPr marL="88900" indent="-88900" algn="ctr" defTabSz="912813" eaLnBrk="0" hangingPunct="0">
                <a:lnSpc>
                  <a:spcPct val="95000"/>
                </a:lnSpc>
                <a:spcBef>
                  <a:spcPct val="20000"/>
                </a:spcBef>
              </a:pPr>
              <a:r>
                <a:rPr lang="de-DE" sz="1400" dirty="0">
                  <a:latin typeface="+mj-lt"/>
                </a:rPr>
                <a:t>Modularer</a:t>
              </a:r>
            </a:p>
            <a:p>
              <a:pPr marL="88900" indent="-88900" algn="ctr" defTabSz="912813" eaLnBrk="0" hangingPunct="0">
                <a:lnSpc>
                  <a:spcPct val="95000"/>
                </a:lnSpc>
                <a:spcBef>
                  <a:spcPct val="20000"/>
                </a:spcBef>
              </a:pPr>
              <a:r>
                <a:rPr lang="de-DE" sz="1400" dirty="0">
                  <a:latin typeface="+mj-lt"/>
                </a:rPr>
                <a:t>Testfall</a:t>
              </a:r>
            </a:p>
          </p:txBody>
        </p:sp>
        <p:sp>
          <p:nvSpPr>
            <p:cNvPr id="42" name="Text Box 6"/>
            <p:cNvSpPr txBox="1">
              <a:spLocks noChangeArrowheads="1"/>
            </p:cNvSpPr>
            <p:nvPr/>
          </p:nvSpPr>
          <p:spPr bwMode="auto">
            <a:xfrm>
              <a:off x="810552" y="3130562"/>
              <a:ext cx="4662487" cy="1242922"/>
            </a:xfrm>
            <a:prstGeom prst="rect">
              <a:avLst/>
            </a:prstGeom>
            <a:solidFill>
              <a:srgbClr val="E4E7E7"/>
            </a:solidFill>
            <a:ln w="12700" algn="ctr">
              <a:noFill/>
              <a:miter lim="800000"/>
              <a:headEnd/>
              <a:tailEnd/>
            </a:ln>
          </p:spPr>
          <p:txBody>
            <a:bodyPr lIns="72000" tIns="36000" rIns="36000" bIns="36000" anchor="ctr" anchorCtr="0"/>
            <a:lstStyle/>
            <a:p>
              <a:pPr marL="88900" indent="-88900" algn="ctr" defTabSz="912813" eaLnBrk="0" hangingPunct="0">
                <a:lnSpc>
                  <a:spcPct val="95000"/>
                </a:lnSpc>
                <a:spcBef>
                  <a:spcPct val="20000"/>
                </a:spcBef>
              </a:pPr>
              <a:r>
                <a:rPr lang="de-DE" sz="1400" dirty="0">
                  <a:latin typeface="+mj-lt"/>
                </a:rPr>
                <a:t>Kurzbeschreibung des Testfalls</a:t>
              </a:r>
            </a:p>
            <a:p>
              <a:pPr marL="88900" indent="-88900" algn="ctr" defTabSz="912813" eaLnBrk="0" hangingPunct="0">
                <a:lnSpc>
                  <a:spcPct val="95000"/>
                </a:lnSpc>
                <a:spcBef>
                  <a:spcPct val="20000"/>
                </a:spcBef>
              </a:pPr>
              <a:endParaRPr lang="de-DE" sz="300" dirty="0">
                <a:latin typeface="+mj-lt"/>
              </a:endParaRPr>
            </a:p>
            <a:p>
              <a:pPr marL="88900" indent="-88900" algn="ctr" defTabSz="912813" eaLnBrk="0" hangingPunct="0">
                <a:lnSpc>
                  <a:spcPct val="95000"/>
                </a:lnSpc>
                <a:spcBef>
                  <a:spcPct val="20000"/>
                </a:spcBef>
              </a:pPr>
              <a:r>
                <a:rPr lang="de-DE" sz="1400" dirty="0" err="1">
                  <a:latin typeface="+mj-lt"/>
                </a:rPr>
                <a:t>Pre</a:t>
              </a:r>
              <a:r>
                <a:rPr lang="de-DE" sz="1400" dirty="0">
                  <a:latin typeface="+mj-lt"/>
                </a:rPr>
                <a:t>-/</a:t>
              </a:r>
              <a:r>
                <a:rPr lang="de-DE" sz="1400" dirty="0" err="1">
                  <a:latin typeface="+mj-lt"/>
                </a:rPr>
                <a:t>Postconditions</a:t>
              </a:r>
              <a:endParaRPr lang="de-DE" sz="1400" dirty="0">
                <a:latin typeface="+mj-lt"/>
              </a:endParaRPr>
            </a:p>
            <a:p>
              <a:pPr marL="88900" indent="-88900" algn="ctr" defTabSz="912813" eaLnBrk="0" hangingPunct="0">
                <a:lnSpc>
                  <a:spcPct val="95000"/>
                </a:lnSpc>
                <a:spcBef>
                  <a:spcPct val="20000"/>
                </a:spcBef>
              </a:pPr>
              <a:endParaRPr lang="de-DE" sz="300" dirty="0">
                <a:latin typeface="+mj-lt"/>
              </a:endParaRPr>
            </a:p>
            <a:p>
              <a:pPr marL="88900" indent="-88900" algn="ctr" defTabSz="912813" eaLnBrk="0" hangingPunct="0">
                <a:lnSpc>
                  <a:spcPct val="95000"/>
                </a:lnSpc>
                <a:spcBef>
                  <a:spcPct val="20000"/>
                </a:spcBef>
              </a:pPr>
              <a:r>
                <a:rPr lang="de-DE" sz="1400" dirty="0">
                  <a:latin typeface="+mj-lt"/>
                </a:rPr>
                <a:t>Testhandbuch</a:t>
              </a:r>
            </a:p>
          </p:txBody>
        </p:sp>
        <p:sp>
          <p:nvSpPr>
            <p:cNvPr id="45" name="AutoShape 7"/>
            <p:cNvSpPr>
              <a:spLocks noChangeArrowheads="1"/>
            </p:cNvSpPr>
            <p:nvPr/>
          </p:nvSpPr>
          <p:spPr bwMode="auto">
            <a:xfrm>
              <a:off x="2372889" y="1429246"/>
              <a:ext cx="1620324" cy="351234"/>
            </a:xfrm>
            <a:prstGeom prst="chevron">
              <a:avLst>
                <a:gd name="adj" fmla="val 28334"/>
              </a:avLst>
            </a:prstGeom>
            <a:solidFill>
              <a:srgbClr val="006FB9"/>
            </a:solidFill>
            <a:ln w="9525">
              <a:noFill/>
              <a:miter lim="800000"/>
              <a:headEnd/>
              <a:tailEnd/>
            </a:ln>
          </p:spPr>
          <p:txBody>
            <a:bodyPr lIns="0" tIns="38927" rIns="0" bIns="38927" anchor="ctr"/>
            <a:lstStyle/>
            <a:p>
              <a:pPr marL="88900" algn="ctr" defTabSz="912813" eaLnBrk="0" hangingPunct="0">
                <a:lnSpc>
                  <a:spcPct val="90000"/>
                </a:lnSpc>
                <a:buClr>
                  <a:srgbClr val="990033"/>
                </a:buClr>
                <a:buFont typeface="Wingdings" pitchFamily="2" charset="2"/>
                <a:buNone/>
              </a:pPr>
              <a:r>
                <a:rPr lang="de-DE" sz="1000" dirty="0">
                  <a:solidFill>
                    <a:schemeClr val="bg1"/>
                  </a:solidFill>
                  <a:latin typeface="+mj-lt"/>
                </a:rPr>
                <a:t>Aufruf</a:t>
              </a:r>
              <a:br>
                <a:rPr lang="de-DE" sz="1000" dirty="0">
                  <a:solidFill>
                    <a:schemeClr val="bg1"/>
                  </a:solidFill>
                  <a:latin typeface="+mj-lt"/>
                </a:rPr>
              </a:br>
              <a:r>
                <a:rPr lang="de-DE" sz="1000" dirty="0">
                  <a:solidFill>
                    <a:schemeClr val="bg1"/>
                  </a:solidFill>
                  <a:latin typeface="+mj-lt"/>
                </a:rPr>
                <a:t>eines Dialogs</a:t>
              </a:r>
            </a:p>
          </p:txBody>
        </p:sp>
        <p:sp>
          <p:nvSpPr>
            <p:cNvPr id="46" name="Text Box 8"/>
            <p:cNvSpPr txBox="1">
              <a:spLocks noChangeArrowheads="1"/>
            </p:cNvSpPr>
            <p:nvPr/>
          </p:nvSpPr>
          <p:spPr bwMode="auto">
            <a:xfrm>
              <a:off x="2386938" y="1834060"/>
              <a:ext cx="1511300" cy="1242922"/>
            </a:xfrm>
            <a:prstGeom prst="rect">
              <a:avLst/>
            </a:prstGeom>
            <a:solidFill>
              <a:srgbClr val="E4E7E7"/>
            </a:solidFill>
            <a:ln w="12700">
              <a:noFill/>
              <a:miter lim="800000"/>
              <a:headEnd/>
              <a:tailEnd/>
            </a:ln>
          </p:spPr>
          <p:txBody>
            <a:bodyPr lIns="72000" tIns="36000" rIns="36000" bIns="36000" anchor="ctr" anchorCtr="0"/>
            <a:lstStyle>
              <a:defPPr>
                <a:defRPr lang="de-DE"/>
              </a:defPPr>
              <a:lvl1pPr marL="88900" indent="-88900" defTabSz="912813" eaLnBrk="0" hangingPunct="0">
                <a:lnSpc>
                  <a:spcPct val="95000"/>
                </a:lnSpc>
                <a:spcBef>
                  <a:spcPct val="20000"/>
                </a:spcBef>
                <a:defRPr sz="1000">
                  <a:latin typeface="+mj-lt"/>
                </a:defRPr>
              </a:lvl1pPr>
            </a:lstStyle>
            <a:p>
              <a:pPr algn="ctr"/>
              <a:r>
                <a:rPr lang="de-DE" sz="1400" dirty="0"/>
                <a:t>Modularer</a:t>
              </a:r>
            </a:p>
            <a:p>
              <a:pPr algn="ctr"/>
              <a:r>
                <a:rPr lang="de-DE" sz="1400" dirty="0"/>
                <a:t>Testfall</a:t>
              </a:r>
            </a:p>
          </p:txBody>
        </p:sp>
        <p:sp>
          <p:nvSpPr>
            <p:cNvPr id="48" name="AutoShape 10"/>
            <p:cNvSpPr>
              <a:spLocks noChangeArrowheads="1"/>
            </p:cNvSpPr>
            <p:nvPr/>
          </p:nvSpPr>
          <p:spPr bwMode="auto">
            <a:xfrm>
              <a:off x="3947690" y="1429246"/>
              <a:ext cx="1620324" cy="351234"/>
            </a:xfrm>
            <a:prstGeom prst="chevron">
              <a:avLst>
                <a:gd name="adj" fmla="val 28334"/>
              </a:avLst>
            </a:prstGeom>
            <a:solidFill>
              <a:srgbClr val="006FB9"/>
            </a:solidFill>
            <a:ln w="9525" algn="ctr">
              <a:noFill/>
              <a:miter lim="800000"/>
              <a:headEnd/>
              <a:tailEnd/>
            </a:ln>
          </p:spPr>
          <p:txBody>
            <a:bodyPr lIns="0" tIns="38927" rIns="0" bIns="38927" anchor="ctr"/>
            <a:lstStyle/>
            <a:p>
              <a:pPr marL="88900" algn="ctr" defTabSz="912813" eaLnBrk="0" hangingPunct="0">
                <a:lnSpc>
                  <a:spcPct val="90000"/>
                </a:lnSpc>
                <a:buClr>
                  <a:srgbClr val="990033"/>
                </a:buClr>
                <a:buFont typeface="Wingdings" pitchFamily="2" charset="2"/>
                <a:buNone/>
              </a:pPr>
              <a:r>
                <a:rPr lang="de-DE" sz="1000" dirty="0">
                  <a:solidFill>
                    <a:schemeClr val="bg1"/>
                  </a:solidFill>
                  <a:latin typeface="+mj-lt"/>
                </a:rPr>
                <a:t>Suche nach definierten Daten</a:t>
              </a:r>
            </a:p>
          </p:txBody>
        </p:sp>
        <p:sp>
          <p:nvSpPr>
            <p:cNvPr id="49" name="Text Box 11"/>
            <p:cNvSpPr txBox="1">
              <a:spLocks noChangeArrowheads="1"/>
            </p:cNvSpPr>
            <p:nvPr/>
          </p:nvSpPr>
          <p:spPr bwMode="auto">
            <a:xfrm>
              <a:off x="3961739" y="1834060"/>
              <a:ext cx="1511300" cy="1242922"/>
            </a:xfrm>
            <a:prstGeom prst="rect">
              <a:avLst/>
            </a:prstGeom>
            <a:solidFill>
              <a:srgbClr val="E4E7E7"/>
            </a:solidFill>
            <a:ln w="12700">
              <a:noFill/>
              <a:miter lim="800000"/>
              <a:headEnd/>
              <a:tailEnd/>
            </a:ln>
          </p:spPr>
          <p:txBody>
            <a:bodyPr lIns="72000" tIns="36000" rIns="36000" bIns="36000" anchor="ctr" anchorCtr="0"/>
            <a:lstStyle>
              <a:defPPr>
                <a:defRPr lang="de-DE"/>
              </a:defPPr>
              <a:lvl1pPr marL="88900" indent="-88900" defTabSz="912813" eaLnBrk="0" hangingPunct="0">
                <a:lnSpc>
                  <a:spcPct val="95000"/>
                </a:lnSpc>
                <a:spcBef>
                  <a:spcPct val="20000"/>
                </a:spcBef>
                <a:defRPr sz="1000">
                  <a:latin typeface="+mj-lt"/>
                </a:defRPr>
              </a:lvl1pPr>
            </a:lstStyle>
            <a:p>
              <a:pPr algn="ctr"/>
              <a:r>
                <a:rPr lang="de-DE" sz="1400" dirty="0"/>
                <a:t>Modularer</a:t>
              </a:r>
            </a:p>
            <a:p>
              <a:pPr algn="ctr"/>
              <a:r>
                <a:rPr lang="de-DE" sz="1400" dirty="0"/>
                <a:t>Testfall</a:t>
              </a:r>
            </a:p>
          </p:txBody>
        </p:sp>
        <p:sp>
          <p:nvSpPr>
            <p:cNvPr id="51" name="AutoShape 13"/>
            <p:cNvSpPr>
              <a:spLocks noChangeArrowheads="1"/>
            </p:cNvSpPr>
            <p:nvPr/>
          </p:nvSpPr>
          <p:spPr bwMode="auto">
            <a:xfrm>
              <a:off x="5522490" y="1429246"/>
              <a:ext cx="1620324" cy="351234"/>
            </a:xfrm>
            <a:prstGeom prst="chevron">
              <a:avLst>
                <a:gd name="adj" fmla="val 28334"/>
              </a:avLst>
            </a:prstGeom>
            <a:solidFill>
              <a:srgbClr val="006FB9"/>
            </a:solidFill>
            <a:ln w="9525" algn="ctr">
              <a:noFill/>
              <a:miter lim="800000"/>
              <a:headEnd/>
              <a:tailEnd/>
            </a:ln>
          </p:spPr>
          <p:txBody>
            <a:bodyPr lIns="0" tIns="38927" rIns="0" bIns="38927" anchor="ctr"/>
            <a:lstStyle/>
            <a:p>
              <a:pPr marL="88900" algn="ctr" defTabSz="912813" eaLnBrk="0" hangingPunct="0">
                <a:lnSpc>
                  <a:spcPct val="90000"/>
                </a:lnSpc>
                <a:buClr>
                  <a:srgbClr val="990033"/>
                </a:buClr>
                <a:buFont typeface="Wingdings" pitchFamily="2" charset="2"/>
                <a:buNone/>
              </a:pPr>
              <a:r>
                <a:rPr lang="de-DE" sz="1000" dirty="0">
                  <a:solidFill>
                    <a:schemeClr val="bg1"/>
                  </a:solidFill>
                  <a:latin typeface="+mj-lt"/>
                </a:rPr>
                <a:t>Manipulation</a:t>
              </a:r>
              <a:br>
                <a:rPr lang="de-DE" sz="1000" dirty="0">
                  <a:solidFill>
                    <a:schemeClr val="bg1"/>
                  </a:solidFill>
                  <a:latin typeface="+mj-lt"/>
                </a:rPr>
              </a:br>
              <a:r>
                <a:rPr lang="de-DE" sz="1000" dirty="0">
                  <a:solidFill>
                    <a:schemeClr val="bg1"/>
                  </a:solidFill>
                  <a:latin typeface="+mj-lt"/>
                </a:rPr>
                <a:t>der Daten</a:t>
              </a:r>
            </a:p>
          </p:txBody>
        </p:sp>
        <p:sp>
          <p:nvSpPr>
            <p:cNvPr id="52" name="Text Box 14"/>
            <p:cNvSpPr txBox="1">
              <a:spLocks noChangeArrowheads="1"/>
            </p:cNvSpPr>
            <p:nvPr/>
          </p:nvSpPr>
          <p:spPr bwMode="auto">
            <a:xfrm>
              <a:off x="5536538" y="1834060"/>
              <a:ext cx="3086100" cy="1242922"/>
            </a:xfrm>
            <a:prstGeom prst="rect">
              <a:avLst/>
            </a:prstGeom>
            <a:solidFill>
              <a:schemeClr val="tx1">
                <a:lumMod val="40000"/>
                <a:lumOff val="60000"/>
              </a:schemeClr>
            </a:solidFill>
            <a:ln w="12700">
              <a:noFill/>
              <a:miter lim="800000"/>
              <a:headEnd/>
              <a:tailEnd/>
            </a:ln>
          </p:spPr>
          <p:txBody>
            <a:bodyPr lIns="72000" tIns="36000" rIns="36000" bIns="36000" anchor="ctr" anchorCtr="0"/>
            <a:lstStyle>
              <a:defPPr>
                <a:defRPr lang="de-DE"/>
              </a:defPPr>
              <a:lvl1pPr marL="88900" indent="-88900" algn="ctr" defTabSz="912813" eaLnBrk="0" hangingPunct="0">
                <a:lnSpc>
                  <a:spcPct val="95000"/>
                </a:lnSpc>
                <a:spcBef>
                  <a:spcPct val="20000"/>
                </a:spcBef>
                <a:defRPr sz="1600">
                  <a:latin typeface="+mj-lt"/>
                </a:defRPr>
              </a:lvl1pPr>
            </a:lstStyle>
            <a:p>
              <a:r>
                <a:rPr lang="de-DE" sz="1400" dirty="0"/>
                <a:t>Spezifischer Testfall</a:t>
              </a:r>
            </a:p>
          </p:txBody>
        </p:sp>
        <p:sp>
          <p:nvSpPr>
            <p:cNvPr id="54" name="AutoShape 16"/>
            <p:cNvSpPr>
              <a:spLocks noChangeArrowheads="1"/>
            </p:cNvSpPr>
            <p:nvPr/>
          </p:nvSpPr>
          <p:spPr bwMode="auto">
            <a:xfrm>
              <a:off x="7092953" y="1429246"/>
              <a:ext cx="1620324" cy="351234"/>
            </a:xfrm>
            <a:prstGeom prst="chevron">
              <a:avLst>
                <a:gd name="adj" fmla="val 28334"/>
              </a:avLst>
            </a:prstGeom>
            <a:solidFill>
              <a:srgbClr val="006FB9"/>
            </a:solidFill>
            <a:ln w="9525" algn="ctr">
              <a:noFill/>
              <a:miter lim="800000"/>
              <a:headEnd/>
              <a:tailEnd/>
            </a:ln>
          </p:spPr>
          <p:txBody>
            <a:bodyPr lIns="0" tIns="38927" rIns="0" bIns="38927" anchor="ctr"/>
            <a:lstStyle/>
            <a:p>
              <a:pPr marL="88900" algn="ctr" defTabSz="912813" eaLnBrk="0" hangingPunct="0">
                <a:lnSpc>
                  <a:spcPct val="90000"/>
                </a:lnSpc>
                <a:buClr>
                  <a:srgbClr val="990033"/>
                </a:buClr>
                <a:buFont typeface="Wingdings" pitchFamily="2" charset="2"/>
                <a:buNone/>
              </a:pPr>
              <a:r>
                <a:rPr lang="de-DE" sz="1000" dirty="0">
                  <a:solidFill>
                    <a:schemeClr val="bg1"/>
                  </a:solidFill>
                  <a:latin typeface="+mj-lt"/>
                </a:rPr>
                <a:t>Überprüfung</a:t>
              </a:r>
              <a:br>
                <a:rPr lang="de-DE" sz="1000" dirty="0">
                  <a:solidFill>
                    <a:schemeClr val="bg1"/>
                  </a:solidFill>
                  <a:latin typeface="+mj-lt"/>
                </a:rPr>
              </a:br>
              <a:r>
                <a:rPr lang="de-DE" sz="1000" dirty="0">
                  <a:solidFill>
                    <a:schemeClr val="bg1"/>
                  </a:solidFill>
                  <a:latin typeface="+mj-lt"/>
                </a:rPr>
                <a:t>im Bericht</a:t>
              </a:r>
            </a:p>
          </p:txBody>
        </p:sp>
        <p:sp>
          <p:nvSpPr>
            <p:cNvPr id="57" name="Text Box 19"/>
            <p:cNvSpPr txBox="1">
              <a:spLocks noChangeArrowheads="1"/>
            </p:cNvSpPr>
            <p:nvPr/>
          </p:nvSpPr>
          <p:spPr bwMode="auto">
            <a:xfrm rot="16200000">
              <a:off x="-98047" y="2259800"/>
              <a:ext cx="1242922" cy="391445"/>
            </a:xfrm>
            <a:prstGeom prst="rect">
              <a:avLst/>
            </a:prstGeom>
            <a:solidFill>
              <a:schemeClr val="accent1">
                <a:lumMod val="50000"/>
              </a:schemeClr>
            </a:solidFill>
            <a:ln w="12700">
              <a:noFill/>
              <a:miter lim="800000"/>
              <a:headEnd/>
              <a:tailEnd/>
            </a:ln>
          </p:spPr>
          <p:txBody>
            <a:bodyPr lIns="107987" tIns="0" rIns="107987" bIns="0" anchor="ctr"/>
            <a:lstStyle/>
            <a:p>
              <a:pPr algn="ctr" eaLnBrk="0" hangingPunct="0">
                <a:lnSpc>
                  <a:spcPct val="90000"/>
                </a:lnSpc>
                <a:buClr>
                  <a:srgbClr val="990033"/>
                </a:buClr>
                <a:buFont typeface="Wingdings" pitchFamily="2" charset="2"/>
                <a:buNone/>
              </a:pPr>
              <a:r>
                <a:rPr lang="de-DE" sz="1200" dirty="0">
                  <a:solidFill>
                    <a:schemeClr val="bg1"/>
                  </a:solidFill>
                  <a:latin typeface="+mj-lt"/>
                </a:rPr>
                <a:t>Erster </a:t>
              </a:r>
            </a:p>
            <a:p>
              <a:pPr algn="ctr" eaLnBrk="0" hangingPunct="0">
                <a:lnSpc>
                  <a:spcPct val="90000"/>
                </a:lnSpc>
                <a:buClr>
                  <a:srgbClr val="990033"/>
                </a:buClr>
                <a:buFont typeface="Wingdings" pitchFamily="2" charset="2"/>
                <a:buNone/>
              </a:pPr>
              <a:r>
                <a:rPr lang="de-DE" sz="1200" dirty="0">
                  <a:solidFill>
                    <a:schemeClr val="bg1"/>
                  </a:solidFill>
                  <a:latin typeface="+mj-lt"/>
                </a:rPr>
                <a:t>Ansatz</a:t>
              </a:r>
            </a:p>
          </p:txBody>
        </p:sp>
        <p:sp>
          <p:nvSpPr>
            <p:cNvPr id="58" name="Text Box 20"/>
            <p:cNvSpPr txBox="1">
              <a:spLocks noChangeArrowheads="1"/>
            </p:cNvSpPr>
            <p:nvPr/>
          </p:nvSpPr>
          <p:spPr bwMode="auto">
            <a:xfrm rot="16200000">
              <a:off x="-98043" y="3556301"/>
              <a:ext cx="1242922" cy="391445"/>
            </a:xfrm>
            <a:prstGeom prst="rect">
              <a:avLst/>
            </a:prstGeom>
            <a:solidFill>
              <a:srgbClr val="47A36D"/>
            </a:solidFill>
            <a:ln w="12700">
              <a:noFill/>
              <a:miter lim="800000"/>
              <a:headEnd/>
              <a:tailEnd/>
            </a:ln>
          </p:spPr>
          <p:txBody>
            <a:bodyPr lIns="107987" tIns="0" rIns="107987" bIns="0" anchor="ctr"/>
            <a:lstStyle/>
            <a:p>
              <a:pPr algn="ctr" eaLnBrk="0" hangingPunct="0">
                <a:lnSpc>
                  <a:spcPct val="90000"/>
                </a:lnSpc>
                <a:buClr>
                  <a:srgbClr val="990033"/>
                </a:buClr>
                <a:buFont typeface="Wingdings" pitchFamily="2" charset="2"/>
                <a:buNone/>
              </a:pPr>
              <a:r>
                <a:rPr lang="de-DE" sz="1200" b="1" dirty="0">
                  <a:solidFill>
                    <a:schemeClr val="bg1"/>
                  </a:solidFill>
                  <a:latin typeface="+mj-lt"/>
                </a:rPr>
                <a:t>Aktueller </a:t>
              </a:r>
              <a:r>
                <a:rPr lang="de-DE" sz="1200" dirty="0">
                  <a:solidFill>
                    <a:schemeClr val="bg1"/>
                  </a:solidFill>
                  <a:latin typeface="+mj-lt"/>
                </a:rPr>
                <a:t>Ansatz</a:t>
              </a:r>
            </a:p>
          </p:txBody>
        </p:sp>
        <p:sp>
          <p:nvSpPr>
            <p:cNvPr id="60" name="AutoShape 4"/>
            <p:cNvSpPr>
              <a:spLocks noChangeArrowheads="1"/>
            </p:cNvSpPr>
            <p:nvPr/>
          </p:nvSpPr>
          <p:spPr bwMode="auto">
            <a:xfrm>
              <a:off x="803527" y="1022800"/>
              <a:ext cx="1620323" cy="350487"/>
            </a:xfrm>
            <a:prstGeom prst="chevron">
              <a:avLst>
                <a:gd name="adj" fmla="val 28334"/>
              </a:avLst>
            </a:prstGeom>
            <a:solidFill>
              <a:srgbClr val="85AFD1"/>
            </a:solidFill>
            <a:ln w="9525">
              <a:noFill/>
              <a:miter lim="800000"/>
              <a:headEnd/>
              <a:tailEnd/>
            </a:ln>
          </p:spPr>
          <p:txBody>
            <a:bodyPr lIns="0" tIns="38927" rIns="0" bIns="38927" anchor="ctr"/>
            <a:lstStyle/>
            <a:p>
              <a:pPr marL="88900" algn="ctr" defTabSz="912813" eaLnBrk="0" hangingPunct="0">
                <a:lnSpc>
                  <a:spcPct val="90000"/>
                </a:lnSpc>
                <a:buClr>
                  <a:srgbClr val="990033"/>
                </a:buClr>
                <a:buFont typeface="Wingdings" pitchFamily="2" charset="2"/>
                <a:buNone/>
              </a:pPr>
              <a:r>
                <a:rPr lang="de-DE" sz="1000" dirty="0">
                  <a:solidFill>
                    <a:schemeClr val="bg1"/>
                  </a:solidFill>
                  <a:latin typeface="+mj-lt"/>
                </a:rPr>
                <a:t>Schritt 1</a:t>
              </a:r>
            </a:p>
          </p:txBody>
        </p:sp>
        <p:sp>
          <p:nvSpPr>
            <p:cNvPr id="61" name="AutoShape 7"/>
            <p:cNvSpPr>
              <a:spLocks noChangeArrowheads="1"/>
            </p:cNvSpPr>
            <p:nvPr/>
          </p:nvSpPr>
          <p:spPr bwMode="auto">
            <a:xfrm>
              <a:off x="2372889" y="1022800"/>
              <a:ext cx="1620324" cy="350487"/>
            </a:xfrm>
            <a:prstGeom prst="chevron">
              <a:avLst>
                <a:gd name="adj" fmla="val 28334"/>
              </a:avLst>
            </a:prstGeom>
            <a:solidFill>
              <a:srgbClr val="85AFD1"/>
            </a:solidFill>
            <a:ln w="9525">
              <a:noFill/>
              <a:miter lim="800000"/>
              <a:headEnd/>
              <a:tailEnd/>
            </a:ln>
          </p:spPr>
          <p:txBody>
            <a:bodyPr lIns="0" tIns="38927" rIns="0" bIns="38927" anchor="ctr"/>
            <a:lstStyle/>
            <a:p>
              <a:pPr marL="88900" algn="ctr" defTabSz="912813" eaLnBrk="0" hangingPunct="0">
                <a:lnSpc>
                  <a:spcPct val="90000"/>
                </a:lnSpc>
                <a:buClr>
                  <a:srgbClr val="990033"/>
                </a:buClr>
                <a:buFont typeface="Wingdings" pitchFamily="2" charset="2"/>
                <a:buNone/>
              </a:pPr>
              <a:r>
                <a:rPr lang="de-DE" sz="1000" dirty="0">
                  <a:solidFill>
                    <a:schemeClr val="bg1"/>
                  </a:solidFill>
                  <a:latin typeface="+mj-lt"/>
                </a:rPr>
                <a:t>Schritt 2</a:t>
              </a:r>
            </a:p>
          </p:txBody>
        </p:sp>
        <p:sp>
          <p:nvSpPr>
            <p:cNvPr id="62" name="AutoShape 10"/>
            <p:cNvSpPr>
              <a:spLocks noChangeArrowheads="1"/>
            </p:cNvSpPr>
            <p:nvPr/>
          </p:nvSpPr>
          <p:spPr bwMode="auto">
            <a:xfrm>
              <a:off x="3947690" y="1022800"/>
              <a:ext cx="1620324" cy="350487"/>
            </a:xfrm>
            <a:prstGeom prst="chevron">
              <a:avLst>
                <a:gd name="adj" fmla="val 28334"/>
              </a:avLst>
            </a:prstGeom>
            <a:solidFill>
              <a:srgbClr val="85AFD1"/>
            </a:solidFill>
            <a:ln w="9525" algn="ctr">
              <a:noFill/>
              <a:miter lim="800000"/>
              <a:headEnd/>
              <a:tailEnd/>
            </a:ln>
          </p:spPr>
          <p:txBody>
            <a:bodyPr lIns="0" tIns="38927" rIns="0" bIns="38927" anchor="ctr"/>
            <a:lstStyle/>
            <a:p>
              <a:pPr marL="88900" algn="ctr" defTabSz="912813" eaLnBrk="0" hangingPunct="0">
                <a:lnSpc>
                  <a:spcPct val="90000"/>
                </a:lnSpc>
                <a:buClr>
                  <a:srgbClr val="990033"/>
                </a:buClr>
                <a:buFont typeface="Wingdings" pitchFamily="2" charset="2"/>
                <a:buNone/>
              </a:pPr>
              <a:r>
                <a:rPr lang="de-DE" sz="1000" dirty="0">
                  <a:solidFill>
                    <a:schemeClr val="bg1"/>
                  </a:solidFill>
                  <a:latin typeface="+mj-lt"/>
                </a:rPr>
                <a:t>Schritt 3</a:t>
              </a:r>
            </a:p>
          </p:txBody>
        </p:sp>
        <p:sp>
          <p:nvSpPr>
            <p:cNvPr id="63" name="AutoShape 13"/>
            <p:cNvSpPr>
              <a:spLocks noChangeArrowheads="1"/>
            </p:cNvSpPr>
            <p:nvPr/>
          </p:nvSpPr>
          <p:spPr bwMode="auto">
            <a:xfrm>
              <a:off x="5522490" y="1022800"/>
              <a:ext cx="1620324" cy="350487"/>
            </a:xfrm>
            <a:prstGeom prst="chevron">
              <a:avLst>
                <a:gd name="adj" fmla="val 28334"/>
              </a:avLst>
            </a:prstGeom>
            <a:solidFill>
              <a:srgbClr val="85AFD1"/>
            </a:solidFill>
            <a:ln w="9525" algn="ctr">
              <a:noFill/>
              <a:miter lim="800000"/>
              <a:headEnd/>
              <a:tailEnd/>
            </a:ln>
          </p:spPr>
          <p:txBody>
            <a:bodyPr lIns="0" tIns="38927" rIns="0" bIns="38927" anchor="ctr"/>
            <a:lstStyle/>
            <a:p>
              <a:pPr marL="88900" algn="ctr" defTabSz="912813" eaLnBrk="0" hangingPunct="0">
                <a:lnSpc>
                  <a:spcPct val="90000"/>
                </a:lnSpc>
                <a:buClr>
                  <a:srgbClr val="990033"/>
                </a:buClr>
                <a:buFont typeface="Wingdings" pitchFamily="2" charset="2"/>
                <a:buNone/>
              </a:pPr>
              <a:r>
                <a:rPr lang="de-DE" sz="1000" dirty="0">
                  <a:solidFill>
                    <a:schemeClr val="bg1"/>
                  </a:solidFill>
                  <a:latin typeface="+mj-lt"/>
                </a:rPr>
                <a:t>Schritt 4</a:t>
              </a:r>
            </a:p>
          </p:txBody>
        </p:sp>
        <p:sp>
          <p:nvSpPr>
            <p:cNvPr id="64" name="AutoShape 16"/>
            <p:cNvSpPr>
              <a:spLocks noChangeArrowheads="1"/>
            </p:cNvSpPr>
            <p:nvPr/>
          </p:nvSpPr>
          <p:spPr bwMode="auto">
            <a:xfrm>
              <a:off x="7092953" y="1022801"/>
              <a:ext cx="1620324" cy="350487"/>
            </a:xfrm>
            <a:prstGeom prst="chevron">
              <a:avLst>
                <a:gd name="adj" fmla="val 28334"/>
              </a:avLst>
            </a:prstGeom>
            <a:solidFill>
              <a:srgbClr val="85AFD1"/>
            </a:solidFill>
            <a:ln w="9525" algn="ctr">
              <a:noFill/>
              <a:miter lim="800000"/>
              <a:headEnd/>
              <a:tailEnd/>
            </a:ln>
          </p:spPr>
          <p:txBody>
            <a:bodyPr lIns="0" tIns="38927" rIns="0" bIns="38927" anchor="ctr"/>
            <a:lstStyle/>
            <a:p>
              <a:pPr marL="88900" algn="ctr" defTabSz="912813" eaLnBrk="0" hangingPunct="0">
                <a:lnSpc>
                  <a:spcPct val="90000"/>
                </a:lnSpc>
                <a:buClr>
                  <a:srgbClr val="990033"/>
                </a:buClr>
                <a:buFont typeface="Wingdings" pitchFamily="2" charset="2"/>
                <a:buNone/>
              </a:pPr>
              <a:r>
                <a:rPr lang="de-DE" sz="1000" dirty="0">
                  <a:solidFill>
                    <a:schemeClr val="bg1"/>
                  </a:solidFill>
                  <a:latin typeface="+mj-lt"/>
                </a:rPr>
                <a:t>Schritt 5</a:t>
              </a:r>
            </a:p>
          </p:txBody>
        </p:sp>
        <p:sp>
          <p:nvSpPr>
            <p:cNvPr id="65" name="Text Box 14"/>
            <p:cNvSpPr txBox="1">
              <a:spLocks noChangeArrowheads="1"/>
            </p:cNvSpPr>
            <p:nvPr/>
          </p:nvSpPr>
          <p:spPr bwMode="auto">
            <a:xfrm>
              <a:off x="5536538" y="3130562"/>
              <a:ext cx="3086100" cy="1242922"/>
            </a:xfrm>
            <a:prstGeom prst="rect">
              <a:avLst/>
            </a:prstGeom>
            <a:solidFill>
              <a:schemeClr val="tx1">
                <a:lumMod val="40000"/>
                <a:lumOff val="60000"/>
              </a:schemeClr>
            </a:solidFill>
            <a:ln w="12700">
              <a:noFill/>
              <a:miter lim="800000"/>
              <a:headEnd/>
              <a:tailEnd/>
            </a:ln>
          </p:spPr>
          <p:txBody>
            <a:bodyPr lIns="72000" tIns="36000" rIns="36000" bIns="36000" anchor="ctr" anchorCtr="0"/>
            <a:lstStyle>
              <a:defPPr>
                <a:defRPr lang="de-DE"/>
              </a:defPPr>
              <a:lvl1pPr marL="88900" indent="-88900" algn="ctr" defTabSz="912813" eaLnBrk="0" hangingPunct="0">
                <a:lnSpc>
                  <a:spcPct val="95000"/>
                </a:lnSpc>
                <a:spcBef>
                  <a:spcPct val="20000"/>
                </a:spcBef>
                <a:defRPr sz="1600">
                  <a:latin typeface="+mj-lt"/>
                </a:defRPr>
              </a:lvl1pPr>
            </a:lstStyle>
            <a:p>
              <a:r>
                <a:rPr lang="de-DE" sz="1400" dirty="0"/>
                <a:t>Spezifischer Testfall</a:t>
              </a:r>
            </a:p>
          </p:txBody>
        </p:sp>
      </p:grpSp>
      <p:sp>
        <p:nvSpPr>
          <p:cNvPr id="8" name="Pfeil nach links und rechts 7"/>
          <p:cNvSpPr/>
          <p:nvPr/>
        </p:nvSpPr>
        <p:spPr>
          <a:xfrm>
            <a:off x="5470773" y="4443958"/>
            <a:ext cx="2931965" cy="432048"/>
          </a:xfrm>
          <a:prstGeom prst="leftRightArrow">
            <a:avLst>
              <a:gd name="adj1" fmla="val 60682"/>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latin typeface="+mj-lt"/>
              </a:rPr>
              <a:t>Eigentlicher Testfall</a:t>
            </a:r>
          </a:p>
        </p:txBody>
      </p:sp>
      <p:pic>
        <p:nvPicPr>
          <p:cNvPr id="24" name="Picture 21" descr="E:\GoogleDrive\Froschgift\PTA\PowerPoint Masterfolie\IconSet\Blau\Icon_Puzzl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0010" y="321158"/>
            <a:ext cx="360111"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7022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a:t>
            </a:r>
            <a:r>
              <a:rPr lang="de-DE" dirty="0" err="1"/>
              <a:t>Lessons</a:t>
            </a:r>
            <a:r>
              <a:rPr lang="de-DE" dirty="0"/>
              <a:t> </a:t>
            </a:r>
            <a:r>
              <a:rPr lang="de-DE" dirty="0" err="1"/>
              <a:t>learned</a:t>
            </a:r>
            <a:r>
              <a:rPr lang="de-DE" dirty="0"/>
              <a:t>“: Zweiter Lösungsansatz</a:t>
            </a:r>
          </a:p>
        </p:txBody>
      </p:sp>
      <p:sp>
        <p:nvSpPr>
          <p:cNvPr id="3" name="Inhaltsplatzhalter 2"/>
          <p:cNvSpPr>
            <a:spLocks noGrp="1"/>
          </p:cNvSpPr>
          <p:nvPr>
            <p:ph sz="quarter" idx="13"/>
          </p:nvPr>
        </p:nvSpPr>
        <p:spPr/>
        <p:txBody>
          <a:bodyPr/>
          <a:lstStyle/>
          <a:p>
            <a:r>
              <a:rPr lang="de-DE" dirty="0"/>
              <a:t>Modularisierung von Testfällen</a:t>
            </a:r>
          </a:p>
        </p:txBody>
      </p:sp>
      <p:sp>
        <p:nvSpPr>
          <p:cNvPr id="9" name="Inhaltsplatzhalter 3"/>
          <p:cNvSpPr txBox="1">
            <a:spLocks/>
          </p:cNvSpPr>
          <p:nvPr/>
        </p:nvSpPr>
        <p:spPr>
          <a:xfrm>
            <a:off x="5580112" y="1131590"/>
            <a:ext cx="3382712" cy="3744416"/>
          </a:xfrm>
          <a:prstGeom prst="rect">
            <a:avLst/>
          </a:prstGeom>
        </p:spPr>
        <p:txBody>
          <a:bodyPr lIns="0" tIns="0" rIns="0" bIns="0">
            <a:normAutofit lnSpcReduction="10000"/>
          </a:bodyPr>
          <a:lstStyle>
            <a:lvl1pPr marL="0" indent="0" algn="l" rtl="0" eaLnBrk="1" fontAlgn="base" hangingPunct="1">
              <a:spcBef>
                <a:spcPct val="20000"/>
              </a:spcBef>
              <a:spcAft>
                <a:spcPct val="0"/>
              </a:spcAft>
              <a:buFont typeface="+mj-lt"/>
              <a:buNone/>
              <a:defRPr sz="1400" kern="1200">
                <a:ln>
                  <a:noFill/>
                </a:ln>
                <a:solidFill>
                  <a:schemeClr val="accent6"/>
                </a:solidFill>
                <a:latin typeface="+mj-lt"/>
                <a:ea typeface="+mn-ea"/>
                <a:cs typeface="+mn-cs"/>
              </a:defRPr>
            </a:lvl1pPr>
            <a:lvl2pPr marL="914354" indent="-457178" algn="l" rtl="0" eaLnBrk="1" fontAlgn="base" hangingPunct="1">
              <a:spcBef>
                <a:spcPct val="20000"/>
              </a:spcBef>
              <a:spcAft>
                <a:spcPct val="0"/>
              </a:spcAft>
              <a:buFont typeface="+mj-lt"/>
              <a:buAutoNum type="arabicPeriod"/>
              <a:defRPr sz="1400" kern="1200">
                <a:ln>
                  <a:noFill/>
                </a:ln>
                <a:solidFill>
                  <a:schemeClr val="tx1">
                    <a:lumMod val="75000"/>
                    <a:lumOff val="25000"/>
                  </a:schemeClr>
                </a:solidFill>
                <a:latin typeface="+mj-lt"/>
                <a:ea typeface="+mn-ea"/>
                <a:cs typeface="+mn-cs"/>
              </a:defRPr>
            </a:lvl2pPr>
            <a:lvl3pPr marL="1371532" indent="-457178" algn="l" rtl="0" eaLnBrk="1" fontAlgn="base" hangingPunct="1">
              <a:spcBef>
                <a:spcPct val="20000"/>
              </a:spcBef>
              <a:spcAft>
                <a:spcPct val="0"/>
              </a:spcAft>
              <a:buFont typeface="+mj-lt"/>
              <a:buAutoNum type="arabicPeriod"/>
              <a:defRPr sz="1400" kern="1200">
                <a:ln>
                  <a:noFill/>
                </a:ln>
                <a:solidFill>
                  <a:schemeClr val="tx1">
                    <a:lumMod val="75000"/>
                    <a:lumOff val="25000"/>
                  </a:schemeClr>
                </a:solidFill>
                <a:latin typeface="+mj-lt"/>
                <a:ea typeface="+mn-ea"/>
                <a:cs typeface="+mn-cs"/>
              </a:defRPr>
            </a:lvl3pPr>
            <a:lvl4pPr marL="1828709" indent="-457178" algn="l" rtl="0" eaLnBrk="1" fontAlgn="base" hangingPunct="1">
              <a:spcBef>
                <a:spcPct val="20000"/>
              </a:spcBef>
              <a:spcAft>
                <a:spcPct val="0"/>
              </a:spcAft>
              <a:buFont typeface="+mj-lt"/>
              <a:buAutoNum type="arabicPeriod"/>
              <a:defRPr sz="1400" kern="1200">
                <a:ln>
                  <a:noFill/>
                </a:ln>
                <a:solidFill>
                  <a:schemeClr val="tx1">
                    <a:lumMod val="75000"/>
                    <a:lumOff val="25000"/>
                  </a:schemeClr>
                </a:solidFill>
                <a:latin typeface="+mj-lt"/>
                <a:ea typeface="+mn-ea"/>
                <a:cs typeface="+mn-cs"/>
              </a:defRPr>
            </a:lvl4pPr>
            <a:lvl5pPr marL="2285886" indent="-457178" algn="l" rtl="0" eaLnBrk="1" fontAlgn="base" hangingPunct="1">
              <a:spcBef>
                <a:spcPct val="20000"/>
              </a:spcBef>
              <a:spcAft>
                <a:spcPct val="0"/>
              </a:spcAft>
              <a:buFont typeface="+mj-lt"/>
              <a:buAutoNum type="arabicPeriod"/>
              <a:defRPr sz="1600" kern="1200">
                <a:ln>
                  <a:noFill/>
                </a:ln>
                <a:solidFill>
                  <a:schemeClr val="tx1">
                    <a:lumMod val="75000"/>
                    <a:lumOff val="25000"/>
                  </a:schemeClr>
                </a:solidFill>
                <a:latin typeface="+mj-lt"/>
                <a:ea typeface="+mn-ea"/>
                <a:cs typeface="+mn-cs"/>
              </a:defRPr>
            </a:lvl5pPr>
            <a:lvl6pPr marL="2743062" indent="-457178" algn="l" defTabSz="914354" rtl="0" eaLnBrk="1" latinLnBrk="0" hangingPunct="1">
              <a:spcBef>
                <a:spcPct val="20000"/>
              </a:spcBef>
              <a:buFont typeface="+mj-lt"/>
              <a:buAutoNum type="arabicPeriod"/>
              <a:defRPr sz="1600" kern="1200">
                <a:ln>
                  <a:noFill/>
                </a:ln>
                <a:solidFill>
                  <a:schemeClr val="tx1">
                    <a:lumMod val="75000"/>
                    <a:lumOff val="25000"/>
                  </a:schemeClr>
                </a:solidFill>
                <a:latin typeface="+mj-lt"/>
                <a:ea typeface="+mn-ea"/>
                <a:cs typeface="+mn-cs"/>
              </a:defRPr>
            </a:lvl6pPr>
            <a:lvl7pPr marL="3200240" indent="-457178" algn="l" defTabSz="914354" rtl="0" eaLnBrk="1" latinLnBrk="0" hangingPunct="1">
              <a:spcBef>
                <a:spcPct val="20000"/>
              </a:spcBef>
              <a:buFont typeface="+mj-lt"/>
              <a:buAutoNum type="arabicPeriod"/>
              <a:defRPr sz="1600" kern="1200">
                <a:ln>
                  <a:noFill/>
                </a:ln>
                <a:solidFill>
                  <a:schemeClr val="tx1">
                    <a:lumMod val="75000"/>
                    <a:lumOff val="25000"/>
                  </a:schemeClr>
                </a:solidFill>
                <a:latin typeface="+mj-lt"/>
                <a:ea typeface="+mn-ea"/>
                <a:cs typeface="+mn-cs"/>
              </a:defRPr>
            </a:lvl7pPr>
            <a:lvl8pPr marL="3657418" indent="-457178" algn="l" defTabSz="914354" rtl="0" eaLnBrk="1" latinLnBrk="0" hangingPunct="1">
              <a:spcBef>
                <a:spcPct val="20000"/>
              </a:spcBef>
              <a:buFont typeface="+mj-lt"/>
              <a:buAutoNum type="arabicPeriod"/>
              <a:defRPr sz="2000" kern="1200">
                <a:ln>
                  <a:noFill/>
                </a:ln>
                <a:solidFill>
                  <a:schemeClr val="tx1">
                    <a:lumMod val="75000"/>
                    <a:lumOff val="25000"/>
                  </a:schemeClr>
                </a:solidFill>
                <a:latin typeface="+mj-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0070C0"/>
              </a:buClr>
            </a:pPr>
            <a:r>
              <a:rPr lang="de-DE" dirty="0"/>
              <a:t>Änderungen</a:t>
            </a:r>
          </a:p>
          <a:p>
            <a:pPr marL="285750" indent="-285750">
              <a:buClr>
                <a:srgbClr val="0070C0"/>
              </a:buClr>
              <a:buFont typeface="Arial" panose="020B0604020202020204" pitchFamily="34" charset="0"/>
              <a:buChar char="•"/>
            </a:pPr>
            <a:r>
              <a:rPr lang="de-DE" dirty="0"/>
              <a:t>Definition von Vor- und Nachbedingungen in der Testfallbeschreibung</a:t>
            </a:r>
          </a:p>
          <a:p>
            <a:pPr marL="285750" indent="-285750">
              <a:buClr>
                <a:srgbClr val="0070C0"/>
              </a:buClr>
              <a:buFont typeface="Arial" panose="020B0604020202020204" pitchFamily="34" charset="0"/>
              <a:buChar char="•"/>
            </a:pPr>
            <a:r>
              <a:rPr lang="de-DE" dirty="0"/>
              <a:t>Verweis auf ein </a:t>
            </a:r>
            <a:r>
              <a:rPr lang="de-DE" i="1" dirty="0"/>
              <a:t>Testhandbuch</a:t>
            </a:r>
            <a:r>
              <a:rPr lang="de-DE" dirty="0"/>
              <a:t> für komplexe und/oder wiederkehrende Tätigkeiten</a:t>
            </a:r>
          </a:p>
          <a:p>
            <a:pPr marL="285750" indent="-285750">
              <a:buClr>
                <a:srgbClr val="0070C0"/>
              </a:buClr>
              <a:buFont typeface="Arial" panose="020B0604020202020204" pitchFamily="34" charset="0"/>
              <a:buChar char="•"/>
            </a:pPr>
            <a:r>
              <a:rPr lang="de-DE" dirty="0"/>
              <a:t>Verzicht auf Testfallmodule zugunsten von einfachen Testschritten</a:t>
            </a:r>
          </a:p>
          <a:p>
            <a:pPr marL="285750" indent="-285750">
              <a:buClr>
                <a:srgbClr val="0070C0"/>
              </a:buClr>
              <a:buFont typeface="Arial" panose="020B0604020202020204" pitchFamily="34" charset="0"/>
              <a:buChar char="•"/>
            </a:pPr>
            <a:endParaRPr lang="de-DE" dirty="0"/>
          </a:p>
          <a:p>
            <a:pPr>
              <a:buClr>
                <a:srgbClr val="0070C0"/>
              </a:buClr>
            </a:pPr>
            <a:r>
              <a:rPr lang="de-DE" dirty="0"/>
              <a:t>Verbesserungen</a:t>
            </a:r>
          </a:p>
          <a:p>
            <a:pPr marL="285750" indent="-285750">
              <a:buClr>
                <a:srgbClr val="0070C0"/>
              </a:buClr>
              <a:buFont typeface="Arial" panose="020B0604020202020204" pitchFamily="34" charset="0"/>
              <a:buChar char="•"/>
            </a:pPr>
            <a:r>
              <a:rPr lang="de-DE" dirty="0"/>
              <a:t>Schnellere Testfallerstellung</a:t>
            </a:r>
          </a:p>
          <a:p>
            <a:pPr marL="285750" indent="-285750">
              <a:buClr>
                <a:srgbClr val="0070C0"/>
              </a:buClr>
              <a:buFont typeface="Arial" panose="020B0604020202020204" pitchFamily="34" charset="0"/>
              <a:buChar char="•"/>
            </a:pPr>
            <a:r>
              <a:rPr lang="de-DE" dirty="0"/>
              <a:t>Höhere Qualität der Testfälle</a:t>
            </a:r>
          </a:p>
          <a:p>
            <a:pPr marL="285750" indent="-285750">
              <a:buClr>
                <a:srgbClr val="0070C0"/>
              </a:buClr>
              <a:buFont typeface="Arial" panose="020B0604020202020204" pitchFamily="34" charset="0"/>
              <a:buChar char="•"/>
            </a:pPr>
            <a:r>
              <a:rPr lang="de-DE" dirty="0"/>
              <a:t>Weniger Redundanzen</a:t>
            </a:r>
          </a:p>
          <a:p>
            <a:pPr marL="285750" indent="-285750">
              <a:buClr>
                <a:srgbClr val="0070C0"/>
              </a:buClr>
              <a:buFont typeface="Arial" panose="020B0604020202020204" pitchFamily="34" charset="0"/>
              <a:buChar char="•"/>
            </a:pPr>
            <a:r>
              <a:rPr lang="de-DE" dirty="0"/>
              <a:t>Leichtere Zugänglichkeit für weniger erfahrene Tester</a:t>
            </a:r>
          </a:p>
        </p:txBody>
      </p:sp>
      <p:pic>
        <p:nvPicPr>
          <p:cNvPr id="7" name="Picture 21" descr="E:\GoogleDrive\Froschgift\PTA\PowerPoint Masterfolie\IconSet\Blau\Icon_Puzzl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0010" y="321158"/>
            <a:ext cx="360111" cy="360000"/>
          </a:xfrm>
          <a:prstGeom prst="rect">
            <a:avLst/>
          </a:prstGeom>
          <a:solidFill>
            <a:srgbClr val="85AFD1"/>
          </a:solidFill>
          <a:ln>
            <a:noFill/>
          </a:ln>
          <a:extLst/>
        </p:spPr>
      </p:pic>
      <p:pic>
        <p:nvPicPr>
          <p:cNvPr id="4" name="Picture 3"/>
          <p:cNvPicPr>
            <a:picLocks noChangeAspect="1"/>
          </p:cNvPicPr>
          <p:nvPr/>
        </p:nvPicPr>
        <p:blipFill>
          <a:blip r:embed="rId4"/>
          <a:stretch>
            <a:fillRect/>
          </a:stretch>
        </p:blipFill>
        <p:spPr>
          <a:xfrm>
            <a:off x="250825" y="974349"/>
            <a:ext cx="5113263" cy="3842451"/>
          </a:xfrm>
          <a:prstGeom prst="rect">
            <a:avLst/>
          </a:prstGeom>
        </p:spPr>
      </p:pic>
    </p:spTree>
    <p:extLst>
      <p:ext uri="{BB962C8B-B14F-4D97-AF65-F5344CB8AC3E}">
        <p14:creationId xmlns:p14="http://schemas.microsoft.com/office/powerpoint/2010/main" val="2070414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2785225" y="2465893"/>
            <a:ext cx="6179263" cy="1390042"/>
          </a:xfrm>
          <a:prstGeom prst="rect">
            <a:avLst/>
          </a:prstGeom>
        </p:spPr>
      </p:pic>
      <p:pic>
        <p:nvPicPr>
          <p:cNvPr id="8" name="Picture 7"/>
          <p:cNvPicPr>
            <a:picLocks noChangeAspect="1"/>
          </p:cNvPicPr>
          <p:nvPr/>
        </p:nvPicPr>
        <p:blipFill>
          <a:blip r:embed="rId4"/>
          <a:stretch>
            <a:fillRect/>
          </a:stretch>
        </p:blipFill>
        <p:spPr>
          <a:xfrm>
            <a:off x="243246" y="843583"/>
            <a:ext cx="2238095" cy="3685714"/>
          </a:xfrm>
          <a:prstGeom prst="rect">
            <a:avLst/>
          </a:prstGeom>
        </p:spPr>
      </p:pic>
      <p:sp>
        <p:nvSpPr>
          <p:cNvPr id="2" name="Titel 1"/>
          <p:cNvSpPr>
            <a:spLocks noGrp="1"/>
          </p:cNvSpPr>
          <p:nvPr>
            <p:ph type="title"/>
          </p:nvPr>
        </p:nvSpPr>
        <p:spPr/>
        <p:txBody>
          <a:bodyPr>
            <a:normAutofit fontScale="90000"/>
          </a:bodyPr>
          <a:lstStyle/>
          <a:p>
            <a:r>
              <a:rPr lang="de-DE" dirty="0"/>
              <a:t>Struktur der Testfälle</a:t>
            </a:r>
          </a:p>
        </p:txBody>
      </p:sp>
      <p:sp>
        <p:nvSpPr>
          <p:cNvPr id="3" name="Inhaltsplatzhalter 2"/>
          <p:cNvSpPr>
            <a:spLocks noGrp="1"/>
          </p:cNvSpPr>
          <p:nvPr>
            <p:ph sz="quarter" idx="13"/>
          </p:nvPr>
        </p:nvSpPr>
        <p:spPr/>
        <p:txBody>
          <a:bodyPr/>
          <a:lstStyle/>
          <a:p>
            <a:r>
              <a:rPr lang="de-DE" dirty="0"/>
              <a:t>Ordnerstruktur und Namenskonventionen</a:t>
            </a:r>
          </a:p>
        </p:txBody>
      </p:sp>
      <p:sp>
        <p:nvSpPr>
          <p:cNvPr id="6" name="Pfeil nach rechts 5"/>
          <p:cNvSpPr/>
          <p:nvPr/>
        </p:nvSpPr>
        <p:spPr bwMode="auto">
          <a:xfrm rot="10800000">
            <a:off x="2177458" y="947334"/>
            <a:ext cx="734255" cy="294782"/>
          </a:xfrm>
          <a:prstGeom prst="rightArrow">
            <a:avLst>
              <a:gd name="adj1" fmla="val 31200"/>
              <a:gd name="adj2" fmla="val 50000"/>
            </a:avLst>
          </a:prstGeom>
          <a:solidFill>
            <a:srgbClr val="85AFD1">
              <a:lumMod val="50000"/>
            </a:srgbClr>
          </a:solidFill>
          <a:ln w="19050" cap="flat" cmpd="sng" algn="ctr">
            <a:solidFill>
              <a:srgbClr val="FFFFFF"/>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fontAlgn="auto">
              <a:spcBef>
                <a:spcPts val="0"/>
              </a:spcBef>
              <a:spcAft>
                <a:spcPts val="0"/>
              </a:spcAft>
              <a:defRPr/>
            </a:pPr>
            <a:endParaRPr lang="de-DE" kern="0">
              <a:solidFill>
                <a:srgbClr val="000000"/>
              </a:solidFill>
              <a:latin typeface="Arial" charset="0"/>
              <a:cs typeface="+mn-cs"/>
            </a:endParaRPr>
          </a:p>
        </p:txBody>
      </p:sp>
      <p:sp>
        <p:nvSpPr>
          <p:cNvPr id="10" name="Textfeld 9"/>
          <p:cNvSpPr txBox="1"/>
          <p:nvPr/>
        </p:nvSpPr>
        <p:spPr>
          <a:xfrm>
            <a:off x="2785225" y="811571"/>
            <a:ext cx="2794138" cy="566309"/>
          </a:xfrm>
          <a:prstGeom prst="rect">
            <a:avLst/>
          </a:prstGeom>
          <a:solidFill>
            <a:schemeClr val="bg1">
              <a:lumMod val="95000"/>
            </a:schemeClr>
          </a:solidFill>
        </p:spPr>
        <p:txBody>
          <a:bodyPr wrap="square" rtlCol="0">
            <a:spAutoFit/>
          </a:bodyPr>
          <a:lstStyle/>
          <a:p>
            <a:pPr>
              <a:spcBef>
                <a:spcPct val="20000"/>
              </a:spcBef>
              <a:buClr>
                <a:srgbClr val="0070C0"/>
              </a:buClr>
            </a:pPr>
            <a:r>
              <a:rPr lang="de-DE" sz="1400" dirty="0">
                <a:solidFill>
                  <a:schemeClr val="accent6"/>
                </a:solidFill>
                <a:latin typeface="+mj-lt"/>
                <a:cs typeface="+mn-cs"/>
              </a:rPr>
              <a:t>Testfälle werden nach Prozessen </a:t>
            </a:r>
          </a:p>
          <a:p>
            <a:pPr>
              <a:spcBef>
                <a:spcPct val="20000"/>
              </a:spcBef>
              <a:buClr>
                <a:srgbClr val="0070C0"/>
              </a:buClr>
            </a:pPr>
            <a:r>
              <a:rPr lang="de-DE" sz="1400" dirty="0">
                <a:solidFill>
                  <a:schemeClr val="accent6"/>
                </a:solidFill>
                <a:latin typeface="+mj-lt"/>
                <a:cs typeface="+mn-cs"/>
              </a:rPr>
              <a:t>in (Unter-)Ordnern strukturiert.</a:t>
            </a:r>
          </a:p>
        </p:txBody>
      </p:sp>
      <p:sp>
        <p:nvSpPr>
          <p:cNvPr id="15" name="Pfeil nach rechts 14"/>
          <p:cNvSpPr/>
          <p:nvPr/>
        </p:nvSpPr>
        <p:spPr bwMode="auto">
          <a:xfrm rot="5400000">
            <a:off x="4728527" y="2392224"/>
            <a:ext cx="556403" cy="294782"/>
          </a:xfrm>
          <a:prstGeom prst="rightArrow">
            <a:avLst>
              <a:gd name="adj1" fmla="val 31200"/>
              <a:gd name="adj2" fmla="val 50000"/>
            </a:avLst>
          </a:prstGeom>
          <a:solidFill>
            <a:srgbClr val="85AFD1">
              <a:lumMod val="50000"/>
            </a:srgbClr>
          </a:solidFill>
          <a:ln w="19050" cap="flat" cmpd="sng" algn="ctr">
            <a:solidFill>
              <a:srgbClr val="FFFFFF"/>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fontAlgn="auto">
              <a:spcBef>
                <a:spcPts val="0"/>
              </a:spcBef>
              <a:spcAft>
                <a:spcPts val="0"/>
              </a:spcAft>
              <a:defRPr/>
            </a:pPr>
            <a:endParaRPr lang="de-DE" kern="0">
              <a:solidFill>
                <a:srgbClr val="000000"/>
              </a:solidFill>
              <a:latin typeface="Arial" charset="0"/>
              <a:cs typeface="+mn-cs"/>
            </a:endParaRPr>
          </a:p>
        </p:txBody>
      </p:sp>
      <p:sp>
        <p:nvSpPr>
          <p:cNvPr id="14" name="Textfeld 13"/>
          <p:cNvSpPr txBox="1"/>
          <p:nvPr/>
        </p:nvSpPr>
        <p:spPr>
          <a:xfrm>
            <a:off x="2811138" y="1744132"/>
            <a:ext cx="5184576" cy="566309"/>
          </a:xfrm>
          <a:prstGeom prst="rect">
            <a:avLst/>
          </a:prstGeom>
          <a:solidFill>
            <a:srgbClr val="F2F2F2"/>
          </a:solidFill>
        </p:spPr>
        <p:txBody>
          <a:bodyPr wrap="square" rtlCol="0">
            <a:spAutoFit/>
          </a:bodyPr>
          <a:lstStyle/>
          <a:p>
            <a:pPr>
              <a:spcBef>
                <a:spcPct val="20000"/>
              </a:spcBef>
              <a:buClr>
                <a:srgbClr val="0070C0"/>
              </a:buClr>
            </a:pPr>
            <a:r>
              <a:rPr lang="de-DE" sz="1400" dirty="0">
                <a:solidFill>
                  <a:schemeClr val="accent6"/>
                </a:solidFill>
                <a:latin typeface="+mj-lt"/>
                <a:cs typeface="+mn-cs"/>
              </a:rPr>
              <a:t>Namenskonvention:</a:t>
            </a:r>
          </a:p>
          <a:p>
            <a:pPr>
              <a:spcBef>
                <a:spcPct val="20000"/>
              </a:spcBef>
              <a:buClr>
                <a:srgbClr val="0070C0"/>
              </a:buClr>
            </a:pPr>
            <a:r>
              <a:rPr lang="de-DE" sz="1400" dirty="0" err="1">
                <a:solidFill>
                  <a:schemeClr val="accent6"/>
                </a:solidFill>
                <a:latin typeface="+mj-lt"/>
                <a:cs typeface="+mn-cs"/>
              </a:rPr>
              <a:t>Objekt_Kurzbeschreibung_Unterklassifizierung_Aktionsbereich</a:t>
            </a:r>
            <a:endParaRPr lang="de-DE" sz="1400" dirty="0">
              <a:solidFill>
                <a:schemeClr val="accent5"/>
              </a:solidFill>
              <a:latin typeface="+mn-lt"/>
            </a:endParaRPr>
          </a:p>
        </p:txBody>
      </p:sp>
      <p:sp>
        <p:nvSpPr>
          <p:cNvPr id="16" name="Pfeil nach rechts 15"/>
          <p:cNvSpPr/>
          <p:nvPr/>
        </p:nvSpPr>
        <p:spPr bwMode="auto">
          <a:xfrm rot="16200000">
            <a:off x="7033478" y="3791925"/>
            <a:ext cx="556403" cy="294782"/>
          </a:xfrm>
          <a:prstGeom prst="rightArrow">
            <a:avLst>
              <a:gd name="adj1" fmla="val 31200"/>
              <a:gd name="adj2" fmla="val 50000"/>
            </a:avLst>
          </a:prstGeom>
          <a:solidFill>
            <a:srgbClr val="85AFD1">
              <a:lumMod val="50000"/>
            </a:srgbClr>
          </a:solidFill>
          <a:ln w="19050" cap="flat" cmpd="sng" algn="ctr">
            <a:solidFill>
              <a:srgbClr val="FFFFFF"/>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fontAlgn="auto">
              <a:spcBef>
                <a:spcPts val="0"/>
              </a:spcBef>
              <a:spcAft>
                <a:spcPts val="0"/>
              </a:spcAft>
              <a:defRPr/>
            </a:pPr>
            <a:endParaRPr lang="de-DE" kern="0">
              <a:solidFill>
                <a:srgbClr val="000000"/>
              </a:solidFill>
              <a:latin typeface="Arial" charset="0"/>
              <a:cs typeface="+mn-cs"/>
            </a:endParaRPr>
          </a:p>
        </p:txBody>
      </p:sp>
      <p:sp>
        <p:nvSpPr>
          <p:cNvPr id="12" name="Textfeld 11"/>
          <p:cNvSpPr txBox="1"/>
          <p:nvPr/>
        </p:nvSpPr>
        <p:spPr>
          <a:xfrm>
            <a:off x="4355976" y="4132455"/>
            <a:ext cx="3813400" cy="566309"/>
          </a:xfrm>
          <a:prstGeom prst="rect">
            <a:avLst/>
          </a:prstGeom>
          <a:solidFill>
            <a:srgbClr val="F2F2F2"/>
          </a:solidFill>
        </p:spPr>
        <p:txBody>
          <a:bodyPr wrap="square" rtlCol="0">
            <a:spAutoFit/>
          </a:bodyPr>
          <a:lstStyle/>
          <a:p>
            <a:pPr>
              <a:spcBef>
                <a:spcPct val="20000"/>
              </a:spcBef>
              <a:buClr>
                <a:srgbClr val="0070C0"/>
              </a:buClr>
            </a:pPr>
            <a:r>
              <a:rPr lang="de-DE" sz="1400" dirty="0">
                <a:solidFill>
                  <a:schemeClr val="accent6"/>
                </a:solidFill>
                <a:latin typeface="+mj-lt"/>
                <a:cs typeface="+mn-cs"/>
              </a:rPr>
              <a:t>Testfälle werden Testart-übergreifend</a:t>
            </a:r>
          </a:p>
          <a:p>
            <a:pPr>
              <a:spcBef>
                <a:spcPct val="20000"/>
              </a:spcBef>
              <a:buClr>
                <a:srgbClr val="0070C0"/>
              </a:buClr>
            </a:pPr>
            <a:r>
              <a:rPr lang="de-DE" sz="1400" dirty="0">
                <a:solidFill>
                  <a:schemeClr val="accent6"/>
                </a:solidFill>
                <a:latin typeface="+mj-lt"/>
                <a:cs typeface="+mn-cs"/>
              </a:rPr>
              <a:t>zusammengefasst (benutzerdefiniertes Feld)</a:t>
            </a:r>
          </a:p>
        </p:txBody>
      </p:sp>
      <p:pic>
        <p:nvPicPr>
          <p:cNvPr id="17" name="Picture 12" descr="E:\GoogleDrive\Froschgift\PTA\PowerPoint Masterfolie\IconSet\Blau\Icon_Lupe.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0714" y="317744"/>
            <a:ext cx="360111"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004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6"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Pflege der Testfälle bei Release-Wechsel</a:t>
            </a:r>
          </a:p>
        </p:txBody>
      </p:sp>
      <p:sp>
        <p:nvSpPr>
          <p:cNvPr id="3" name="Inhaltsplatzhalter 2"/>
          <p:cNvSpPr>
            <a:spLocks noGrp="1"/>
          </p:cNvSpPr>
          <p:nvPr>
            <p:ph sz="quarter" idx="13"/>
          </p:nvPr>
        </p:nvSpPr>
        <p:spPr/>
        <p:txBody>
          <a:bodyPr/>
          <a:lstStyle/>
          <a:p>
            <a:endParaRPr lang="de-DE"/>
          </a:p>
        </p:txBody>
      </p:sp>
      <p:sp>
        <p:nvSpPr>
          <p:cNvPr id="5" name="Rechteck 4"/>
          <p:cNvSpPr/>
          <p:nvPr/>
        </p:nvSpPr>
        <p:spPr>
          <a:xfrm>
            <a:off x="1619672" y="1493466"/>
            <a:ext cx="2304256" cy="7920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Regressionstest</a:t>
            </a:r>
          </a:p>
        </p:txBody>
      </p:sp>
      <p:sp>
        <p:nvSpPr>
          <p:cNvPr id="16" name="Rechteck 15"/>
          <p:cNvSpPr/>
          <p:nvPr/>
        </p:nvSpPr>
        <p:spPr>
          <a:xfrm>
            <a:off x="1619672" y="2393829"/>
            <a:ext cx="2304256" cy="4677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Anforderungen</a:t>
            </a:r>
          </a:p>
        </p:txBody>
      </p:sp>
      <p:sp>
        <p:nvSpPr>
          <p:cNvPr id="18" name="Rechteck 17"/>
          <p:cNvSpPr/>
          <p:nvPr/>
        </p:nvSpPr>
        <p:spPr>
          <a:xfrm>
            <a:off x="1619672" y="2969893"/>
            <a:ext cx="2304256" cy="467789"/>
          </a:xfrm>
          <a:prstGeom prst="rect">
            <a:avLst/>
          </a:prstGeom>
          <a:solidFill>
            <a:schemeClr val="accent4">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Fehlernachtest</a:t>
            </a:r>
          </a:p>
        </p:txBody>
      </p:sp>
      <p:grpSp>
        <p:nvGrpSpPr>
          <p:cNvPr id="36" name="Gruppieren 35"/>
          <p:cNvGrpSpPr/>
          <p:nvPr/>
        </p:nvGrpSpPr>
        <p:grpSpPr>
          <a:xfrm>
            <a:off x="5148271" y="1493466"/>
            <a:ext cx="2304256" cy="1080408"/>
            <a:chOff x="5362722" y="1997522"/>
            <a:chExt cx="2304256" cy="1080408"/>
          </a:xfrm>
        </p:grpSpPr>
        <p:sp>
          <p:nvSpPr>
            <p:cNvPr id="19" name="Rechteck 18"/>
            <p:cNvSpPr/>
            <p:nvPr/>
          </p:nvSpPr>
          <p:spPr>
            <a:xfrm>
              <a:off x="5362722" y="1997522"/>
              <a:ext cx="2304256" cy="7920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p:cNvSpPr/>
            <p:nvPr/>
          </p:nvSpPr>
          <p:spPr>
            <a:xfrm>
              <a:off x="5362722" y="2777290"/>
              <a:ext cx="2304256" cy="156336"/>
            </a:xfrm>
            <a:prstGeom prst="rect">
              <a:avLst/>
            </a:prstGeom>
            <a:solidFill>
              <a:srgbClr val="85AF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p:cNvSpPr/>
            <p:nvPr/>
          </p:nvSpPr>
          <p:spPr>
            <a:xfrm>
              <a:off x="5362722" y="2933138"/>
              <a:ext cx="2304256" cy="144792"/>
            </a:xfrm>
            <a:prstGeom prst="rect">
              <a:avLst/>
            </a:prstGeom>
            <a:solidFill>
              <a:schemeClr val="accent4">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2" name="Rechteck 21"/>
          <p:cNvSpPr/>
          <p:nvPr/>
        </p:nvSpPr>
        <p:spPr>
          <a:xfrm>
            <a:off x="5148271" y="2681087"/>
            <a:ext cx="2304256" cy="4677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Anforderungen</a:t>
            </a:r>
            <a:endParaRPr lang="de-DE" dirty="0"/>
          </a:p>
        </p:txBody>
      </p:sp>
      <p:sp>
        <p:nvSpPr>
          <p:cNvPr id="23" name="Rechteck 22"/>
          <p:cNvSpPr/>
          <p:nvPr/>
        </p:nvSpPr>
        <p:spPr>
          <a:xfrm>
            <a:off x="5148271" y="3256089"/>
            <a:ext cx="2304256" cy="467789"/>
          </a:xfrm>
          <a:prstGeom prst="rect">
            <a:avLst/>
          </a:prstGeom>
          <a:solidFill>
            <a:schemeClr val="accent4">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Fehlernachtest</a:t>
            </a:r>
            <a:endParaRPr lang="de-DE" dirty="0"/>
          </a:p>
        </p:txBody>
      </p:sp>
      <p:sp>
        <p:nvSpPr>
          <p:cNvPr id="29" name="Gleichschenkliges Dreieck 28"/>
          <p:cNvSpPr/>
          <p:nvPr/>
        </p:nvSpPr>
        <p:spPr>
          <a:xfrm rot="5400000">
            <a:off x="3596274" y="2283990"/>
            <a:ext cx="1950083" cy="357308"/>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Textfeld 30"/>
          <p:cNvSpPr txBox="1"/>
          <p:nvPr/>
        </p:nvSpPr>
        <p:spPr>
          <a:xfrm>
            <a:off x="1619672" y="1077414"/>
            <a:ext cx="2304256" cy="369332"/>
          </a:xfrm>
          <a:prstGeom prst="rect">
            <a:avLst/>
          </a:prstGeom>
          <a:noFill/>
        </p:spPr>
        <p:txBody>
          <a:bodyPr wrap="square" rtlCol="0">
            <a:spAutoFit/>
          </a:bodyPr>
          <a:lstStyle/>
          <a:p>
            <a:pPr algn="ctr"/>
            <a:r>
              <a:rPr lang="de-DE" dirty="0">
                <a:solidFill>
                  <a:schemeClr val="accent5"/>
                </a:solidFill>
                <a:latin typeface="+mn-lt"/>
              </a:rPr>
              <a:t>Release A</a:t>
            </a:r>
          </a:p>
        </p:txBody>
      </p:sp>
      <p:sp>
        <p:nvSpPr>
          <p:cNvPr id="33" name="Textfeld 32"/>
          <p:cNvSpPr txBox="1"/>
          <p:nvPr/>
        </p:nvSpPr>
        <p:spPr>
          <a:xfrm>
            <a:off x="5362721" y="1072612"/>
            <a:ext cx="2304256" cy="369332"/>
          </a:xfrm>
          <a:prstGeom prst="rect">
            <a:avLst/>
          </a:prstGeom>
          <a:noFill/>
        </p:spPr>
        <p:txBody>
          <a:bodyPr wrap="square" rtlCol="0">
            <a:spAutoFit/>
          </a:bodyPr>
          <a:lstStyle/>
          <a:p>
            <a:pPr algn="ctr"/>
            <a:r>
              <a:rPr lang="de-DE" dirty="0">
                <a:solidFill>
                  <a:schemeClr val="accent5"/>
                </a:solidFill>
                <a:latin typeface="+mn-lt"/>
              </a:rPr>
              <a:t>Release B</a:t>
            </a:r>
          </a:p>
        </p:txBody>
      </p:sp>
      <p:sp>
        <p:nvSpPr>
          <p:cNvPr id="35" name="Rechteck 34"/>
          <p:cNvSpPr/>
          <p:nvPr/>
        </p:nvSpPr>
        <p:spPr>
          <a:xfrm>
            <a:off x="5148270" y="1487602"/>
            <a:ext cx="2304256" cy="10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extfeld 33"/>
          <p:cNvSpPr txBox="1"/>
          <p:nvPr/>
        </p:nvSpPr>
        <p:spPr>
          <a:xfrm>
            <a:off x="5148064" y="1821478"/>
            <a:ext cx="2304256" cy="369332"/>
          </a:xfrm>
          <a:prstGeom prst="rect">
            <a:avLst/>
          </a:prstGeom>
          <a:noFill/>
        </p:spPr>
        <p:txBody>
          <a:bodyPr wrap="square" rtlCol="0">
            <a:spAutoFit/>
          </a:bodyPr>
          <a:lstStyle/>
          <a:p>
            <a:pPr algn="ctr"/>
            <a:r>
              <a:rPr lang="de-DE" dirty="0">
                <a:solidFill>
                  <a:schemeClr val="lt1"/>
                </a:solidFill>
                <a:latin typeface="+mn-lt"/>
                <a:cs typeface="+mn-cs"/>
              </a:rPr>
              <a:t>Regressionstest</a:t>
            </a:r>
          </a:p>
        </p:txBody>
      </p:sp>
      <p:pic>
        <p:nvPicPr>
          <p:cNvPr id="24" name="Picture 40" descr="E:\GoogleDrive\Froschgift\PTA\PowerPoint Masterfolie\IconSet\Blau\Icon_Flagg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0227" y="320834"/>
            <a:ext cx="360871"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 name="Gruppieren 37"/>
          <p:cNvGrpSpPr/>
          <p:nvPr/>
        </p:nvGrpSpPr>
        <p:grpSpPr>
          <a:xfrm>
            <a:off x="7452320" y="1613421"/>
            <a:ext cx="1375178" cy="1553061"/>
            <a:chOff x="7452320" y="1613421"/>
            <a:chExt cx="1375178" cy="1553061"/>
          </a:xfrm>
        </p:grpSpPr>
        <p:pic>
          <p:nvPicPr>
            <p:cNvPr id="4" name="Grafik 3"/>
            <p:cNvPicPr>
              <a:picLocks noChangeAspect="1"/>
            </p:cNvPicPr>
            <p:nvPr/>
          </p:nvPicPr>
          <p:blipFill rotWithShape="1">
            <a:blip r:embed="rId4"/>
            <a:srcRect r="18370" b="5529"/>
            <a:stretch/>
          </p:blipFill>
          <p:spPr>
            <a:xfrm>
              <a:off x="7963402" y="1613421"/>
              <a:ext cx="864096" cy="1553061"/>
            </a:xfrm>
            <a:prstGeom prst="rect">
              <a:avLst/>
            </a:prstGeom>
          </p:spPr>
        </p:pic>
        <p:cxnSp>
          <p:nvCxnSpPr>
            <p:cNvPr id="7" name="Gerader Verbinder 6"/>
            <p:cNvCxnSpPr/>
            <p:nvPr/>
          </p:nvCxnSpPr>
          <p:spPr>
            <a:xfrm flipV="1">
              <a:off x="7452320" y="1613421"/>
              <a:ext cx="505422" cy="67213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Gerader Verbinder 24"/>
            <p:cNvCxnSpPr/>
            <p:nvPr/>
          </p:nvCxnSpPr>
          <p:spPr>
            <a:xfrm>
              <a:off x="7452320" y="2567602"/>
              <a:ext cx="505422" cy="581274"/>
            </a:xfrm>
            <a:prstGeom prst="line">
              <a:avLst/>
            </a:prstGeom>
            <a:ln w="12700"/>
          </p:spPr>
          <p:style>
            <a:lnRef idx="1">
              <a:schemeClr val="accent1"/>
            </a:lnRef>
            <a:fillRef idx="0">
              <a:schemeClr val="accent1"/>
            </a:fillRef>
            <a:effectRef idx="0">
              <a:schemeClr val="accent1"/>
            </a:effectRef>
            <a:fontRef idx="minor">
              <a:schemeClr val="tx1"/>
            </a:fontRef>
          </p:style>
        </p:cxnSp>
      </p:grpSp>
      <p:cxnSp>
        <p:nvCxnSpPr>
          <p:cNvPr id="30" name="Gerader Verbinder 29"/>
          <p:cNvCxnSpPr/>
          <p:nvPr/>
        </p:nvCxnSpPr>
        <p:spPr>
          <a:xfrm flipV="1">
            <a:off x="1121092" y="2389951"/>
            <a:ext cx="498579" cy="39669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Gerader Verbinder 31"/>
          <p:cNvCxnSpPr/>
          <p:nvPr/>
        </p:nvCxnSpPr>
        <p:spPr>
          <a:xfrm>
            <a:off x="1102747" y="3028864"/>
            <a:ext cx="516925" cy="406982"/>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3" name="Grafik 12"/>
          <p:cNvPicPr>
            <a:picLocks noChangeAspect="1"/>
          </p:cNvPicPr>
          <p:nvPr/>
        </p:nvPicPr>
        <p:blipFill>
          <a:blip r:embed="rId5"/>
          <a:stretch>
            <a:fillRect/>
          </a:stretch>
        </p:blipFill>
        <p:spPr>
          <a:xfrm>
            <a:off x="245165" y="1844400"/>
            <a:ext cx="894271" cy="1622936"/>
          </a:xfrm>
          <a:prstGeom prst="rect">
            <a:avLst/>
          </a:prstGeom>
        </p:spPr>
      </p:pic>
    </p:spTree>
    <p:extLst>
      <p:ext uri="{BB962C8B-B14F-4D97-AF65-F5344CB8AC3E}">
        <p14:creationId xmlns:p14="http://schemas.microsoft.com/office/powerpoint/2010/main" val="2294350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9" grpId="0" animBg="1"/>
      <p:bldP spid="33" grpId="0"/>
      <p:bldP spid="35" grpId="0" animBg="1"/>
      <p:bldP spid="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915468" y="2355727"/>
            <a:ext cx="6015694" cy="1691314"/>
          </a:xfrm>
          <a:prstGeom prst="rect">
            <a:avLst/>
          </a:prstGeom>
        </p:spPr>
      </p:pic>
      <p:pic>
        <p:nvPicPr>
          <p:cNvPr id="4" name="Picture 3"/>
          <p:cNvPicPr>
            <a:picLocks noChangeAspect="1"/>
          </p:cNvPicPr>
          <p:nvPr/>
        </p:nvPicPr>
        <p:blipFill>
          <a:blip r:embed="rId4"/>
          <a:stretch>
            <a:fillRect/>
          </a:stretch>
        </p:blipFill>
        <p:spPr>
          <a:xfrm>
            <a:off x="827237" y="2346316"/>
            <a:ext cx="1944564" cy="1689694"/>
          </a:xfrm>
          <a:prstGeom prst="rect">
            <a:avLst/>
          </a:prstGeom>
        </p:spPr>
      </p:pic>
      <p:sp>
        <p:nvSpPr>
          <p:cNvPr id="2" name="Titel 1"/>
          <p:cNvSpPr>
            <a:spLocks noGrp="1"/>
          </p:cNvSpPr>
          <p:nvPr>
            <p:ph type="title"/>
          </p:nvPr>
        </p:nvSpPr>
        <p:spPr/>
        <p:txBody>
          <a:bodyPr>
            <a:normAutofit fontScale="90000"/>
          </a:bodyPr>
          <a:lstStyle/>
          <a:p>
            <a:r>
              <a:rPr lang="de-DE" dirty="0"/>
              <a:t>Integration der Testautomatisierung</a:t>
            </a:r>
          </a:p>
        </p:txBody>
      </p:sp>
      <p:sp>
        <p:nvSpPr>
          <p:cNvPr id="3" name="Inhaltsplatzhalter 2"/>
          <p:cNvSpPr>
            <a:spLocks noGrp="1"/>
          </p:cNvSpPr>
          <p:nvPr>
            <p:ph sz="quarter" idx="13"/>
          </p:nvPr>
        </p:nvSpPr>
        <p:spPr/>
        <p:txBody>
          <a:bodyPr/>
          <a:lstStyle/>
          <a:p>
            <a:r>
              <a:rPr lang="de-DE" dirty="0"/>
              <a:t>Strukturierung der Testfälle</a:t>
            </a:r>
          </a:p>
        </p:txBody>
      </p:sp>
      <p:sp>
        <p:nvSpPr>
          <p:cNvPr id="26" name="Text Box 19"/>
          <p:cNvSpPr txBox="1">
            <a:spLocks noChangeArrowheads="1"/>
          </p:cNvSpPr>
          <p:nvPr/>
        </p:nvSpPr>
        <p:spPr bwMode="auto">
          <a:xfrm rot="16200000">
            <a:off x="-72863" y="1455279"/>
            <a:ext cx="1080120" cy="432742"/>
          </a:xfrm>
          <a:prstGeom prst="rect">
            <a:avLst/>
          </a:prstGeom>
          <a:solidFill>
            <a:schemeClr val="accent1">
              <a:lumMod val="50000"/>
            </a:schemeClr>
          </a:solidFill>
          <a:ln w="12700">
            <a:noFill/>
            <a:miter lim="800000"/>
            <a:headEnd/>
            <a:tailEnd/>
          </a:ln>
        </p:spPr>
        <p:txBody>
          <a:bodyPr lIns="107987" tIns="0" rIns="107987" bIns="0" anchor="ctr"/>
          <a:lstStyle/>
          <a:p>
            <a:pPr algn="ctr" eaLnBrk="0" hangingPunct="0">
              <a:lnSpc>
                <a:spcPct val="90000"/>
              </a:lnSpc>
              <a:buClr>
                <a:srgbClr val="990033"/>
              </a:buClr>
              <a:buFont typeface="Wingdings" pitchFamily="2" charset="2"/>
              <a:buNone/>
            </a:pPr>
            <a:r>
              <a:rPr lang="de-DE" sz="1200" dirty="0">
                <a:solidFill>
                  <a:schemeClr val="bg1"/>
                </a:solidFill>
                <a:latin typeface="+mj-lt"/>
              </a:rPr>
              <a:t>Erster </a:t>
            </a:r>
          </a:p>
          <a:p>
            <a:pPr algn="ctr" eaLnBrk="0" hangingPunct="0">
              <a:lnSpc>
                <a:spcPct val="90000"/>
              </a:lnSpc>
              <a:buClr>
                <a:srgbClr val="990033"/>
              </a:buClr>
              <a:buFont typeface="Wingdings" pitchFamily="2" charset="2"/>
              <a:buNone/>
            </a:pPr>
            <a:r>
              <a:rPr lang="de-DE" sz="1200" dirty="0">
                <a:solidFill>
                  <a:schemeClr val="bg1"/>
                </a:solidFill>
                <a:latin typeface="+mj-lt"/>
              </a:rPr>
              <a:t>Ansatz</a:t>
            </a:r>
          </a:p>
        </p:txBody>
      </p:sp>
      <p:sp>
        <p:nvSpPr>
          <p:cNvPr id="27" name="Text Box 20"/>
          <p:cNvSpPr txBox="1">
            <a:spLocks noChangeArrowheads="1"/>
          </p:cNvSpPr>
          <p:nvPr/>
        </p:nvSpPr>
        <p:spPr bwMode="auto">
          <a:xfrm rot="16200000">
            <a:off x="-396899" y="3003452"/>
            <a:ext cx="1728194" cy="432743"/>
          </a:xfrm>
          <a:prstGeom prst="rect">
            <a:avLst/>
          </a:prstGeom>
          <a:solidFill>
            <a:srgbClr val="47A36D"/>
          </a:solidFill>
          <a:ln w="12700">
            <a:noFill/>
            <a:miter lim="800000"/>
            <a:headEnd/>
            <a:tailEnd/>
          </a:ln>
        </p:spPr>
        <p:txBody>
          <a:bodyPr lIns="107987" tIns="0" rIns="107987" bIns="0" anchor="ctr"/>
          <a:lstStyle/>
          <a:p>
            <a:pPr algn="ctr" eaLnBrk="0" hangingPunct="0">
              <a:lnSpc>
                <a:spcPct val="90000"/>
              </a:lnSpc>
              <a:buClr>
                <a:srgbClr val="990033"/>
              </a:buClr>
              <a:buFont typeface="Wingdings" pitchFamily="2" charset="2"/>
              <a:buNone/>
            </a:pPr>
            <a:r>
              <a:rPr lang="de-DE" sz="1200" b="1" dirty="0">
                <a:solidFill>
                  <a:schemeClr val="bg1"/>
                </a:solidFill>
                <a:latin typeface="+mj-lt"/>
              </a:rPr>
              <a:t>Aktueller </a:t>
            </a:r>
            <a:r>
              <a:rPr lang="de-DE" sz="1200" dirty="0">
                <a:solidFill>
                  <a:schemeClr val="bg1"/>
                </a:solidFill>
                <a:latin typeface="+mj-lt"/>
              </a:rPr>
              <a:t>Ansatz</a:t>
            </a:r>
          </a:p>
        </p:txBody>
      </p:sp>
      <p:pic>
        <p:nvPicPr>
          <p:cNvPr id="37" name="Picture 8" descr="E:\GoogleDrive\Froschgift\PTA\PowerPoint Masterfolie\IconSet\Blau\Icon_Laden.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37318" y="320044"/>
            <a:ext cx="360871" cy="36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feil nach rechts 8"/>
          <p:cNvSpPr/>
          <p:nvPr/>
        </p:nvSpPr>
        <p:spPr>
          <a:xfrm>
            <a:off x="2341734" y="3379080"/>
            <a:ext cx="504056" cy="36046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7814344" y="2420116"/>
            <a:ext cx="1116818" cy="864096"/>
          </a:xfrm>
          <a:prstGeom prst="rect">
            <a:avLst/>
          </a:prstGeom>
          <a:noFill/>
          <a:ln w="28575">
            <a:solidFill>
              <a:srgbClr val="006F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p:cNvSpPr txBox="1"/>
          <p:nvPr/>
        </p:nvSpPr>
        <p:spPr>
          <a:xfrm>
            <a:off x="6381374" y="4095034"/>
            <a:ext cx="2717955" cy="523220"/>
          </a:xfrm>
          <a:prstGeom prst="rect">
            <a:avLst/>
          </a:prstGeom>
          <a:solidFill>
            <a:srgbClr val="006FB9"/>
          </a:solidFill>
        </p:spPr>
        <p:txBody>
          <a:bodyPr wrap="square" rtlCol="0">
            <a:spAutoFit/>
          </a:bodyPr>
          <a:lstStyle/>
          <a:p>
            <a:pPr algn="ctr"/>
            <a:r>
              <a:rPr lang="de-DE" sz="1400" dirty="0">
                <a:solidFill>
                  <a:schemeClr val="bg1"/>
                </a:solidFill>
                <a:latin typeface="+mn-lt"/>
              </a:rPr>
              <a:t>Unterscheidung durch Attribut „Automatisierungsplattform</a:t>
            </a:r>
          </a:p>
        </p:txBody>
      </p:sp>
      <p:sp>
        <p:nvSpPr>
          <p:cNvPr id="39" name="Inhaltsplatzhalter 3"/>
          <p:cNvSpPr>
            <a:spLocks noGrp="1"/>
          </p:cNvSpPr>
          <p:nvPr>
            <p:ph sz="quarter" idx="16"/>
          </p:nvPr>
        </p:nvSpPr>
        <p:spPr>
          <a:xfrm>
            <a:off x="827236" y="1172154"/>
            <a:ext cx="7489527" cy="1872231"/>
          </a:xfrm>
        </p:spPr>
        <p:txBody>
          <a:bodyPr>
            <a:normAutofit/>
          </a:bodyPr>
          <a:lstStyle/>
          <a:p>
            <a:pPr marL="285750" indent="-285750">
              <a:buClr>
                <a:srgbClr val="0070C0"/>
              </a:buClr>
              <a:buFont typeface="Arial" panose="020B0604020202020204" pitchFamily="34" charset="0"/>
              <a:buChar char="•"/>
            </a:pPr>
            <a:r>
              <a:rPr lang="de-DE" kern="0" dirty="0"/>
              <a:t>Die manuellen und die automatisierten Tests wurden in getrennten Ordner abgelegt</a:t>
            </a:r>
          </a:p>
          <a:p>
            <a:pPr marL="285750" indent="-285750">
              <a:buClr>
                <a:srgbClr val="0070C0"/>
              </a:buClr>
              <a:buFont typeface="Arial" panose="020B0604020202020204" pitchFamily="34" charset="0"/>
              <a:buChar char="•"/>
            </a:pPr>
            <a:r>
              <a:rPr lang="de-DE" kern="0" dirty="0"/>
              <a:t>Nachteil war die fehlende Transparenz in </a:t>
            </a:r>
            <a:r>
              <a:rPr lang="de-DE" kern="0"/>
              <a:t>der Abdeckung </a:t>
            </a:r>
            <a:endParaRPr lang="de-DE" kern="0" dirty="0"/>
          </a:p>
        </p:txBody>
      </p:sp>
    </p:spTree>
    <p:extLst>
      <p:ext uri="{BB962C8B-B14F-4D97-AF65-F5344CB8AC3E}">
        <p14:creationId xmlns:p14="http://schemas.microsoft.com/office/powerpoint/2010/main" val="160777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8"/>
          </p:nvPr>
        </p:nvSpPr>
        <p:spPr/>
        <p:txBody>
          <a:bodyPr/>
          <a:lstStyle/>
          <a:p>
            <a:r>
              <a:rPr lang="de-DE" dirty="0" err="1">
                <a:solidFill>
                  <a:schemeClr val="accent5">
                    <a:lumMod val="75000"/>
                  </a:schemeClr>
                </a:solidFill>
              </a:rPr>
              <a:t>Application</a:t>
            </a:r>
            <a:r>
              <a:rPr lang="de-DE" dirty="0">
                <a:solidFill>
                  <a:schemeClr val="accent5">
                    <a:lumMod val="75000"/>
                  </a:schemeClr>
                </a:solidFill>
              </a:rPr>
              <a:t> </a:t>
            </a:r>
            <a:r>
              <a:rPr lang="de-DE" dirty="0" err="1">
                <a:solidFill>
                  <a:schemeClr val="accent5">
                    <a:lumMod val="75000"/>
                  </a:schemeClr>
                </a:solidFill>
              </a:rPr>
              <a:t>under</a:t>
            </a:r>
            <a:r>
              <a:rPr lang="de-DE" dirty="0">
                <a:solidFill>
                  <a:schemeClr val="accent5">
                    <a:lumMod val="75000"/>
                  </a:schemeClr>
                </a:solidFill>
              </a:rPr>
              <a:t> </a:t>
            </a:r>
            <a:r>
              <a:rPr lang="de-DE" dirty="0" err="1">
                <a:solidFill>
                  <a:schemeClr val="accent5">
                    <a:lumMod val="75000"/>
                  </a:schemeClr>
                </a:solidFill>
              </a:rPr>
              <a:t>test</a:t>
            </a:r>
            <a:endParaRPr lang="de-DE" dirty="0">
              <a:solidFill>
                <a:schemeClr val="accent5">
                  <a:lumMod val="75000"/>
                </a:schemeClr>
              </a:solidFill>
            </a:endParaRPr>
          </a:p>
          <a:p>
            <a:r>
              <a:rPr lang="de-DE" dirty="0">
                <a:solidFill>
                  <a:schemeClr val="accent5">
                    <a:lumMod val="75000"/>
                  </a:schemeClr>
                </a:solidFill>
              </a:rPr>
              <a:t>Für die QS relevante Systeme</a:t>
            </a:r>
          </a:p>
          <a:p>
            <a:r>
              <a:rPr lang="de-DE" dirty="0">
                <a:solidFill>
                  <a:schemeClr val="accent5">
                    <a:lumMod val="75000"/>
                  </a:schemeClr>
                </a:solidFill>
              </a:rPr>
              <a:t>Wichtige </a:t>
            </a:r>
            <a:r>
              <a:rPr lang="de-DE" dirty="0" err="1">
                <a:solidFill>
                  <a:schemeClr val="accent5">
                    <a:lumMod val="75000"/>
                  </a:schemeClr>
                </a:solidFill>
              </a:rPr>
              <a:t>Lessons-Learned</a:t>
            </a:r>
            <a:endParaRPr lang="de-DE" dirty="0">
              <a:solidFill>
                <a:schemeClr val="accent5">
                  <a:lumMod val="75000"/>
                </a:schemeClr>
              </a:solidFill>
            </a:endParaRPr>
          </a:p>
          <a:p>
            <a:r>
              <a:rPr lang="de-DE" dirty="0"/>
              <a:t>Kurze Demo Testautomatisierung </a:t>
            </a:r>
          </a:p>
          <a:p>
            <a:r>
              <a:rPr lang="de-DE" dirty="0">
                <a:solidFill>
                  <a:schemeClr val="accent5">
                    <a:lumMod val="75000"/>
                  </a:schemeClr>
                </a:solidFill>
              </a:rPr>
              <a:t>Ausblick</a:t>
            </a:r>
          </a:p>
          <a:p>
            <a:endParaRPr lang="de-DE" dirty="0">
              <a:solidFill>
                <a:schemeClr val="accent5">
                  <a:lumMod val="75000"/>
                </a:schemeClr>
              </a:solidFill>
            </a:endParaRPr>
          </a:p>
          <a:p>
            <a:endParaRPr lang="de-DE" dirty="0"/>
          </a:p>
        </p:txBody>
      </p:sp>
      <p:sp>
        <p:nvSpPr>
          <p:cNvPr id="3" name="Inhaltsplatzhalter 2"/>
          <p:cNvSpPr>
            <a:spLocks noGrp="1"/>
          </p:cNvSpPr>
          <p:nvPr>
            <p:ph sz="quarter" idx="13"/>
          </p:nvPr>
        </p:nvSpPr>
        <p:spPr/>
        <p:txBody>
          <a:bodyPr/>
          <a:lstStyle/>
          <a:p>
            <a:endParaRPr lang="de-DE"/>
          </a:p>
        </p:txBody>
      </p:sp>
    </p:spTree>
    <p:extLst>
      <p:ext uri="{BB962C8B-B14F-4D97-AF65-F5344CB8AC3E}">
        <p14:creationId xmlns:p14="http://schemas.microsoft.com/office/powerpoint/2010/main" val="708260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8"/>
          </p:nvPr>
        </p:nvSpPr>
        <p:spPr/>
        <p:txBody>
          <a:bodyPr/>
          <a:lstStyle/>
          <a:p>
            <a:r>
              <a:rPr lang="de-DE" dirty="0" err="1">
                <a:solidFill>
                  <a:schemeClr val="accent5">
                    <a:lumMod val="75000"/>
                  </a:schemeClr>
                </a:solidFill>
              </a:rPr>
              <a:t>Application</a:t>
            </a:r>
            <a:r>
              <a:rPr lang="de-DE" dirty="0">
                <a:solidFill>
                  <a:schemeClr val="accent5">
                    <a:lumMod val="75000"/>
                  </a:schemeClr>
                </a:solidFill>
              </a:rPr>
              <a:t> </a:t>
            </a:r>
            <a:r>
              <a:rPr lang="de-DE" dirty="0" err="1">
                <a:solidFill>
                  <a:schemeClr val="accent5">
                    <a:lumMod val="75000"/>
                  </a:schemeClr>
                </a:solidFill>
              </a:rPr>
              <a:t>under</a:t>
            </a:r>
            <a:r>
              <a:rPr lang="de-DE" dirty="0">
                <a:solidFill>
                  <a:schemeClr val="accent5">
                    <a:lumMod val="75000"/>
                  </a:schemeClr>
                </a:solidFill>
              </a:rPr>
              <a:t> </a:t>
            </a:r>
            <a:r>
              <a:rPr lang="de-DE" dirty="0" err="1">
                <a:solidFill>
                  <a:schemeClr val="accent5">
                    <a:lumMod val="75000"/>
                  </a:schemeClr>
                </a:solidFill>
              </a:rPr>
              <a:t>test</a:t>
            </a:r>
            <a:endParaRPr lang="de-DE" dirty="0">
              <a:solidFill>
                <a:schemeClr val="accent5">
                  <a:lumMod val="75000"/>
                </a:schemeClr>
              </a:solidFill>
            </a:endParaRPr>
          </a:p>
          <a:p>
            <a:r>
              <a:rPr lang="de-DE" dirty="0">
                <a:solidFill>
                  <a:schemeClr val="accent5">
                    <a:lumMod val="75000"/>
                  </a:schemeClr>
                </a:solidFill>
              </a:rPr>
              <a:t>Für die QS relevante Systeme</a:t>
            </a:r>
          </a:p>
          <a:p>
            <a:r>
              <a:rPr lang="de-DE" dirty="0">
                <a:solidFill>
                  <a:schemeClr val="accent5">
                    <a:lumMod val="75000"/>
                  </a:schemeClr>
                </a:solidFill>
              </a:rPr>
              <a:t>Wichtige </a:t>
            </a:r>
            <a:r>
              <a:rPr lang="de-DE" dirty="0" err="1">
                <a:solidFill>
                  <a:schemeClr val="accent5">
                    <a:lumMod val="75000"/>
                  </a:schemeClr>
                </a:solidFill>
              </a:rPr>
              <a:t>Lessons-Learned</a:t>
            </a:r>
            <a:endParaRPr lang="de-DE" dirty="0">
              <a:solidFill>
                <a:schemeClr val="accent5">
                  <a:lumMod val="75000"/>
                </a:schemeClr>
              </a:solidFill>
            </a:endParaRPr>
          </a:p>
          <a:p>
            <a:r>
              <a:rPr lang="de-DE" dirty="0">
                <a:solidFill>
                  <a:schemeClr val="accent5">
                    <a:lumMod val="75000"/>
                  </a:schemeClr>
                </a:solidFill>
              </a:rPr>
              <a:t>Kurze Demo Testautomatisierung</a:t>
            </a:r>
          </a:p>
          <a:p>
            <a:r>
              <a:rPr lang="de-DE" dirty="0"/>
              <a:t>Ausblick</a:t>
            </a:r>
          </a:p>
        </p:txBody>
      </p:sp>
      <p:sp>
        <p:nvSpPr>
          <p:cNvPr id="3" name="Inhaltsplatzhalter 2"/>
          <p:cNvSpPr>
            <a:spLocks noGrp="1"/>
          </p:cNvSpPr>
          <p:nvPr>
            <p:ph sz="quarter" idx="13"/>
          </p:nvPr>
        </p:nvSpPr>
        <p:spPr/>
        <p:txBody>
          <a:bodyPr/>
          <a:lstStyle/>
          <a:p>
            <a:endParaRPr lang="de-DE"/>
          </a:p>
        </p:txBody>
      </p:sp>
    </p:spTree>
    <p:extLst>
      <p:ext uri="{BB962C8B-B14F-4D97-AF65-F5344CB8AC3E}">
        <p14:creationId xmlns:p14="http://schemas.microsoft.com/office/powerpoint/2010/main" val="3063755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441277" y="1830856"/>
            <a:ext cx="3053335" cy="2166218"/>
          </a:xfrm>
          <a:prstGeom prst="rect">
            <a:avLst/>
          </a:prstGeom>
        </p:spPr>
      </p:pic>
      <p:sp>
        <p:nvSpPr>
          <p:cNvPr id="2" name="Titel 1"/>
          <p:cNvSpPr>
            <a:spLocks noGrp="1"/>
          </p:cNvSpPr>
          <p:nvPr>
            <p:ph type="title"/>
          </p:nvPr>
        </p:nvSpPr>
        <p:spPr/>
        <p:txBody>
          <a:bodyPr>
            <a:normAutofit fontScale="90000"/>
          </a:bodyPr>
          <a:lstStyle/>
          <a:p>
            <a:r>
              <a:rPr lang="de-DE" dirty="0"/>
              <a:t>Ausblick</a:t>
            </a:r>
          </a:p>
        </p:txBody>
      </p:sp>
      <p:sp>
        <p:nvSpPr>
          <p:cNvPr id="3" name="Inhaltsplatzhalter 2"/>
          <p:cNvSpPr>
            <a:spLocks noGrp="1"/>
          </p:cNvSpPr>
          <p:nvPr>
            <p:ph sz="quarter" idx="13"/>
          </p:nvPr>
        </p:nvSpPr>
        <p:spPr/>
        <p:txBody>
          <a:bodyPr/>
          <a:lstStyle/>
          <a:p>
            <a:r>
              <a:rPr lang="de-DE" dirty="0"/>
              <a:t>Integration </a:t>
            </a:r>
            <a:r>
              <a:rPr lang="de-DE"/>
              <a:t>SpiraTeam</a:t>
            </a:r>
            <a:r>
              <a:rPr lang="de-DE" dirty="0"/>
              <a:t> / </a:t>
            </a:r>
            <a:r>
              <a:rPr lang="de-DE" dirty="0">
                <a:sym typeface="Wingdings 3" panose="05040102010807070707" pitchFamily="18" charset="2"/>
              </a:rPr>
              <a:t>Team </a:t>
            </a:r>
            <a:r>
              <a:rPr lang="de-DE" dirty="0" err="1">
                <a:sym typeface="Wingdings 3" panose="05040102010807070707" pitchFamily="18" charset="2"/>
              </a:rPr>
              <a:t>Foundation</a:t>
            </a:r>
            <a:r>
              <a:rPr lang="de-DE" dirty="0">
                <a:sym typeface="Wingdings 3" panose="05040102010807070707" pitchFamily="18" charset="2"/>
              </a:rPr>
              <a:t> Server</a:t>
            </a:r>
            <a:endParaRPr lang="de-DE" dirty="0"/>
          </a:p>
        </p:txBody>
      </p:sp>
      <p:sp>
        <p:nvSpPr>
          <p:cNvPr id="4" name="Inhaltsplatzhalter 3"/>
          <p:cNvSpPr>
            <a:spLocks noGrp="1"/>
          </p:cNvSpPr>
          <p:nvPr>
            <p:ph sz="quarter" idx="16"/>
          </p:nvPr>
        </p:nvSpPr>
        <p:spPr/>
        <p:txBody>
          <a:bodyPr/>
          <a:lstStyle/>
          <a:p>
            <a:pPr marL="285750" indent="-285750">
              <a:buFont typeface="Arial" panose="020B0604020202020204" pitchFamily="34" charset="0"/>
              <a:buChar char="•"/>
            </a:pPr>
            <a:r>
              <a:rPr lang="de-DE" dirty="0"/>
              <a:t>Unterschiedliche Nutzergruppen pro System</a:t>
            </a:r>
          </a:p>
          <a:p>
            <a:pPr marL="285750" indent="-285750">
              <a:buFont typeface="Arial" panose="020B0604020202020204" pitchFamily="34" charset="0"/>
              <a:buChar char="•"/>
            </a:pPr>
            <a:r>
              <a:rPr lang="de-DE" dirty="0"/>
              <a:t>Inkonsistenzen aufgrund manueller Übertragung von Vorfällen</a:t>
            </a:r>
          </a:p>
          <a:p>
            <a:pPr marL="285750" indent="-285750">
              <a:buFont typeface="Arial" panose="020B0604020202020204" pitchFamily="34" charset="0"/>
              <a:buChar char="•"/>
            </a:pPr>
            <a:r>
              <a:rPr lang="de-DE" b="1" dirty="0"/>
              <a:t>Ziel:</a:t>
            </a:r>
            <a:r>
              <a:rPr lang="de-DE" dirty="0"/>
              <a:t> </a:t>
            </a:r>
            <a:r>
              <a:rPr lang="de-DE"/>
              <a:t>Automatische Synchronisation durch </a:t>
            </a:r>
            <a:r>
              <a:rPr lang="de-DE" dirty="0"/>
              <a:t>Einsatz des TFS-</a:t>
            </a:r>
            <a:r>
              <a:rPr lang="de-DE" dirty="0" err="1"/>
              <a:t>Plugins</a:t>
            </a:r>
            <a:endParaRPr lang="de-DE" dirty="0"/>
          </a:p>
        </p:txBody>
      </p:sp>
      <p:grpSp>
        <p:nvGrpSpPr>
          <p:cNvPr id="9" name="Gruppieren 8"/>
          <p:cNvGrpSpPr/>
          <p:nvPr/>
        </p:nvGrpSpPr>
        <p:grpSpPr>
          <a:xfrm>
            <a:off x="1625248" y="4003998"/>
            <a:ext cx="845764" cy="798880"/>
            <a:chOff x="3654228" y="1810702"/>
            <a:chExt cx="845764" cy="798880"/>
          </a:xfrm>
        </p:grpSpPr>
        <p:pic>
          <p:nvPicPr>
            <p:cNvPr id="5" name="Grafik 4"/>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804598" y="1810702"/>
              <a:ext cx="545024" cy="545024"/>
            </a:xfrm>
            <a:prstGeom prst="rect">
              <a:avLst/>
            </a:prstGeom>
          </p:spPr>
        </p:pic>
        <p:sp>
          <p:nvSpPr>
            <p:cNvPr id="8" name="Rechteck 7"/>
            <p:cNvSpPr/>
            <p:nvPr/>
          </p:nvSpPr>
          <p:spPr>
            <a:xfrm>
              <a:off x="3654228" y="2332583"/>
              <a:ext cx="845764" cy="276999"/>
            </a:xfrm>
            <a:prstGeom prst="rect">
              <a:avLst/>
            </a:prstGeom>
          </p:spPr>
          <p:txBody>
            <a:bodyPr wrap="square">
              <a:spAutoFit/>
            </a:bodyPr>
            <a:lstStyle/>
            <a:p>
              <a:pPr algn="ctr"/>
              <a:r>
                <a:rPr lang="de-DE" sz="1200" dirty="0">
                  <a:latin typeface="+mj-lt"/>
                </a:rPr>
                <a:t>Tester</a:t>
              </a:r>
              <a:endParaRPr lang="de-DE" dirty="0">
                <a:latin typeface="+mj-lt"/>
              </a:endParaRPr>
            </a:p>
          </p:txBody>
        </p:sp>
      </p:grpSp>
      <p:grpSp>
        <p:nvGrpSpPr>
          <p:cNvPr id="12" name="Gruppieren 11"/>
          <p:cNvGrpSpPr/>
          <p:nvPr/>
        </p:nvGrpSpPr>
        <p:grpSpPr>
          <a:xfrm>
            <a:off x="6605694" y="4005118"/>
            <a:ext cx="845764" cy="798880"/>
            <a:chOff x="3654228" y="1810702"/>
            <a:chExt cx="845764" cy="798880"/>
          </a:xfrm>
        </p:grpSpPr>
        <p:pic>
          <p:nvPicPr>
            <p:cNvPr id="13" name="Grafik 12"/>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804598" y="1810702"/>
              <a:ext cx="545024" cy="545024"/>
            </a:xfrm>
            <a:prstGeom prst="rect">
              <a:avLst/>
            </a:prstGeom>
          </p:spPr>
        </p:pic>
        <p:sp>
          <p:nvSpPr>
            <p:cNvPr id="14" name="Rechteck 13"/>
            <p:cNvSpPr/>
            <p:nvPr/>
          </p:nvSpPr>
          <p:spPr>
            <a:xfrm>
              <a:off x="3654228" y="2332583"/>
              <a:ext cx="845764" cy="276999"/>
            </a:xfrm>
            <a:prstGeom prst="rect">
              <a:avLst/>
            </a:prstGeom>
          </p:spPr>
          <p:txBody>
            <a:bodyPr wrap="square">
              <a:spAutoFit/>
            </a:bodyPr>
            <a:lstStyle/>
            <a:p>
              <a:pPr algn="ctr"/>
              <a:r>
                <a:rPr lang="de-DE" sz="1200" dirty="0">
                  <a:latin typeface="+mj-lt"/>
                </a:rPr>
                <a:t>BA</a:t>
              </a:r>
              <a:endParaRPr lang="de-DE" dirty="0">
                <a:latin typeface="+mj-lt"/>
              </a:endParaRPr>
            </a:p>
          </p:txBody>
        </p:sp>
      </p:grpSp>
      <p:grpSp>
        <p:nvGrpSpPr>
          <p:cNvPr id="15" name="Gruppieren 14"/>
          <p:cNvGrpSpPr/>
          <p:nvPr/>
        </p:nvGrpSpPr>
        <p:grpSpPr>
          <a:xfrm>
            <a:off x="7301088" y="4005118"/>
            <a:ext cx="888782" cy="798880"/>
            <a:chOff x="3654228" y="1810702"/>
            <a:chExt cx="888782" cy="798880"/>
          </a:xfrm>
        </p:grpSpPr>
        <p:pic>
          <p:nvPicPr>
            <p:cNvPr id="16" name="Grafik 15"/>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804598" y="1810702"/>
              <a:ext cx="545024" cy="545024"/>
            </a:xfrm>
            <a:prstGeom prst="rect">
              <a:avLst/>
            </a:prstGeom>
          </p:spPr>
        </p:pic>
        <p:sp>
          <p:nvSpPr>
            <p:cNvPr id="17" name="Rechteck 16"/>
            <p:cNvSpPr/>
            <p:nvPr/>
          </p:nvSpPr>
          <p:spPr>
            <a:xfrm>
              <a:off x="3654228" y="2332583"/>
              <a:ext cx="888782" cy="276999"/>
            </a:xfrm>
            <a:prstGeom prst="rect">
              <a:avLst/>
            </a:prstGeom>
          </p:spPr>
          <p:txBody>
            <a:bodyPr wrap="square">
              <a:spAutoFit/>
            </a:bodyPr>
            <a:lstStyle/>
            <a:p>
              <a:pPr algn="ctr"/>
              <a:r>
                <a:rPr lang="de-DE" sz="1200" dirty="0">
                  <a:latin typeface="+mj-lt"/>
                </a:rPr>
                <a:t>Entwickler</a:t>
              </a:r>
              <a:endParaRPr lang="de-DE" dirty="0">
                <a:latin typeface="+mj-lt"/>
              </a:endParaRPr>
            </a:p>
          </p:txBody>
        </p:sp>
      </p:grpSp>
      <p:grpSp>
        <p:nvGrpSpPr>
          <p:cNvPr id="19" name="Gruppieren 18"/>
          <p:cNvGrpSpPr/>
          <p:nvPr/>
        </p:nvGrpSpPr>
        <p:grpSpPr>
          <a:xfrm>
            <a:off x="886836" y="4003998"/>
            <a:ext cx="845764" cy="798880"/>
            <a:chOff x="3654228" y="1810702"/>
            <a:chExt cx="845764" cy="798880"/>
          </a:xfrm>
        </p:grpSpPr>
        <p:pic>
          <p:nvPicPr>
            <p:cNvPr id="20" name="Grafik 19"/>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804598" y="1810702"/>
              <a:ext cx="545024" cy="545024"/>
            </a:xfrm>
            <a:prstGeom prst="rect">
              <a:avLst/>
            </a:prstGeom>
          </p:spPr>
        </p:pic>
        <p:sp>
          <p:nvSpPr>
            <p:cNvPr id="21" name="Rechteck 20"/>
            <p:cNvSpPr/>
            <p:nvPr/>
          </p:nvSpPr>
          <p:spPr>
            <a:xfrm>
              <a:off x="3654228" y="2332583"/>
              <a:ext cx="845764" cy="276999"/>
            </a:xfrm>
            <a:prstGeom prst="rect">
              <a:avLst/>
            </a:prstGeom>
          </p:spPr>
          <p:txBody>
            <a:bodyPr wrap="square">
              <a:spAutoFit/>
            </a:bodyPr>
            <a:lstStyle/>
            <a:p>
              <a:pPr algn="ctr"/>
              <a:r>
                <a:rPr lang="de-DE" sz="1200" dirty="0">
                  <a:latin typeface="+mj-lt"/>
                </a:rPr>
                <a:t>PL/QS</a:t>
              </a:r>
              <a:endParaRPr lang="de-DE" dirty="0">
                <a:latin typeface="+mj-lt"/>
              </a:endParaRPr>
            </a:p>
          </p:txBody>
        </p:sp>
      </p:grpSp>
      <p:grpSp>
        <p:nvGrpSpPr>
          <p:cNvPr id="22" name="Gruppieren 21"/>
          <p:cNvGrpSpPr/>
          <p:nvPr/>
        </p:nvGrpSpPr>
        <p:grpSpPr>
          <a:xfrm>
            <a:off x="5867282" y="4003998"/>
            <a:ext cx="845764" cy="798880"/>
            <a:chOff x="3654228" y="1810702"/>
            <a:chExt cx="845764" cy="798880"/>
          </a:xfrm>
        </p:grpSpPr>
        <p:pic>
          <p:nvPicPr>
            <p:cNvPr id="23" name="Grafik 22"/>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804598" y="1810702"/>
              <a:ext cx="545024" cy="545024"/>
            </a:xfrm>
            <a:prstGeom prst="rect">
              <a:avLst/>
            </a:prstGeom>
          </p:spPr>
        </p:pic>
        <p:sp>
          <p:nvSpPr>
            <p:cNvPr id="24" name="Rechteck 23"/>
            <p:cNvSpPr/>
            <p:nvPr/>
          </p:nvSpPr>
          <p:spPr>
            <a:xfrm>
              <a:off x="3654228" y="2332583"/>
              <a:ext cx="845764" cy="276999"/>
            </a:xfrm>
            <a:prstGeom prst="rect">
              <a:avLst/>
            </a:prstGeom>
          </p:spPr>
          <p:txBody>
            <a:bodyPr wrap="square">
              <a:spAutoFit/>
            </a:bodyPr>
            <a:lstStyle/>
            <a:p>
              <a:pPr algn="ctr"/>
              <a:r>
                <a:rPr lang="de-DE" sz="1200" dirty="0">
                  <a:latin typeface="+mj-lt"/>
                </a:rPr>
                <a:t>PL/QS</a:t>
              </a:r>
              <a:endParaRPr lang="de-DE" dirty="0">
                <a:latin typeface="+mj-lt"/>
              </a:endParaRPr>
            </a:p>
          </p:txBody>
        </p:sp>
      </p:grpSp>
      <p:sp>
        <p:nvSpPr>
          <p:cNvPr id="25" name="Pfeil nach links und rechts 24"/>
          <p:cNvSpPr/>
          <p:nvPr/>
        </p:nvSpPr>
        <p:spPr>
          <a:xfrm>
            <a:off x="3358199" y="2828328"/>
            <a:ext cx="2221913" cy="751534"/>
          </a:xfrm>
          <a:prstGeom prst="leftRightArrow">
            <a:avLst>
              <a:gd name="adj1" fmla="val 60682"/>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Vorfälle</a:t>
            </a:r>
          </a:p>
        </p:txBody>
      </p:sp>
      <p:pic>
        <p:nvPicPr>
          <p:cNvPr id="10" name="Picture 9"/>
          <p:cNvPicPr>
            <a:picLocks noChangeAspect="1"/>
          </p:cNvPicPr>
          <p:nvPr/>
        </p:nvPicPr>
        <p:blipFill>
          <a:blip r:embed="rId5"/>
          <a:stretch>
            <a:fillRect/>
          </a:stretch>
        </p:blipFill>
        <p:spPr>
          <a:xfrm>
            <a:off x="5580112" y="1858653"/>
            <a:ext cx="3024336" cy="2138420"/>
          </a:xfrm>
          <a:prstGeom prst="rect">
            <a:avLst/>
          </a:prstGeom>
        </p:spPr>
      </p:pic>
    </p:spTree>
    <p:extLst>
      <p:ext uri="{BB962C8B-B14F-4D97-AF65-F5344CB8AC3E}">
        <p14:creationId xmlns:p14="http://schemas.microsoft.com/office/powerpoint/2010/main" val="168898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20"/>
          </p:nvPr>
        </p:nvSpPr>
        <p:spPr/>
        <p:txBody>
          <a:bodyPr/>
          <a:lstStyle/>
          <a:p>
            <a:r>
              <a:rPr lang="de-DE" dirty="0"/>
              <a:t>Dr. Johannes Skarka</a:t>
            </a:r>
          </a:p>
        </p:txBody>
      </p:sp>
      <p:sp>
        <p:nvSpPr>
          <p:cNvPr id="4" name="Inhaltsplatzhalter 3"/>
          <p:cNvSpPr>
            <a:spLocks noGrp="1"/>
          </p:cNvSpPr>
          <p:nvPr>
            <p:ph sz="quarter" idx="21"/>
          </p:nvPr>
        </p:nvSpPr>
        <p:spPr/>
        <p:txBody>
          <a:bodyPr/>
          <a:lstStyle/>
          <a:p>
            <a:r>
              <a:rPr lang="de-DE" b="1" dirty="0"/>
              <a:t>PTA GmbH</a:t>
            </a:r>
          </a:p>
          <a:p>
            <a:r>
              <a:rPr lang="de-DE" dirty="0" err="1"/>
              <a:t>Seckenheimer</a:t>
            </a:r>
            <a:r>
              <a:rPr lang="de-DE" dirty="0"/>
              <a:t> Str. 65-67</a:t>
            </a:r>
            <a:br>
              <a:rPr lang="de-DE" dirty="0"/>
            </a:br>
            <a:r>
              <a:rPr lang="de-DE" dirty="0"/>
              <a:t>D-68165 Mannheim</a:t>
            </a:r>
          </a:p>
        </p:txBody>
      </p:sp>
      <p:sp>
        <p:nvSpPr>
          <p:cNvPr id="5" name="Inhaltsplatzhalter 4"/>
          <p:cNvSpPr>
            <a:spLocks noGrp="1"/>
          </p:cNvSpPr>
          <p:nvPr>
            <p:ph sz="quarter" idx="22"/>
          </p:nvPr>
        </p:nvSpPr>
        <p:spPr/>
        <p:txBody>
          <a:bodyPr/>
          <a:lstStyle/>
          <a:p>
            <a:r>
              <a:rPr lang="de-DE" dirty="0"/>
              <a:t>+49(0)621/41960-936</a:t>
            </a:r>
          </a:p>
        </p:txBody>
      </p:sp>
      <p:sp>
        <p:nvSpPr>
          <p:cNvPr id="6" name="Inhaltsplatzhalter 5"/>
          <p:cNvSpPr>
            <a:spLocks noGrp="1"/>
          </p:cNvSpPr>
          <p:nvPr>
            <p:ph sz="quarter" idx="23"/>
          </p:nvPr>
        </p:nvSpPr>
        <p:spPr/>
        <p:txBody>
          <a:bodyPr/>
          <a:lstStyle/>
          <a:p>
            <a:r>
              <a:rPr lang="de-DE" dirty="0"/>
              <a:t>Johannes.Skarka@pta.de</a:t>
            </a:r>
          </a:p>
        </p:txBody>
      </p:sp>
      <p:sp>
        <p:nvSpPr>
          <p:cNvPr id="8" name="Inhaltsplatzhalter 7"/>
          <p:cNvSpPr>
            <a:spLocks noGrp="1"/>
          </p:cNvSpPr>
          <p:nvPr>
            <p:ph sz="quarter" idx="25"/>
          </p:nvPr>
        </p:nvSpPr>
        <p:spPr/>
        <p:txBody>
          <a:bodyPr/>
          <a:lstStyle/>
          <a:p>
            <a:r>
              <a:rPr lang="de-DE" dirty="0"/>
              <a:t>Keno Glasmeyer</a:t>
            </a:r>
          </a:p>
        </p:txBody>
      </p:sp>
      <p:sp>
        <p:nvSpPr>
          <p:cNvPr id="9" name="Inhaltsplatzhalter 8"/>
          <p:cNvSpPr>
            <a:spLocks noGrp="1"/>
          </p:cNvSpPr>
          <p:nvPr>
            <p:ph sz="quarter" idx="26"/>
          </p:nvPr>
        </p:nvSpPr>
        <p:spPr/>
        <p:txBody>
          <a:bodyPr/>
          <a:lstStyle/>
          <a:p>
            <a:r>
              <a:rPr lang="de-DE" b="1" dirty="0"/>
              <a:t>PTA GmbH</a:t>
            </a:r>
          </a:p>
          <a:p>
            <a:r>
              <a:rPr lang="de-DE" dirty="0"/>
              <a:t>Adlerstr. 72</a:t>
            </a:r>
            <a:br>
              <a:rPr lang="de-DE" dirty="0"/>
            </a:br>
            <a:r>
              <a:rPr lang="de-DE" dirty="0"/>
              <a:t>D-40211 Düsseldorf</a:t>
            </a:r>
          </a:p>
        </p:txBody>
      </p:sp>
      <p:sp>
        <p:nvSpPr>
          <p:cNvPr id="10" name="Inhaltsplatzhalter 9"/>
          <p:cNvSpPr>
            <a:spLocks noGrp="1"/>
          </p:cNvSpPr>
          <p:nvPr>
            <p:ph sz="quarter" idx="27"/>
          </p:nvPr>
        </p:nvSpPr>
        <p:spPr/>
        <p:txBody>
          <a:bodyPr/>
          <a:lstStyle/>
          <a:p>
            <a:r>
              <a:rPr lang="de-DE" dirty="0"/>
              <a:t>+49(0)211/913289-205</a:t>
            </a:r>
          </a:p>
        </p:txBody>
      </p:sp>
      <p:sp>
        <p:nvSpPr>
          <p:cNvPr id="11" name="Inhaltsplatzhalter 10"/>
          <p:cNvSpPr>
            <a:spLocks noGrp="1"/>
          </p:cNvSpPr>
          <p:nvPr>
            <p:ph sz="quarter" idx="28"/>
          </p:nvPr>
        </p:nvSpPr>
        <p:spPr/>
        <p:txBody>
          <a:bodyPr/>
          <a:lstStyle/>
          <a:p>
            <a:r>
              <a:rPr lang="de-DE" dirty="0"/>
              <a:t>Keno.Glasmeyer@pta.de</a:t>
            </a:r>
          </a:p>
        </p:txBody>
      </p:sp>
      <p:pic>
        <p:nvPicPr>
          <p:cNvPr id="16" name="Grafik 12"/>
          <p:cNvPicPr>
            <a:picLocks noChangeAspect="1"/>
          </p:cNvPicPr>
          <p:nvPr/>
        </p:nvPicPr>
        <p:blipFill rotWithShape="1">
          <a:blip r:embed="rId3" cstate="print">
            <a:extLst>
              <a:ext uri="{28A0092B-C50C-407E-A947-70E740481C1C}">
                <a14:useLocalDpi xmlns:a14="http://schemas.microsoft.com/office/drawing/2010/main" val="0"/>
              </a:ext>
            </a:extLst>
          </a:blip>
          <a:srcRect b="6810"/>
          <a:stretch/>
        </p:blipFill>
        <p:spPr>
          <a:xfrm>
            <a:off x="5332542" y="1158261"/>
            <a:ext cx="1215112" cy="1584000"/>
          </a:xfrm>
          <a:prstGeom prst="rect">
            <a:avLst/>
          </a:prstGeom>
        </p:spPr>
      </p:pic>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8561" y="1158261"/>
            <a:ext cx="1070466" cy="1584000"/>
          </a:xfrm>
          <a:prstGeom prst="rect">
            <a:avLst/>
          </a:prstGeom>
        </p:spPr>
      </p:pic>
    </p:spTree>
    <p:extLst>
      <p:ext uri="{BB962C8B-B14F-4D97-AF65-F5344CB8AC3E}">
        <p14:creationId xmlns:p14="http://schemas.microsoft.com/office/powerpoint/2010/main" val="1955409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8"/>
          </p:nvPr>
        </p:nvSpPr>
        <p:spPr/>
        <p:txBody>
          <a:bodyPr/>
          <a:lstStyle/>
          <a:p>
            <a:r>
              <a:rPr lang="de-DE" dirty="0" err="1"/>
              <a:t>Application</a:t>
            </a:r>
            <a:r>
              <a:rPr lang="de-DE" dirty="0"/>
              <a:t> </a:t>
            </a:r>
            <a:r>
              <a:rPr lang="de-DE" dirty="0" err="1"/>
              <a:t>under</a:t>
            </a:r>
            <a:r>
              <a:rPr lang="de-DE" dirty="0"/>
              <a:t> </a:t>
            </a:r>
            <a:r>
              <a:rPr lang="de-DE" dirty="0" err="1"/>
              <a:t>test</a:t>
            </a:r>
            <a:endParaRPr lang="de-DE" dirty="0"/>
          </a:p>
          <a:p>
            <a:r>
              <a:rPr lang="de-DE" dirty="0"/>
              <a:t>Für die QS relevante Systeme</a:t>
            </a:r>
          </a:p>
          <a:p>
            <a:r>
              <a:rPr lang="de-DE" dirty="0"/>
              <a:t>Wichtige </a:t>
            </a:r>
            <a:r>
              <a:rPr lang="de-DE" dirty="0" err="1"/>
              <a:t>Lessons-Learned</a:t>
            </a:r>
            <a:endParaRPr lang="de-DE" dirty="0"/>
          </a:p>
          <a:p>
            <a:r>
              <a:rPr lang="de-DE" dirty="0"/>
              <a:t>Kurze Demo Testautomatisierung</a:t>
            </a:r>
          </a:p>
          <a:p>
            <a:r>
              <a:rPr lang="de-DE" dirty="0"/>
              <a:t>Ausblick</a:t>
            </a:r>
          </a:p>
        </p:txBody>
      </p:sp>
      <p:sp>
        <p:nvSpPr>
          <p:cNvPr id="3" name="Inhaltsplatzhalter 2"/>
          <p:cNvSpPr>
            <a:spLocks noGrp="1"/>
          </p:cNvSpPr>
          <p:nvPr>
            <p:ph sz="quarter" idx="13"/>
          </p:nvPr>
        </p:nvSpPr>
        <p:spPr/>
        <p:txBody>
          <a:bodyPr/>
          <a:lstStyle/>
          <a:p>
            <a:endParaRPr lang="de-DE"/>
          </a:p>
        </p:txBody>
      </p:sp>
    </p:spTree>
    <p:extLst>
      <p:ext uri="{BB962C8B-B14F-4D97-AF65-F5344CB8AC3E}">
        <p14:creationId xmlns:p14="http://schemas.microsoft.com/office/powerpoint/2010/main" val="89720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8"/>
          </p:nvPr>
        </p:nvSpPr>
        <p:spPr/>
        <p:txBody>
          <a:bodyPr/>
          <a:lstStyle/>
          <a:p>
            <a:r>
              <a:rPr lang="de-DE" dirty="0" err="1"/>
              <a:t>Application</a:t>
            </a:r>
            <a:r>
              <a:rPr lang="de-DE" dirty="0"/>
              <a:t> </a:t>
            </a:r>
            <a:r>
              <a:rPr lang="de-DE" dirty="0" err="1"/>
              <a:t>under</a:t>
            </a:r>
            <a:r>
              <a:rPr lang="de-DE" dirty="0"/>
              <a:t> </a:t>
            </a:r>
            <a:r>
              <a:rPr lang="de-DE" dirty="0" err="1"/>
              <a:t>test</a:t>
            </a:r>
            <a:endParaRPr lang="de-DE" dirty="0"/>
          </a:p>
          <a:p>
            <a:r>
              <a:rPr lang="de-DE" dirty="0">
                <a:solidFill>
                  <a:schemeClr val="accent5">
                    <a:lumMod val="75000"/>
                  </a:schemeClr>
                </a:solidFill>
              </a:rPr>
              <a:t>Für die QS relevante Systeme</a:t>
            </a:r>
          </a:p>
          <a:p>
            <a:r>
              <a:rPr lang="de-DE" dirty="0">
                <a:solidFill>
                  <a:schemeClr val="accent5">
                    <a:lumMod val="75000"/>
                  </a:schemeClr>
                </a:solidFill>
              </a:rPr>
              <a:t>Wichtige </a:t>
            </a:r>
            <a:r>
              <a:rPr lang="de-DE" dirty="0" err="1">
                <a:solidFill>
                  <a:schemeClr val="accent5">
                    <a:lumMod val="75000"/>
                  </a:schemeClr>
                </a:solidFill>
              </a:rPr>
              <a:t>Lessons-Learned</a:t>
            </a:r>
            <a:endParaRPr lang="de-DE" dirty="0">
              <a:solidFill>
                <a:schemeClr val="accent5">
                  <a:lumMod val="75000"/>
                </a:schemeClr>
              </a:solidFill>
            </a:endParaRPr>
          </a:p>
          <a:p>
            <a:r>
              <a:rPr lang="de-DE" dirty="0">
                <a:solidFill>
                  <a:schemeClr val="accent5">
                    <a:lumMod val="75000"/>
                  </a:schemeClr>
                </a:solidFill>
              </a:rPr>
              <a:t>Kurze Demo Testautomatisierung</a:t>
            </a:r>
          </a:p>
          <a:p>
            <a:r>
              <a:rPr lang="de-DE" dirty="0">
                <a:solidFill>
                  <a:schemeClr val="accent5">
                    <a:lumMod val="75000"/>
                  </a:schemeClr>
                </a:solidFill>
              </a:rPr>
              <a:t>Ausblick</a:t>
            </a:r>
          </a:p>
        </p:txBody>
      </p:sp>
      <p:sp>
        <p:nvSpPr>
          <p:cNvPr id="3" name="Inhaltsplatzhalter 2"/>
          <p:cNvSpPr>
            <a:spLocks noGrp="1"/>
          </p:cNvSpPr>
          <p:nvPr>
            <p:ph sz="quarter" idx="13"/>
          </p:nvPr>
        </p:nvSpPr>
        <p:spPr/>
        <p:txBody>
          <a:bodyPr/>
          <a:lstStyle/>
          <a:p>
            <a:endParaRPr lang="de-DE"/>
          </a:p>
        </p:txBody>
      </p:sp>
    </p:spTree>
    <p:extLst>
      <p:ext uri="{BB962C8B-B14F-4D97-AF65-F5344CB8AC3E}">
        <p14:creationId xmlns:p14="http://schemas.microsoft.com/office/powerpoint/2010/main" val="135648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Application</a:t>
            </a:r>
            <a:r>
              <a:rPr lang="de-DE" dirty="0"/>
              <a:t> </a:t>
            </a:r>
            <a:r>
              <a:rPr lang="de-DE" dirty="0" err="1"/>
              <a:t>under</a:t>
            </a:r>
            <a:r>
              <a:rPr lang="de-DE" dirty="0"/>
              <a:t> Test</a:t>
            </a:r>
          </a:p>
        </p:txBody>
      </p:sp>
      <p:sp>
        <p:nvSpPr>
          <p:cNvPr id="7" name="Inhaltsplatzhalter 2"/>
          <p:cNvSpPr>
            <a:spLocks noGrp="1"/>
          </p:cNvSpPr>
          <p:nvPr>
            <p:ph sz="quarter" idx="13"/>
          </p:nvPr>
        </p:nvSpPr>
        <p:spPr>
          <a:xfrm>
            <a:off x="250825" y="570092"/>
            <a:ext cx="6660000" cy="216000"/>
          </a:xfrm>
        </p:spPr>
        <p:txBody>
          <a:bodyPr/>
          <a:lstStyle/>
          <a:p>
            <a:r>
              <a:rPr lang="de-DE" dirty="0"/>
              <a:t>Kurze Beschreibung und besondere Herausforderungen</a:t>
            </a:r>
          </a:p>
        </p:txBody>
      </p:sp>
      <p:sp>
        <p:nvSpPr>
          <p:cNvPr id="8" name="Inhaltsplatzhalter 3"/>
          <p:cNvSpPr>
            <a:spLocks noGrp="1"/>
          </p:cNvSpPr>
          <p:nvPr>
            <p:ph sz="quarter" idx="16"/>
          </p:nvPr>
        </p:nvSpPr>
        <p:spPr>
          <a:xfrm>
            <a:off x="250825" y="1059582"/>
            <a:ext cx="5113263" cy="3888432"/>
          </a:xfrm>
        </p:spPr>
        <p:txBody>
          <a:bodyPr>
            <a:normAutofit/>
          </a:bodyPr>
          <a:lstStyle/>
          <a:p>
            <a:pPr>
              <a:buClr>
                <a:srgbClr val="0070C0"/>
              </a:buClr>
            </a:pPr>
            <a:r>
              <a:rPr lang="de-DE" b="1" kern="0" dirty="0"/>
              <a:t>Anwendung</a:t>
            </a:r>
          </a:p>
          <a:p>
            <a:pPr marL="285750" indent="-285750">
              <a:buClr>
                <a:srgbClr val="0070C0"/>
              </a:buClr>
              <a:buFont typeface="Arial" panose="020B0604020202020204" pitchFamily="34" charset="0"/>
              <a:buChar char="•"/>
            </a:pPr>
            <a:r>
              <a:rPr lang="de-DE" kern="0" dirty="0"/>
              <a:t>Branche: Einzelhandel</a:t>
            </a:r>
          </a:p>
          <a:p>
            <a:pPr marL="285750" indent="-285750">
              <a:buClr>
                <a:srgbClr val="0070C0"/>
              </a:buClr>
              <a:buFont typeface="Arial" panose="020B0604020202020204" pitchFamily="34" charset="0"/>
              <a:buChar char="•"/>
            </a:pPr>
            <a:endParaRPr lang="de-DE" b="1" kern="0" dirty="0"/>
          </a:p>
          <a:p>
            <a:pPr marL="285750" indent="-285750">
              <a:buClr>
                <a:srgbClr val="0070C0"/>
              </a:buClr>
              <a:buFont typeface="Arial" panose="020B0604020202020204" pitchFamily="34" charset="0"/>
              <a:buChar char="•"/>
            </a:pPr>
            <a:r>
              <a:rPr lang="de-DE" kern="0" dirty="0"/>
              <a:t>Aktionsplanung und -Nachbetrachtung</a:t>
            </a:r>
          </a:p>
          <a:p>
            <a:pPr>
              <a:buClr>
                <a:srgbClr val="0070C0"/>
              </a:buClr>
            </a:pPr>
            <a:endParaRPr lang="de-DE" b="1" kern="0" dirty="0"/>
          </a:p>
          <a:p>
            <a:pPr>
              <a:buClr>
                <a:srgbClr val="0070C0"/>
              </a:buClr>
            </a:pPr>
            <a:r>
              <a:rPr lang="de-DE" b="1" kern="0" dirty="0"/>
              <a:t>Technologie</a:t>
            </a:r>
            <a:endParaRPr lang="de-DE" dirty="0"/>
          </a:p>
          <a:p>
            <a:pPr marL="180975" indent="-180975">
              <a:buClr>
                <a:srgbClr val="0070C0"/>
              </a:buClr>
              <a:buFont typeface="Arial" panose="020B0604020202020204" pitchFamily="34" charset="0"/>
              <a:buChar char="•"/>
            </a:pPr>
            <a:r>
              <a:rPr lang="de-DE" dirty="0"/>
              <a:t>Programmiersprache: .NET</a:t>
            </a:r>
          </a:p>
          <a:p>
            <a:pPr marL="180975" indent="-180975">
              <a:buClr>
                <a:srgbClr val="0070C0"/>
              </a:buClr>
              <a:buFont typeface="Arial" panose="020B0604020202020204" pitchFamily="34" charset="0"/>
              <a:buChar char="•"/>
            </a:pPr>
            <a:endParaRPr lang="de-DE" dirty="0"/>
          </a:p>
          <a:p>
            <a:pPr marL="180975" indent="-180975">
              <a:buClr>
                <a:srgbClr val="0070C0"/>
              </a:buClr>
              <a:buFont typeface="Arial" panose="020B0604020202020204" pitchFamily="34" charset="0"/>
              <a:buChar char="•"/>
            </a:pPr>
            <a:r>
              <a:rPr lang="de-DE" dirty="0"/>
              <a:t>Windows </a:t>
            </a:r>
            <a:r>
              <a:rPr lang="de-DE" dirty="0" err="1"/>
              <a:t>Presentation</a:t>
            </a:r>
            <a:r>
              <a:rPr lang="de-DE" dirty="0"/>
              <a:t> </a:t>
            </a:r>
            <a:r>
              <a:rPr lang="de-DE" dirty="0" err="1"/>
              <a:t>Foundation</a:t>
            </a:r>
            <a:endParaRPr lang="de-DE" dirty="0"/>
          </a:p>
          <a:p>
            <a:pPr marL="180975" indent="-180975">
              <a:buClr>
                <a:srgbClr val="0070C0"/>
              </a:buClr>
              <a:buFont typeface="Arial" panose="020B0604020202020204" pitchFamily="34" charset="0"/>
              <a:buChar char="•"/>
            </a:pPr>
            <a:endParaRPr lang="de-DE" dirty="0"/>
          </a:p>
          <a:p>
            <a:pPr marL="180975" indent="-180975">
              <a:buClr>
                <a:srgbClr val="0070C0"/>
              </a:buClr>
              <a:buFont typeface="Arial" panose="020B0604020202020204" pitchFamily="34" charset="0"/>
              <a:buChar char="•"/>
            </a:pPr>
            <a:r>
              <a:rPr lang="de-DE" dirty="0"/>
              <a:t>MS Visual Studio 2015</a:t>
            </a:r>
          </a:p>
          <a:p>
            <a:pPr marL="180975" indent="-180975">
              <a:buClr>
                <a:srgbClr val="0070C0"/>
              </a:buClr>
              <a:buFont typeface="Arial" panose="020B0604020202020204" pitchFamily="34" charset="0"/>
              <a:buChar char="•"/>
            </a:pPr>
            <a:endParaRPr lang="de-DE" dirty="0"/>
          </a:p>
          <a:p>
            <a:pPr marL="180975" indent="-180975">
              <a:buClr>
                <a:srgbClr val="0070C0"/>
              </a:buClr>
              <a:buFont typeface="Arial" panose="020B0604020202020204" pitchFamily="34" charset="0"/>
              <a:buChar char="•"/>
            </a:pPr>
            <a:r>
              <a:rPr lang="de-DE" dirty="0"/>
              <a:t>Datenbank: Oracle 11g</a:t>
            </a:r>
          </a:p>
          <a:p>
            <a:pPr marL="180975" indent="-180975">
              <a:buClr>
                <a:srgbClr val="0070C0"/>
              </a:buClr>
              <a:buFont typeface="Arial" panose="020B0604020202020204" pitchFamily="34" charset="0"/>
              <a:buChar char="•"/>
            </a:pPr>
            <a:endParaRPr lang="de-DE" dirty="0"/>
          </a:p>
          <a:p>
            <a:pPr marL="285750" indent="-285750">
              <a:buClr>
                <a:srgbClr val="0070C0"/>
              </a:buClr>
              <a:buFont typeface="Arial" panose="020B0604020202020204" pitchFamily="34" charset="0"/>
              <a:buChar char="•"/>
            </a:pPr>
            <a:endParaRPr lang="de-DE" kern="0" dirty="0"/>
          </a:p>
          <a:p>
            <a:pPr marL="285750" indent="-285750">
              <a:buClr>
                <a:srgbClr val="0070C0"/>
              </a:buClr>
              <a:buFont typeface="Arial" panose="020B0604020202020204" pitchFamily="34" charset="0"/>
              <a:buChar char="•"/>
            </a:pPr>
            <a:endParaRPr lang="de-DE" dirty="0"/>
          </a:p>
          <a:p>
            <a:pPr>
              <a:buClr>
                <a:srgbClr val="0070C0"/>
              </a:buClr>
            </a:pPr>
            <a:endParaRPr lang="de-DE" sz="1200" dirty="0"/>
          </a:p>
          <a:p>
            <a:pPr marL="180975" indent="-180975">
              <a:buClr>
                <a:srgbClr val="0070C0"/>
              </a:buClr>
              <a:buFont typeface="Arial" panose="020B0604020202020204" pitchFamily="34" charset="0"/>
              <a:buChar char="•"/>
            </a:pPr>
            <a:endParaRPr lang="de-DE" sz="1200" dirty="0"/>
          </a:p>
          <a:p>
            <a:pPr marL="180975" indent="-180975">
              <a:buClr>
                <a:srgbClr val="0070C0"/>
              </a:buClr>
              <a:buFont typeface="Arial" panose="020B0604020202020204" pitchFamily="34" charset="0"/>
              <a:buChar char="•"/>
            </a:pPr>
            <a:endParaRPr lang="de-DE" sz="1200" dirty="0"/>
          </a:p>
        </p:txBody>
      </p:sp>
      <p:grpSp>
        <p:nvGrpSpPr>
          <p:cNvPr id="3" name="Gruppieren 2"/>
          <p:cNvGrpSpPr/>
          <p:nvPr/>
        </p:nvGrpSpPr>
        <p:grpSpPr>
          <a:xfrm>
            <a:off x="3308245" y="2539697"/>
            <a:ext cx="1335763" cy="1832253"/>
            <a:chOff x="3308245" y="1243553"/>
            <a:chExt cx="1335763" cy="1832253"/>
          </a:xfrm>
        </p:grpSpPr>
        <p:pic>
          <p:nvPicPr>
            <p:cNvPr id="5" name="Grafik 4"/>
            <p:cNvPicPr>
              <a:picLocks noChangeAspect="1"/>
            </p:cNvPicPr>
            <p:nvPr/>
          </p:nvPicPr>
          <p:blipFill>
            <a:blip r:embed="rId3"/>
            <a:stretch>
              <a:fillRect/>
            </a:stretch>
          </p:blipFill>
          <p:spPr>
            <a:xfrm>
              <a:off x="3308246" y="2251952"/>
              <a:ext cx="1335762" cy="319535"/>
            </a:xfrm>
            <a:prstGeom prst="rect">
              <a:avLst/>
            </a:prstGeom>
            <a:ln>
              <a:solidFill>
                <a:schemeClr val="accent3">
                  <a:lumMod val="75000"/>
                </a:schemeClr>
              </a:solidFill>
            </a:ln>
          </p:spPr>
        </p:pic>
        <p:pic>
          <p:nvPicPr>
            <p:cNvPr id="6" name="Grafik 5"/>
            <p:cNvPicPr>
              <a:picLocks noChangeAspect="1"/>
            </p:cNvPicPr>
            <p:nvPr/>
          </p:nvPicPr>
          <p:blipFill>
            <a:blip r:embed="rId4"/>
            <a:stretch>
              <a:fillRect/>
            </a:stretch>
          </p:blipFill>
          <p:spPr>
            <a:xfrm>
              <a:off x="3308245" y="2756271"/>
              <a:ext cx="527411" cy="319535"/>
            </a:xfrm>
            <a:prstGeom prst="rect">
              <a:avLst/>
            </a:prstGeom>
            <a:ln>
              <a:solidFill>
                <a:schemeClr val="accent3">
                  <a:lumMod val="75000"/>
                </a:schemeClr>
              </a:solidFill>
            </a:ln>
          </p:spPr>
        </p:pic>
        <p:pic>
          <p:nvPicPr>
            <p:cNvPr id="9" name="Grafik 8"/>
            <p:cNvPicPr>
              <a:picLocks noChangeAspect="1"/>
            </p:cNvPicPr>
            <p:nvPr/>
          </p:nvPicPr>
          <p:blipFill>
            <a:blip r:embed="rId5"/>
            <a:stretch>
              <a:fillRect/>
            </a:stretch>
          </p:blipFill>
          <p:spPr>
            <a:xfrm>
              <a:off x="3308245" y="1747633"/>
              <a:ext cx="311480" cy="319535"/>
            </a:xfrm>
            <a:prstGeom prst="rect">
              <a:avLst/>
            </a:prstGeom>
            <a:ln>
              <a:solidFill>
                <a:schemeClr val="accent3">
                  <a:lumMod val="75000"/>
                </a:schemeClr>
              </a:solidFill>
            </a:ln>
          </p:spPr>
        </p:pic>
        <p:pic>
          <p:nvPicPr>
            <p:cNvPr id="10" name="Grafik 9"/>
            <p:cNvPicPr>
              <a:picLocks noChangeAspect="1"/>
            </p:cNvPicPr>
            <p:nvPr/>
          </p:nvPicPr>
          <p:blipFill>
            <a:blip r:embed="rId6"/>
            <a:stretch>
              <a:fillRect/>
            </a:stretch>
          </p:blipFill>
          <p:spPr>
            <a:xfrm>
              <a:off x="3308245" y="1243553"/>
              <a:ext cx="443369" cy="319535"/>
            </a:xfrm>
            <a:prstGeom prst="rect">
              <a:avLst/>
            </a:prstGeom>
            <a:ln>
              <a:solidFill>
                <a:schemeClr val="accent3">
                  <a:lumMod val="75000"/>
                </a:schemeClr>
              </a:solidFill>
            </a:ln>
          </p:spPr>
        </p:pic>
      </p:grpSp>
      <p:sp>
        <p:nvSpPr>
          <p:cNvPr id="11" name="Inhaltsplatzhalter 3"/>
          <p:cNvSpPr txBox="1">
            <a:spLocks/>
          </p:cNvSpPr>
          <p:nvPr/>
        </p:nvSpPr>
        <p:spPr>
          <a:xfrm>
            <a:off x="4932039" y="1059582"/>
            <a:ext cx="4104457" cy="3888432"/>
          </a:xfrm>
          <a:prstGeom prst="rect">
            <a:avLst/>
          </a:prstGeom>
        </p:spPr>
        <p:txBody>
          <a:bodyPr lIns="0" tIns="0" rIns="0" bIns="0">
            <a:normAutofit/>
          </a:bodyPr>
          <a:lstStyle>
            <a:lvl1pPr marL="0" indent="0" algn="l" rtl="0" eaLnBrk="1" fontAlgn="base" hangingPunct="1">
              <a:spcBef>
                <a:spcPct val="20000"/>
              </a:spcBef>
              <a:spcAft>
                <a:spcPct val="0"/>
              </a:spcAft>
              <a:buFont typeface="+mj-lt"/>
              <a:buNone/>
              <a:defRPr sz="1400" kern="1200">
                <a:ln>
                  <a:noFill/>
                </a:ln>
                <a:solidFill>
                  <a:schemeClr val="accent6"/>
                </a:solidFill>
                <a:latin typeface="+mj-lt"/>
                <a:ea typeface="+mn-ea"/>
                <a:cs typeface="+mn-cs"/>
              </a:defRPr>
            </a:lvl1pPr>
            <a:lvl2pPr marL="914354" indent="-457178" algn="l" rtl="0" eaLnBrk="1" fontAlgn="base" hangingPunct="1">
              <a:spcBef>
                <a:spcPct val="20000"/>
              </a:spcBef>
              <a:spcAft>
                <a:spcPct val="0"/>
              </a:spcAft>
              <a:buFont typeface="+mj-lt"/>
              <a:buAutoNum type="arabicPeriod"/>
              <a:defRPr sz="1400" kern="1200">
                <a:ln>
                  <a:noFill/>
                </a:ln>
                <a:solidFill>
                  <a:schemeClr val="tx1">
                    <a:lumMod val="75000"/>
                    <a:lumOff val="25000"/>
                  </a:schemeClr>
                </a:solidFill>
                <a:latin typeface="+mj-lt"/>
                <a:ea typeface="+mn-ea"/>
                <a:cs typeface="+mn-cs"/>
              </a:defRPr>
            </a:lvl2pPr>
            <a:lvl3pPr marL="1371532" indent="-457178" algn="l" rtl="0" eaLnBrk="1" fontAlgn="base" hangingPunct="1">
              <a:spcBef>
                <a:spcPct val="20000"/>
              </a:spcBef>
              <a:spcAft>
                <a:spcPct val="0"/>
              </a:spcAft>
              <a:buFont typeface="+mj-lt"/>
              <a:buAutoNum type="arabicPeriod"/>
              <a:defRPr sz="1400" kern="1200">
                <a:ln>
                  <a:noFill/>
                </a:ln>
                <a:solidFill>
                  <a:schemeClr val="tx1">
                    <a:lumMod val="75000"/>
                    <a:lumOff val="25000"/>
                  </a:schemeClr>
                </a:solidFill>
                <a:latin typeface="+mj-lt"/>
                <a:ea typeface="+mn-ea"/>
                <a:cs typeface="+mn-cs"/>
              </a:defRPr>
            </a:lvl3pPr>
            <a:lvl4pPr marL="1828709" indent="-457178" algn="l" rtl="0" eaLnBrk="1" fontAlgn="base" hangingPunct="1">
              <a:spcBef>
                <a:spcPct val="20000"/>
              </a:spcBef>
              <a:spcAft>
                <a:spcPct val="0"/>
              </a:spcAft>
              <a:buFont typeface="+mj-lt"/>
              <a:buAutoNum type="arabicPeriod"/>
              <a:defRPr sz="1400" kern="1200">
                <a:ln>
                  <a:noFill/>
                </a:ln>
                <a:solidFill>
                  <a:schemeClr val="tx1">
                    <a:lumMod val="75000"/>
                    <a:lumOff val="25000"/>
                  </a:schemeClr>
                </a:solidFill>
                <a:latin typeface="+mj-lt"/>
                <a:ea typeface="+mn-ea"/>
                <a:cs typeface="+mn-cs"/>
              </a:defRPr>
            </a:lvl4pPr>
            <a:lvl5pPr marL="2285886" indent="-457178" algn="l" rtl="0" eaLnBrk="1" fontAlgn="base" hangingPunct="1">
              <a:spcBef>
                <a:spcPct val="20000"/>
              </a:spcBef>
              <a:spcAft>
                <a:spcPct val="0"/>
              </a:spcAft>
              <a:buFont typeface="+mj-lt"/>
              <a:buAutoNum type="arabicPeriod"/>
              <a:defRPr sz="1600" kern="1200">
                <a:ln>
                  <a:noFill/>
                </a:ln>
                <a:solidFill>
                  <a:schemeClr val="tx1">
                    <a:lumMod val="75000"/>
                    <a:lumOff val="25000"/>
                  </a:schemeClr>
                </a:solidFill>
                <a:latin typeface="+mj-lt"/>
                <a:ea typeface="+mn-ea"/>
                <a:cs typeface="+mn-cs"/>
              </a:defRPr>
            </a:lvl5pPr>
            <a:lvl6pPr marL="2743062" indent="-457178" algn="l" defTabSz="914354" rtl="0" eaLnBrk="1" latinLnBrk="0" hangingPunct="1">
              <a:spcBef>
                <a:spcPct val="20000"/>
              </a:spcBef>
              <a:buFont typeface="+mj-lt"/>
              <a:buAutoNum type="arabicPeriod"/>
              <a:defRPr sz="1600" kern="1200">
                <a:ln>
                  <a:noFill/>
                </a:ln>
                <a:solidFill>
                  <a:schemeClr val="tx1">
                    <a:lumMod val="75000"/>
                    <a:lumOff val="25000"/>
                  </a:schemeClr>
                </a:solidFill>
                <a:latin typeface="+mj-lt"/>
                <a:ea typeface="+mn-ea"/>
                <a:cs typeface="+mn-cs"/>
              </a:defRPr>
            </a:lvl6pPr>
            <a:lvl7pPr marL="3200240" indent="-457178" algn="l" defTabSz="914354" rtl="0" eaLnBrk="1" latinLnBrk="0" hangingPunct="1">
              <a:spcBef>
                <a:spcPct val="20000"/>
              </a:spcBef>
              <a:buFont typeface="+mj-lt"/>
              <a:buAutoNum type="arabicPeriod"/>
              <a:defRPr sz="1600" kern="1200">
                <a:ln>
                  <a:noFill/>
                </a:ln>
                <a:solidFill>
                  <a:schemeClr val="tx1">
                    <a:lumMod val="75000"/>
                    <a:lumOff val="25000"/>
                  </a:schemeClr>
                </a:solidFill>
                <a:latin typeface="+mj-lt"/>
                <a:ea typeface="+mn-ea"/>
                <a:cs typeface="+mn-cs"/>
              </a:defRPr>
            </a:lvl7pPr>
            <a:lvl8pPr marL="3657418" indent="-457178" algn="l" defTabSz="914354" rtl="0" eaLnBrk="1" latinLnBrk="0" hangingPunct="1">
              <a:spcBef>
                <a:spcPct val="20000"/>
              </a:spcBef>
              <a:buFont typeface="+mj-lt"/>
              <a:buAutoNum type="arabicPeriod"/>
              <a:defRPr sz="2000" kern="1200">
                <a:ln>
                  <a:noFill/>
                </a:ln>
                <a:solidFill>
                  <a:schemeClr val="tx1">
                    <a:lumMod val="75000"/>
                    <a:lumOff val="25000"/>
                  </a:schemeClr>
                </a:solidFill>
                <a:latin typeface="+mj-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0070C0"/>
              </a:buClr>
            </a:pPr>
            <a:r>
              <a:rPr lang="de-DE" b="1" dirty="0"/>
              <a:t>Besondere Herausforderungen</a:t>
            </a:r>
          </a:p>
          <a:p>
            <a:pPr marL="180975" indent="-180975">
              <a:buClr>
                <a:srgbClr val="0070C0"/>
              </a:buClr>
              <a:buFont typeface="Arial" panose="020B0604020202020204" pitchFamily="34" charset="0"/>
              <a:buChar char="•"/>
            </a:pPr>
            <a:r>
              <a:rPr lang="de-DE" dirty="0"/>
              <a:t>Kaum Zugriff auf bisherige Testdokumentation</a:t>
            </a:r>
          </a:p>
          <a:p>
            <a:pPr marL="180975" indent="-180975">
              <a:buClr>
                <a:srgbClr val="0070C0"/>
              </a:buClr>
              <a:buFont typeface="Arial" panose="020B0604020202020204" pitchFamily="34" charset="0"/>
              <a:buChar char="•"/>
            </a:pPr>
            <a:r>
              <a:rPr lang="de-DE" dirty="0"/>
              <a:t>System- und Anwenderdokumentation nicht vollständig bzw. einheitlich</a:t>
            </a:r>
          </a:p>
          <a:p>
            <a:pPr marL="444500" lvl="1" indent="-265113">
              <a:buClr>
                <a:srgbClr val="0070C0"/>
              </a:buClr>
              <a:buFont typeface="Symbol" panose="05050102010706020507" pitchFamily="18" charset="2"/>
              <a:buChar char="-"/>
            </a:pPr>
            <a:r>
              <a:rPr lang="de-DE" dirty="0">
                <a:solidFill>
                  <a:schemeClr val="tx1"/>
                </a:solidFill>
              </a:rPr>
              <a:t>Nicht dokumentiertes Spezialwissen einzelner Mitarbeitern</a:t>
            </a:r>
          </a:p>
          <a:p>
            <a:pPr marL="180975" indent="-180975">
              <a:buClr>
                <a:srgbClr val="0070C0"/>
              </a:buClr>
              <a:buFont typeface="Arial" panose="020B0604020202020204" pitchFamily="34" charset="0"/>
              <a:buChar char="•"/>
            </a:pPr>
            <a:r>
              <a:rPr lang="de-DE" dirty="0"/>
              <a:t>Komplexe, nicht intuitive Anwendung</a:t>
            </a:r>
          </a:p>
          <a:p>
            <a:pPr marL="444500" lvl="1" indent="-265113">
              <a:buClr>
                <a:srgbClr val="0070C0"/>
              </a:buClr>
              <a:buFont typeface="Symbol" panose="05050102010706020507" pitchFamily="18" charset="2"/>
              <a:buChar char="-"/>
            </a:pPr>
            <a:r>
              <a:rPr lang="de-DE" dirty="0">
                <a:solidFill>
                  <a:schemeClr val="tx1"/>
                </a:solidFill>
              </a:rPr>
              <a:t>Viele Ausnahmen und Sonderfälle</a:t>
            </a:r>
          </a:p>
          <a:p>
            <a:pPr marL="444500" lvl="1" indent="-265113">
              <a:buClr>
                <a:srgbClr val="0070C0"/>
              </a:buClr>
              <a:buFont typeface="Symbol" panose="05050102010706020507" pitchFamily="18" charset="2"/>
              <a:buChar char="-"/>
            </a:pPr>
            <a:r>
              <a:rPr lang="de-DE" dirty="0">
                <a:solidFill>
                  <a:schemeClr val="tx1"/>
                </a:solidFill>
              </a:rPr>
              <a:t>Viele fachliche Abhängigkeiten der Testdaten</a:t>
            </a:r>
          </a:p>
        </p:txBody>
      </p:sp>
    </p:spTree>
    <p:extLst>
      <p:ext uri="{BB962C8B-B14F-4D97-AF65-F5344CB8AC3E}">
        <p14:creationId xmlns:p14="http://schemas.microsoft.com/office/powerpoint/2010/main" val="3689473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8"/>
          </p:nvPr>
        </p:nvSpPr>
        <p:spPr/>
        <p:txBody>
          <a:bodyPr/>
          <a:lstStyle/>
          <a:p>
            <a:r>
              <a:rPr lang="de-DE" dirty="0" err="1">
                <a:solidFill>
                  <a:schemeClr val="accent5">
                    <a:lumMod val="75000"/>
                  </a:schemeClr>
                </a:solidFill>
              </a:rPr>
              <a:t>Application</a:t>
            </a:r>
            <a:r>
              <a:rPr lang="de-DE" dirty="0">
                <a:solidFill>
                  <a:schemeClr val="accent5">
                    <a:lumMod val="75000"/>
                  </a:schemeClr>
                </a:solidFill>
              </a:rPr>
              <a:t> </a:t>
            </a:r>
            <a:r>
              <a:rPr lang="de-DE" dirty="0" err="1">
                <a:solidFill>
                  <a:schemeClr val="accent5">
                    <a:lumMod val="75000"/>
                  </a:schemeClr>
                </a:solidFill>
              </a:rPr>
              <a:t>under</a:t>
            </a:r>
            <a:r>
              <a:rPr lang="de-DE" dirty="0">
                <a:solidFill>
                  <a:schemeClr val="accent5">
                    <a:lumMod val="75000"/>
                  </a:schemeClr>
                </a:solidFill>
              </a:rPr>
              <a:t> </a:t>
            </a:r>
            <a:r>
              <a:rPr lang="de-DE" dirty="0" err="1">
                <a:solidFill>
                  <a:schemeClr val="accent5">
                    <a:lumMod val="75000"/>
                  </a:schemeClr>
                </a:solidFill>
              </a:rPr>
              <a:t>test</a:t>
            </a:r>
            <a:endParaRPr lang="de-DE" dirty="0">
              <a:solidFill>
                <a:schemeClr val="accent5">
                  <a:lumMod val="75000"/>
                </a:schemeClr>
              </a:solidFill>
            </a:endParaRPr>
          </a:p>
          <a:p>
            <a:r>
              <a:rPr lang="de-DE" dirty="0"/>
              <a:t>Für die QS relevante Systeme</a:t>
            </a:r>
          </a:p>
          <a:p>
            <a:r>
              <a:rPr lang="de-DE" dirty="0">
                <a:solidFill>
                  <a:schemeClr val="accent5">
                    <a:lumMod val="75000"/>
                  </a:schemeClr>
                </a:solidFill>
              </a:rPr>
              <a:t>Wichtige </a:t>
            </a:r>
            <a:r>
              <a:rPr lang="de-DE" dirty="0" err="1">
                <a:solidFill>
                  <a:schemeClr val="accent5">
                    <a:lumMod val="75000"/>
                  </a:schemeClr>
                </a:solidFill>
              </a:rPr>
              <a:t>Lessons-Learned</a:t>
            </a:r>
            <a:endParaRPr lang="de-DE" dirty="0">
              <a:solidFill>
                <a:schemeClr val="accent5">
                  <a:lumMod val="75000"/>
                </a:schemeClr>
              </a:solidFill>
            </a:endParaRPr>
          </a:p>
          <a:p>
            <a:r>
              <a:rPr lang="de-DE" dirty="0">
                <a:solidFill>
                  <a:schemeClr val="accent5">
                    <a:lumMod val="75000"/>
                  </a:schemeClr>
                </a:solidFill>
              </a:rPr>
              <a:t>Kurze Demo Testautomatisierung</a:t>
            </a:r>
          </a:p>
          <a:p>
            <a:r>
              <a:rPr lang="de-DE" dirty="0">
                <a:solidFill>
                  <a:schemeClr val="accent5">
                    <a:lumMod val="75000"/>
                  </a:schemeClr>
                </a:solidFill>
              </a:rPr>
              <a:t>Ausblick</a:t>
            </a:r>
          </a:p>
        </p:txBody>
      </p:sp>
      <p:sp>
        <p:nvSpPr>
          <p:cNvPr id="3" name="Inhaltsplatzhalter 2"/>
          <p:cNvSpPr>
            <a:spLocks noGrp="1"/>
          </p:cNvSpPr>
          <p:nvPr>
            <p:ph sz="quarter" idx="13"/>
          </p:nvPr>
        </p:nvSpPr>
        <p:spPr/>
        <p:txBody>
          <a:bodyPr/>
          <a:lstStyle/>
          <a:p>
            <a:endParaRPr lang="de-DE"/>
          </a:p>
        </p:txBody>
      </p:sp>
    </p:spTree>
    <p:extLst>
      <p:ext uri="{BB962C8B-B14F-4D97-AF65-F5344CB8AC3E}">
        <p14:creationId xmlns:p14="http://schemas.microsoft.com/office/powerpoint/2010/main" val="2146824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Für die QS relevante Systeme</a:t>
            </a:r>
          </a:p>
        </p:txBody>
      </p:sp>
      <p:sp>
        <p:nvSpPr>
          <p:cNvPr id="7" name="Inhaltsplatzhalter 2"/>
          <p:cNvSpPr>
            <a:spLocks noGrp="1"/>
          </p:cNvSpPr>
          <p:nvPr>
            <p:ph sz="quarter" idx="13"/>
          </p:nvPr>
        </p:nvSpPr>
        <p:spPr>
          <a:xfrm>
            <a:off x="250825" y="570092"/>
            <a:ext cx="6660000" cy="216000"/>
          </a:xfrm>
        </p:spPr>
        <p:txBody>
          <a:bodyPr/>
          <a:lstStyle/>
          <a:p>
            <a:r>
              <a:rPr lang="de-DE" dirty="0"/>
              <a:t>Zusammenspiel der Systeme</a:t>
            </a:r>
          </a:p>
        </p:txBody>
      </p:sp>
      <p:sp>
        <p:nvSpPr>
          <p:cNvPr id="62" name="Abgerundetes Rechteck 2"/>
          <p:cNvSpPr>
            <a:spLocks noChangeArrowheads="1"/>
          </p:cNvSpPr>
          <p:nvPr/>
        </p:nvSpPr>
        <p:spPr bwMode="auto">
          <a:xfrm>
            <a:off x="228575" y="1191613"/>
            <a:ext cx="6006287" cy="1092105"/>
          </a:xfrm>
          <a:prstGeom prst="roundRect">
            <a:avLst>
              <a:gd name="adj" fmla="val 16667"/>
            </a:avLst>
          </a:prstGeom>
          <a:solidFill>
            <a:srgbClr val="85AFD1">
              <a:lumMod val="20000"/>
              <a:lumOff val="80000"/>
            </a:srgbClr>
          </a:solidFill>
          <a:ln w="19050" algn="ctr">
            <a:solidFill>
              <a:srgbClr val="A6A6A6"/>
            </a:solidFill>
            <a:round/>
            <a:headEnd/>
            <a:tailEnd/>
          </a:ln>
        </p:spPr>
        <p:txBody>
          <a:bodyPr lIns="0" tIns="0" rIns="0" bIns="0" anchor="t"/>
          <a:lstStyle>
            <a:lvl1pPr>
              <a:spcBef>
                <a:spcPct val="20000"/>
              </a:spcBef>
              <a:buClr>
                <a:srgbClr val="006FB9"/>
              </a:buClr>
              <a:buChar char="•"/>
              <a:defRPr sz="2000">
                <a:solidFill>
                  <a:schemeClr val="tx1"/>
                </a:solidFill>
                <a:latin typeface="Arial" panose="020B0604020202020204" pitchFamily="34" charset="0"/>
              </a:defRPr>
            </a:lvl1pPr>
            <a:lvl2pPr marL="742950" indent="-285750">
              <a:spcBef>
                <a:spcPct val="20000"/>
              </a:spcBef>
              <a:buClr>
                <a:srgbClr val="006FB9"/>
              </a:buClr>
              <a:buFont typeface="Arial" panose="020B0604020202020204" pitchFamily="34" charset="0"/>
              <a:buChar char="–"/>
              <a:defRPr>
                <a:solidFill>
                  <a:schemeClr val="tx1"/>
                </a:solidFill>
                <a:latin typeface="Arial" panose="020B0604020202020204" pitchFamily="34" charset="0"/>
              </a:defRPr>
            </a:lvl2pPr>
            <a:lvl3pPr marL="1143000" indent="-228600">
              <a:spcBef>
                <a:spcPct val="20000"/>
              </a:spcBef>
              <a:buClr>
                <a:srgbClr val="A6A6A6"/>
              </a:buClr>
              <a:buChar char="•"/>
              <a:defRPr sz="1600">
                <a:solidFill>
                  <a:schemeClr val="tx1"/>
                </a:solidFill>
                <a:latin typeface="Arial" panose="020B0604020202020204" pitchFamily="34" charset="0"/>
              </a:defRPr>
            </a:lvl3pPr>
            <a:lvl4pPr marL="1600200" indent="-228600">
              <a:spcBef>
                <a:spcPct val="20000"/>
              </a:spcBef>
              <a:buClr>
                <a:srgbClr val="A6A6A6"/>
              </a:buClr>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Clr>
                <a:srgbClr val="A6A6A6"/>
              </a:buClr>
              <a:buFont typeface="Arial" panose="020B0604020202020204" pitchFamily="34" charset="0"/>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A6A6A6"/>
              </a:buClr>
              <a:buFont typeface="Arial" panose="020B0604020202020204" pitchFamily="34" charset="0"/>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A6A6A6"/>
              </a:buClr>
              <a:buFont typeface="Arial" panose="020B0604020202020204" pitchFamily="34" charset="0"/>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A6A6A6"/>
              </a:buClr>
              <a:buFont typeface="Arial" panose="020B0604020202020204" pitchFamily="34" charset="0"/>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A6A6A6"/>
              </a:buClr>
              <a:buFont typeface="Arial" panose="020B0604020202020204" pitchFamily="34" charset="0"/>
              <a:buChar char="»"/>
              <a:defRPr sz="1200">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64" name="Textfeld 63"/>
          <p:cNvSpPr txBox="1"/>
          <p:nvPr/>
        </p:nvSpPr>
        <p:spPr>
          <a:xfrm>
            <a:off x="2919237" y="1295503"/>
            <a:ext cx="1201850" cy="304130"/>
          </a:xfrm>
          <a:prstGeom prst="rect">
            <a:avLst/>
          </a:prstGeom>
          <a:noFill/>
          <a:ln w="19050" cap="flat" cmpd="sng" algn="ctr">
            <a:noFill/>
            <a:prstDash val="solid"/>
            <a:round/>
            <a:headEnd type="none" w="med" len="med"/>
            <a:tailEnd type="none" w="med" len="med"/>
          </a:ln>
          <a:effectLst/>
        </p:spPr>
        <p:txBody>
          <a:bodyPr lIns="0" tIns="0" rIns="0" bIns="0" anchor="ctr"/>
          <a:lstStyle>
            <a:defPPr>
              <a:defRPr lang="de-DE"/>
            </a:defPPr>
            <a:lvl1pPr marL="0" marR="0" lvl="0" indent="0" defTabSz="914400" eaLnBrk="1" fontAlgn="auto" latinLnBrk="0" hangingPunct="1">
              <a:lnSpc>
                <a:spcPct val="100000"/>
              </a:lnSpc>
              <a:spcBef>
                <a:spcPts val="0"/>
              </a:spcBef>
              <a:spcAft>
                <a:spcPts val="0"/>
              </a:spcAft>
              <a:buClrTx/>
              <a:buSzTx/>
              <a:buFontTx/>
              <a:buNone/>
              <a:tabLst/>
              <a:defRPr kumimoji="0" sz="1200" b="0" i="0" u="none" strike="noStrike" kern="0" cap="none" spc="0" normalizeH="0" baseline="0">
                <a:ln>
                  <a:noFill/>
                </a:ln>
                <a:solidFill>
                  <a:srgbClr val="000000"/>
                </a:solidFill>
                <a:effectLst/>
                <a:uLnTx/>
                <a:uFillTx/>
              </a:defRPr>
            </a:lvl1pPr>
          </a:lstStyle>
          <a:p>
            <a:pPr algn="ctr">
              <a:defRPr/>
            </a:pPr>
            <a:r>
              <a:rPr lang="de-DE" sz="1600" dirty="0">
                <a:latin typeface="Arial" charset="0"/>
                <a:cs typeface="+mn-cs"/>
                <a:sym typeface="Wingdings" panose="05000000000000000000" pitchFamily="2" charset="2"/>
              </a:rPr>
              <a:t>Testfälle</a:t>
            </a:r>
            <a:endParaRPr lang="de-DE" sz="1600" dirty="0">
              <a:latin typeface="Arial" charset="0"/>
              <a:cs typeface="+mn-cs"/>
            </a:endParaRPr>
          </a:p>
        </p:txBody>
      </p:sp>
      <p:sp>
        <p:nvSpPr>
          <p:cNvPr id="65" name="Textfeld 64"/>
          <p:cNvSpPr txBox="1"/>
          <p:nvPr/>
        </p:nvSpPr>
        <p:spPr>
          <a:xfrm>
            <a:off x="3801482" y="1295503"/>
            <a:ext cx="1470271" cy="304130"/>
          </a:xfrm>
          <a:prstGeom prst="rect">
            <a:avLst/>
          </a:prstGeom>
          <a:noFill/>
          <a:ln w="19050" cap="flat" cmpd="sng" algn="ctr">
            <a:noFill/>
            <a:prstDash val="solid"/>
            <a:round/>
            <a:headEnd type="none" w="med" len="med"/>
            <a:tailEnd type="none" w="med" len="med"/>
          </a:ln>
          <a:effectLst/>
        </p:spPr>
        <p:txBody>
          <a:bodyPr lIns="0" tIns="0" rIns="0" bIns="0" anchor="ctr"/>
          <a:lstStyle>
            <a:defPPr>
              <a:defRPr lang="de-DE"/>
            </a:defPPr>
            <a:lvl1pPr marL="0" marR="0" lvl="0" indent="0" defTabSz="914400" eaLnBrk="1" fontAlgn="auto" latinLnBrk="0" hangingPunct="1">
              <a:lnSpc>
                <a:spcPct val="100000"/>
              </a:lnSpc>
              <a:spcBef>
                <a:spcPts val="0"/>
              </a:spcBef>
              <a:spcAft>
                <a:spcPts val="0"/>
              </a:spcAft>
              <a:buClrTx/>
              <a:buSzTx/>
              <a:buFontTx/>
              <a:buNone/>
              <a:tabLst/>
              <a:defRPr kumimoji="0" sz="1200" b="0" i="0" u="none" strike="noStrike" kern="0" cap="none" spc="0" normalizeH="0" baseline="0">
                <a:ln>
                  <a:noFill/>
                </a:ln>
                <a:solidFill>
                  <a:srgbClr val="000000"/>
                </a:solidFill>
                <a:effectLst/>
                <a:uLnTx/>
                <a:uFillTx/>
              </a:defRPr>
            </a:lvl1pPr>
          </a:lstStyle>
          <a:p>
            <a:pPr algn="ctr">
              <a:defRPr/>
            </a:pPr>
            <a:r>
              <a:rPr lang="de-DE" sz="1600" dirty="0">
                <a:latin typeface="Arial" charset="0"/>
                <a:cs typeface="+mn-cs"/>
                <a:sym typeface="Wingdings" panose="05000000000000000000" pitchFamily="2" charset="2"/>
              </a:rPr>
              <a:t>Tester-</a:t>
            </a:r>
          </a:p>
          <a:p>
            <a:pPr algn="ctr">
              <a:defRPr/>
            </a:pPr>
            <a:r>
              <a:rPr lang="de-DE" sz="1600" dirty="0" err="1">
                <a:latin typeface="Arial" charset="0"/>
                <a:cs typeface="+mn-cs"/>
                <a:sym typeface="Wingdings" panose="05000000000000000000" pitchFamily="2" charset="2"/>
              </a:rPr>
              <a:t>gebnisse</a:t>
            </a:r>
            <a:endParaRPr lang="de-DE" sz="1600" dirty="0">
              <a:latin typeface="Arial" charset="0"/>
              <a:cs typeface="+mn-cs"/>
            </a:endParaRPr>
          </a:p>
        </p:txBody>
      </p:sp>
      <p:sp>
        <p:nvSpPr>
          <p:cNvPr id="66" name="Textfeld 65"/>
          <p:cNvSpPr txBox="1"/>
          <p:nvPr/>
        </p:nvSpPr>
        <p:spPr>
          <a:xfrm>
            <a:off x="4947017" y="1295503"/>
            <a:ext cx="1201850" cy="304130"/>
          </a:xfrm>
          <a:prstGeom prst="rect">
            <a:avLst/>
          </a:prstGeom>
          <a:noFill/>
          <a:ln w="19050" cap="flat" cmpd="sng" algn="ctr">
            <a:noFill/>
            <a:prstDash val="solid"/>
            <a:round/>
            <a:headEnd type="none" w="med" len="med"/>
            <a:tailEnd type="none" w="med" len="med"/>
          </a:ln>
          <a:effectLst/>
        </p:spPr>
        <p:txBody>
          <a:bodyPr lIns="0" tIns="0" rIns="0" bIns="0" anchor="ctr"/>
          <a:lstStyle>
            <a:defPPr>
              <a:defRPr lang="de-DE"/>
            </a:defPPr>
            <a:lvl1pPr marL="0" marR="0" lvl="0" indent="0" defTabSz="914400" eaLnBrk="1" fontAlgn="auto" latinLnBrk="0" hangingPunct="1">
              <a:lnSpc>
                <a:spcPct val="100000"/>
              </a:lnSpc>
              <a:spcBef>
                <a:spcPts val="0"/>
              </a:spcBef>
              <a:spcAft>
                <a:spcPts val="0"/>
              </a:spcAft>
              <a:buClrTx/>
              <a:buSzTx/>
              <a:buFontTx/>
              <a:buNone/>
              <a:tabLst/>
              <a:defRPr kumimoji="0" sz="1200" b="0" i="0" u="none" strike="noStrike" kern="0" cap="none" spc="0" normalizeH="0" baseline="0">
                <a:ln>
                  <a:noFill/>
                </a:ln>
                <a:solidFill>
                  <a:srgbClr val="000000"/>
                </a:solidFill>
                <a:effectLst/>
                <a:uLnTx/>
                <a:uFillTx/>
              </a:defRPr>
            </a:lvl1pPr>
          </a:lstStyle>
          <a:p>
            <a:pPr algn="ctr">
              <a:defRPr/>
            </a:pPr>
            <a:r>
              <a:rPr lang="de-DE" sz="1600" dirty="0">
                <a:latin typeface="Arial" charset="0"/>
                <a:cs typeface="+mn-cs"/>
                <a:sym typeface="Wingdings" panose="05000000000000000000" pitchFamily="2" charset="2"/>
              </a:rPr>
              <a:t>Vorfälle</a:t>
            </a:r>
            <a:endParaRPr lang="de-DE" sz="1600" dirty="0">
              <a:latin typeface="Arial" charset="0"/>
              <a:cs typeface="+mn-cs"/>
            </a:endParaRPr>
          </a:p>
        </p:txBody>
      </p:sp>
      <p:sp>
        <p:nvSpPr>
          <p:cNvPr id="68" name="Rechteck 67"/>
          <p:cNvSpPr/>
          <p:nvPr/>
        </p:nvSpPr>
        <p:spPr bwMode="auto">
          <a:xfrm>
            <a:off x="251520" y="1094581"/>
            <a:ext cx="1227810" cy="914400"/>
          </a:xfrm>
          <a:prstGeom prst="rect">
            <a:avLst/>
          </a:prstGeom>
          <a:noFill/>
          <a:ln w="1905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fontAlgn="auto">
              <a:spcBef>
                <a:spcPts val="0"/>
              </a:spcBef>
              <a:spcAft>
                <a:spcPts val="0"/>
              </a:spcAft>
              <a:defRPr/>
            </a:pPr>
            <a:r>
              <a:rPr lang="de-DE" kern="0" dirty="0" err="1">
                <a:solidFill>
                  <a:srgbClr val="000000"/>
                </a:solidFill>
                <a:latin typeface="Arial" charset="0"/>
                <a:cs typeface="+mn-cs"/>
              </a:rPr>
              <a:t>SpiraTest</a:t>
            </a:r>
            <a:endParaRPr lang="de-DE" kern="0" dirty="0">
              <a:solidFill>
                <a:srgbClr val="000000"/>
              </a:solidFill>
              <a:latin typeface="Arial" charset="0"/>
              <a:cs typeface="+mn-cs"/>
            </a:endParaRPr>
          </a:p>
          <a:p>
            <a:pPr fontAlgn="auto">
              <a:spcBef>
                <a:spcPts val="0"/>
              </a:spcBef>
              <a:spcAft>
                <a:spcPts val="0"/>
              </a:spcAft>
              <a:defRPr/>
            </a:pPr>
            <a:r>
              <a:rPr lang="de-DE" sz="1400" u="sng" kern="0" dirty="0">
                <a:solidFill>
                  <a:srgbClr val="000000"/>
                </a:solidFill>
                <a:latin typeface="Arial" charset="0"/>
                <a:cs typeface="+mn-cs"/>
              </a:rPr>
              <a:t>(Testmanagement)</a:t>
            </a:r>
          </a:p>
        </p:txBody>
      </p:sp>
      <p:sp>
        <p:nvSpPr>
          <p:cNvPr id="69" name="Abgerundetes Rechteck 2"/>
          <p:cNvSpPr>
            <a:spLocks noChangeArrowheads="1"/>
          </p:cNvSpPr>
          <p:nvPr/>
        </p:nvSpPr>
        <p:spPr bwMode="auto">
          <a:xfrm>
            <a:off x="250824" y="2489062"/>
            <a:ext cx="3751003" cy="1090800"/>
          </a:xfrm>
          <a:prstGeom prst="roundRect">
            <a:avLst>
              <a:gd name="adj" fmla="val 16667"/>
            </a:avLst>
          </a:prstGeom>
          <a:solidFill>
            <a:srgbClr val="85AFD1">
              <a:lumMod val="20000"/>
              <a:lumOff val="80000"/>
            </a:srgbClr>
          </a:solidFill>
          <a:ln w="19050" algn="ctr">
            <a:solidFill>
              <a:srgbClr val="A6A6A6"/>
            </a:solidFill>
            <a:round/>
            <a:headEnd/>
            <a:tailEnd/>
          </a:ln>
        </p:spPr>
        <p:txBody>
          <a:bodyPr lIns="0" tIns="0" rIns="0" bIns="0" anchor="t"/>
          <a:lstStyle>
            <a:lvl1pPr>
              <a:spcBef>
                <a:spcPct val="20000"/>
              </a:spcBef>
              <a:buClr>
                <a:srgbClr val="006FB9"/>
              </a:buClr>
              <a:buChar char="•"/>
              <a:defRPr sz="2000">
                <a:solidFill>
                  <a:schemeClr val="tx1"/>
                </a:solidFill>
                <a:latin typeface="Arial" panose="020B0604020202020204" pitchFamily="34" charset="0"/>
              </a:defRPr>
            </a:lvl1pPr>
            <a:lvl2pPr marL="742950" indent="-285750">
              <a:spcBef>
                <a:spcPct val="20000"/>
              </a:spcBef>
              <a:buClr>
                <a:srgbClr val="006FB9"/>
              </a:buClr>
              <a:buFont typeface="Arial" panose="020B0604020202020204" pitchFamily="34" charset="0"/>
              <a:buChar char="–"/>
              <a:defRPr>
                <a:solidFill>
                  <a:schemeClr val="tx1"/>
                </a:solidFill>
                <a:latin typeface="Arial" panose="020B0604020202020204" pitchFamily="34" charset="0"/>
              </a:defRPr>
            </a:lvl2pPr>
            <a:lvl3pPr marL="1143000" indent="-228600">
              <a:spcBef>
                <a:spcPct val="20000"/>
              </a:spcBef>
              <a:buClr>
                <a:srgbClr val="A6A6A6"/>
              </a:buClr>
              <a:buChar char="•"/>
              <a:defRPr sz="1600">
                <a:solidFill>
                  <a:schemeClr val="tx1"/>
                </a:solidFill>
                <a:latin typeface="Arial" panose="020B0604020202020204" pitchFamily="34" charset="0"/>
              </a:defRPr>
            </a:lvl3pPr>
            <a:lvl4pPr marL="1600200" indent="-228600">
              <a:spcBef>
                <a:spcPct val="20000"/>
              </a:spcBef>
              <a:buClr>
                <a:srgbClr val="A6A6A6"/>
              </a:buClr>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Clr>
                <a:srgbClr val="A6A6A6"/>
              </a:buClr>
              <a:buFont typeface="Arial" panose="020B0604020202020204" pitchFamily="34" charset="0"/>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A6A6A6"/>
              </a:buClr>
              <a:buFont typeface="Arial" panose="020B0604020202020204" pitchFamily="34" charset="0"/>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A6A6A6"/>
              </a:buClr>
              <a:buFont typeface="Arial" panose="020B0604020202020204" pitchFamily="34" charset="0"/>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A6A6A6"/>
              </a:buClr>
              <a:buFont typeface="Arial" panose="020B0604020202020204" pitchFamily="34" charset="0"/>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A6A6A6"/>
              </a:buClr>
              <a:buFont typeface="Arial" panose="020B0604020202020204" pitchFamily="34" charset="0"/>
              <a:buChar char="»"/>
              <a:defRPr sz="1200">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70" name="Textfeld 69"/>
          <p:cNvSpPr txBox="1"/>
          <p:nvPr/>
        </p:nvSpPr>
        <p:spPr>
          <a:xfrm>
            <a:off x="2036576" y="3122138"/>
            <a:ext cx="1201850" cy="304130"/>
          </a:xfrm>
          <a:prstGeom prst="rect">
            <a:avLst/>
          </a:prstGeom>
          <a:noFill/>
          <a:ln w="19050" cap="flat" cmpd="sng" algn="ctr">
            <a:noFill/>
            <a:prstDash val="solid"/>
            <a:round/>
            <a:headEnd type="none" w="med" len="med"/>
            <a:tailEnd type="none" w="med" len="med"/>
          </a:ln>
          <a:effectLst/>
        </p:spPr>
        <p:txBody>
          <a:bodyPr lIns="0" tIns="0" rIns="0" bIns="0" anchor="ctr"/>
          <a:lstStyle>
            <a:defPPr>
              <a:defRPr lang="de-DE"/>
            </a:defPPr>
            <a:lvl1pPr marL="0" marR="0" lvl="0" indent="0" defTabSz="914400" eaLnBrk="1" fontAlgn="auto" latinLnBrk="0" hangingPunct="1">
              <a:lnSpc>
                <a:spcPct val="100000"/>
              </a:lnSpc>
              <a:spcBef>
                <a:spcPts val="0"/>
              </a:spcBef>
              <a:spcAft>
                <a:spcPts val="0"/>
              </a:spcAft>
              <a:buClrTx/>
              <a:buSzTx/>
              <a:buFontTx/>
              <a:buNone/>
              <a:tabLst/>
              <a:defRPr kumimoji="0" sz="1200" b="0" i="0" u="none" strike="noStrike" kern="0" cap="none" spc="0" normalizeH="0" baseline="0">
                <a:ln>
                  <a:noFill/>
                </a:ln>
                <a:solidFill>
                  <a:srgbClr val="000000"/>
                </a:solidFill>
                <a:effectLst/>
                <a:uLnTx/>
                <a:uFillTx/>
              </a:defRPr>
            </a:lvl1pPr>
          </a:lstStyle>
          <a:p>
            <a:pPr algn="ctr">
              <a:defRPr/>
            </a:pPr>
            <a:r>
              <a:rPr lang="de-DE" sz="1600" dirty="0">
                <a:latin typeface="Arial" charset="0"/>
                <a:cs typeface="+mn-cs"/>
                <a:sym typeface="Wingdings" panose="05000000000000000000" pitchFamily="2" charset="2"/>
              </a:rPr>
              <a:t>Testskripte</a:t>
            </a:r>
            <a:endParaRPr lang="de-DE" sz="1600" dirty="0">
              <a:latin typeface="Arial" charset="0"/>
              <a:cs typeface="+mn-cs"/>
            </a:endParaRPr>
          </a:p>
        </p:txBody>
      </p:sp>
      <p:sp>
        <p:nvSpPr>
          <p:cNvPr id="71" name="Rechteck 70"/>
          <p:cNvSpPr/>
          <p:nvPr/>
        </p:nvSpPr>
        <p:spPr bwMode="auto">
          <a:xfrm>
            <a:off x="251520" y="2404352"/>
            <a:ext cx="1227810" cy="914400"/>
          </a:xfrm>
          <a:prstGeom prst="rect">
            <a:avLst/>
          </a:prstGeom>
          <a:noFill/>
          <a:ln w="1905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fontAlgn="auto">
              <a:spcBef>
                <a:spcPts val="0"/>
              </a:spcBef>
              <a:spcAft>
                <a:spcPts val="0"/>
              </a:spcAft>
              <a:defRPr/>
            </a:pPr>
            <a:r>
              <a:rPr lang="de-DE" kern="0" dirty="0">
                <a:solidFill>
                  <a:srgbClr val="000000"/>
                </a:solidFill>
                <a:latin typeface="Arial" charset="0"/>
                <a:cs typeface="+mn-cs"/>
              </a:rPr>
              <a:t>TestComplete</a:t>
            </a:r>
          </a:p>
          <a:p>
            <a:pPr fontAlgn="auto">
              <a:spcBef>
                <a:spcPts val="0"/>
              </a:spcBef>
              <a:spcAft>
                <a:spcPts val="0"/>
              </a:spcAft>
              <a:defRPr/>
            </a:pPr>
            <a:r>
              <a:rPr lang="de-DE" sz="1400" u="sng" kern="0" dirty="0">
                <a:solidFill>
                  <a:srgbClr val="000000"/>
                </a:solidFill>
                <a:latin typeface="Arial" charset="0"/>
                <a:cs typeface="+mn-cs"/>
              </a:rPr>
              <a:t>(Testautomatisierung)</a:t>
            </a:r>
          </a:p>
        </p:txBody>
      </p:sp>
      <p:grpSp>
        <p:nvGrpSpPr>
          <p:cNvPr id="10" name="Gruppieren 9"/>
          <p:cNvGrpSpPr/>
          <p:nvPr/>
        </p:nvGrpSpPr>
        <p:grpSpPr>
          <a:xfrm>
            <a:off x="2242734" y="3728673"/>
            <a:ext cx="3011973" cy="1112132"/>
            <a:chOff x="2239556" y="3888347"/>
            <a:chExt cx="3011973" cy="1112132"/>
          </a:xfrm>
        </p:grpSpPr>
        <p:sp>
          <p:nvSpPr>
            <p:cNvPr id="73" name="Abgerundetes Rechteck 2"/>
            <p:cNvSpPr>
              <a:spLocks noChangeArrowheads="1"/>
            </p:cNvSpPr>
            <p:nvPr/>
          </p:nvSpPr>
          <p:spPr bwMode="auto">
            <a:xfrm>
              <a:off x="2267510" y="3909679"/>
              <a:ext cx="2984019" cy="1090800"/>
            </a:xfrm>
            <a:prstGeom prst="roundRect">
              <a:avLst>
                <a:gd name="adj" fmla="val 16667"/>
              </a:avLst>
            </a:prstGeom>
            <a:solidFill>
              <a:srgbClr val="85AFD1">
                <a:lumMod val="20000"/>
                <a:lumOff val="80000"/>
              </a:srgbClr>
            </a:solidFill>
            <a:ln w="19050" algn="ctr">
              <a:solidFill>
                <a:srgbClr val="A6A6A6"/>
              </a:solidFill>
              <a:round/>
              <a:headEnd/>
              <a:tailEnd/>
            </a:ln>
          </p:spPr>
          <p:txBody>
            <a:bodyPr lIns="0" tIns="0" rIns="0" bIns="0" anchor="t"/>
            <a:lstStyle>
              <a:lvl1pPr>
                <a:spcBef>
                  <a:spcPct val="20000"/>
                </a:spcBef>
                <a:buClr>
                  <a:srgbClr val="006FB9"/>
                </a:buClr>
                <a:buChar char="•"/>
                <a:defRPr sz="2000">
                  <a:solidFill>
                    <a:schemeClr val="tx1"/>
                  </a:solidFill>
                  <a:latin typeface="Arial" panose="020B0604020202020204" pitchFamily="34" charset="0"/>
                </a:defRPr>
              </a:lvl1pPr>
              <a:lvl2pPr marL="742950" indent="-285750">
                <a:spcBef>
                  <a:spcPct val="20000"/>
                </a:spcBef>
                <a:buClr>
                  <a:srgbClr val="006FB9"/>
                </a:buClr>
                <a:buFont typeface="Arial" panose="020B0604020202020204" pitchFamily="34" charset="0"/>
                <a:buChar char="–"/>
                <a:defRPr>
                  <a:solidFill>
                    <a:schemeClr val="tx1"/>
                  </a:solidFill>
                  <a:latin typeface="Arial" panose="020B0604020202020204" pitchFamily="34" charset="0"/>
                </a:defRPr>
              </a:lvl2pPr>
              <a:lvl3pPr marL="1143000" indent="-228600">
                <a:spcBef>
                  <a:spcPct val="20000"/>
                </a:spcBef>
                <a:buClr>
                  <a:srgbClr val="A6A6A6"/>
                </a:buClr>
                <a:buChar char="•"/>
                <a:defRPr sz="1600">
                  <a:solidFill>
                    <a:schemeClr val="tx1"/>
                  </a:solidFill>
                  <a:latin typeface="Arial" panose="020B0604020202020204" pitchFamily="34" charset="0"/>
                </a:defRPr>
              </a:lvl3pPr>
              <a:lvl4pPr marL="1600200" indent="-228600">
                <a:spcBef>
                  <a:spcPct val="20000"/>
                </a:spcBef>
                <a:buClr>
                  <a:srgbClr val="A6A6A6"/>
                </a:buClr>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Clr>
                  <a:srgbClr val="A6A6A6"/>
                </a:buClr>
                <a:buFont typeface="Arial" panose="020B0604020202020204" pitchFamily="34" charset="0"/>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A6A6A6"/>
                </a:buClr>
                <a:buFont typeface="Arial" panose="020B0604020202020204" pitchFamily="34" charset="0"/>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A6A6A6"/>
                </a:buClr>
                <a:buFont typeface="Arial" panose="020B0604020202020204" pitchFamily="34" charset="0"/>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A6A6A6"/>
                </a:buClr>
                <a:buFont typeface="Arial" panose="020B0604020202020204" pitchFamily="34" charset="0"/>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A6A6A6"/>
                </a:buClr>
                <a:buFont typeface="Arial" panose="020B0604020202020204" pitchFamily="34" charset="0"/>
                <a:buChar char="»"/>
                <a:defRPr sz="1200">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74" name="Rechteck 73"/>
            <p:cNvSpPr/>
            <p:nvPr/>
          </p:nvSpPr>
          <p:spPr bwMode="auto">
            <a:xfrm>
              <a:off x="2239556" y="3888347"/>
              <a:ext cx="1083136" cy="704790"/>
            </a:xfrm>
            <a:prstGeom prst="rect">
              <a:avLst/>
            </a:prstGeom>
            <a:noFill/>
            <a:ln w="1905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fontAlgn="auto">
                <a:spcBef>
                  <a:spcPts val="0"/>
                </a:spcBef>
                <a:spcAft>
                  <a:spcPts val="0"/>
                </a:spcAft>
                <a:defRPr/>
              </a:pPr>
              <a:r>
                <a:rPr lang="de-DE" kern="0" dirty="0">
                  <a:solidFill>
                    <a:srgbClr val="000000"/>
                  </a:solidFill>
                  <a:latin typeface="Arial" charset="0"/>
                  <a:cs typeface="+mn-cs"/>
                </a:rPr>
                <a:t>TACT </a:t>
              </a:r>
            </a:p>
            <a:p>
              <a:pPr fontAlgn="auto">
                <a:spcBef>
                  <a:spcPts val="0"/>
                </a:spcBef>
                <a:spcAft>
                  <a:spcPts val="0"/>
                </a:spcAft>
                <a:defRPr/>
              </a:pPr>
              <a:r>
                <a:rPr lang="de-DE" sz="1400" u="sng" kern="0" dirty="0">
                  <a:solidFill>
                    <a:srgbClr val="000000"/>
                  </a:solidFill>
                  <a:latin typeface="Arial" charset="0"/>
                  <a:cs typeface="+mn-cs"/>
                </a:rPr>
                <a:t>(Testumgebungen)</a:t>
              </a:r>
            </a:p>
          </p:txBody>
        </p:sp>
        <p:sp>
          <p:nvSpPr>
            <p:cNvPr id="75" name="Abgerundetes Rechteck 2"/>
            <p:cNvSpPr>
              <a:spLocks noChangeAspect="1" noChangeArrowheads="1"/>
            </p:cNvSpPr>
            <p:nvPr/>
          </p:nvSpPr>
          <p:spPr bwMode="auto">
            <a:xfrm>
              <a:off x="3972577" y="4417917"/>
              <a:ext cx="946433" cy="468000"/>
            </a:xfrm>
            <a:prstGeom prst="roundRect">
              <a:avLst>
                <a:gd name="adj" fmla="val 16667"/>
              </a:avLst>
            </a:prstGeom>
            <a:solidFill>
              <a:srgbClr val="0070C0"/>
            </a:solidFill>
            <a:ln w="19050" algn="ctr">
              <a:solidFill>
                <a:srgbClr val="FFFFFF"/>
              </a:solidFill>
              <a:round/>
              <a:headEnd/>
              <a:tailEnd/>
            </a:ln>
          </p:spPr>
          <p:txBody>
            <a:bodyPr lIns="0" tIns="0" rIns="0" bIns="0" anchor="ctr"/>
            <a:lstStyle>
              <a:lvl1pPr>
                <a:spcBef>
                  <a:spcPct val="20000"/>
                </a:spcBef>
                <a:buClr>
                  <a:srgbClr val="006FB9"/>
                </a:buClr>
                <a:buChar char="•"/>
                <a:defRPr sz="2000">
                  <a:solidFill>
                    <a:schemeClr val="tx1"/>
                  </a:solidFill>
                  <a:latin typeface="Arial" panose="020B0604020202020204" pitchFamily="34" charset="0"/>
                </a:defRPr>
              </a:lvl1pPr>
              <a:lvl2pPr marL="742950" indent="-285750">
                <a:spcBef>
                  <a:spcPct val="20000"/>
                </a:spcBef>
                <a:buClr>
                  <a:srgbClr val="006FB9"/>
                </a:buClr>
                <a:buFont typeface="Arial" panose="020B0604020202020204" pitchFamily="34" charset="0"/>
                <a:buChar char="–"/>
                <a:defRPr>
                  <a:solidFill>
                    <a:schemeClr val="tx1"/>
                  </a:solidFill>
                  <a:latin typeface="Arial" panose="020B0604020202020204" pitchFamily="34" charset="0"/>
                </a:defRPr>
              </a:lvl2pPr>
              <a:lvl3pPr marL="1143000" indent="-228600">
                <a:spcBef>
                  <a:spcPct val="20000"/>
                </a:spcBef>
                <a:buClr>
                  <a:srgbClr val="A6A6A6"/>
                </a:buClr>
                <a:buChar char="•"/>
                <a:defRPr sz="1600">
                  <a:solidFill>
                    <a:schemeClr val="tx1"/>
                  </a:solidFill>
                  <a:latin typeface="Arial" panose="020B0604020202020204" pitchFamily="34" charset="0"/>
                </a:defRPr>
              </a:lvl3pPr>
              <a:lvl4pPr marL="1600200" indent="-228600">
                <a:spcBef>
                  <a:spcPct val="20000"/>
                </a:spcBef>
                <a:buClr>
                  <a:srgbClr val="A6A6A6"/>
                </a:buClr>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Clr>
                  <a:srgbClr val="A6A6A6"/>
                </a:buClr>
                <a:buFont typeface="Arial" panose="020B0604020202020204" pitchFamily="34" charset="0"/>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A6A6A6"/>
                </a:buClr>
                <a:buFont typeface="Arial" panose="020B0604020202020204" pitchFamily="34" charset="0"/>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A6A6A6"/>
                </a:buClr>
                <a:buFont typeface="Arial" panose="020B0604020202020204" pitchFamily="34" charset="0"/>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A6A6A6"/>
                </a:buClr>
                <a:buFont typeface="Arial" panose="020B0604020202020204" pitchFamily="34" charset="0"/>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A6A6A6"/>
                </a:buClr>
                <a:buFont typeface="Arial" panose="020B0604020202020204" pitchFamily="34" charset="0"/>
                <a:buChar char="»"/>
                <a:defRPr sz="1200">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de-DE" altLang="de-DE" sz="1800" b="0" i="0" u="none" strike="noStrike" kern="0" cap="none" spc="0" normalizeH="0" baseline="0" noProof="0" dirty="0">
                  <a:ln>
                    <a:noFill/>
                  </a:ln>
                  <a:solidFill>
                    <a:srgbClr val="FFFFFF"/>
                  </a:solidFill>
                  <a:effectLst/>
                  <a:uLnTx/>
                  <a:uFillTx/>
                  <a:latin typeface="Arial" panose="020B0604020202020204" pitchFamily="34" charset="0"/>
                  <a:cs typeface="+mn-cs"/>
                </a:rPr>
                <a:t>AUT</a:t>
              </a:r>
            </a:p>
          </p:txBody>
        </p:sp>
      </p:grpSp>
      <p:grpSp>
        <p:nvGrpSpPr>
          <p:cNvPr id="83" name="Gruppieren 82"/>
          <p:cNvGrpSpPr/>
          <p:nvPr/>
        </p:nvGrpSpPr>
        <p:grpSpPr>
          <a:xfrm>
            <a:off x="3288323" y="3004146"/>
            <a:ext cx="468000" cy="468000"/>
            <a:chOff x="1316172" y="5416447"/>
            <a:chExt cx="728556" cy="665040"/>
          </a:xfrm>
        </p:grpSpPr>
        <p:sp>
          <p:nvSpPr>
            <p:cNvPr id="84" name="AutoShape 3"/>
            <p:cNvSpPr>
              <a:spLocks noChangeAspect="1" noChangeArrowheads="1" noTextEdit="1"/>
            </p:cNvSpPr>
            <p:nvPr/>
          </p:nvSpPr>
          <p:spPr bwMode="auto">
            <a:xfrm>
              <a:off x="1316172" y="5416447"/>
              <a:ext cx="728556" cy="66504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auto">
                <a:spcBef>
                  <a:spcPts val="0"/>
                </a:spcBef>
                <a:spcAft>
                  <a:spcPts val="0"/>
                </a:spcAft>
                <a:defRPr/>
              </a:pPr>
              <a:endParaRPr lang="de-DE" kern="0">
                <a:solidFill>
                  <a:srgbClr val="000000"/>
                </a:solidFill>
                <a:latin typeface="Arial" charset="0"/>
                <a:cs typeface="+mn-cs"/>
              </a:endParaRPr>
            </a:p>
          </p:txBody>
        </p:sp>
        <p:sp>
          <p:nvSpPr>
            <p:cNvPr id="85" name="Oval 5"/>
            <p:cNvSpPr>
              <a:spLocks noChangeArrowheads="1"/>
            </p:cNvSpPr>
            <p:nvPr/>
          </p:nvSpPr>
          <p:spPr bwMode="auto">
            <a:xfrm>
              <a:off x="1331332" y="5428763"/>
              <a:ext cx="698237" cy="642051"/>
            </a:xfrm>
            <a:prstGeom prst="ellipse">
              <a:avLst/>
            </a:prstGeom>
            <a:solidFill>
              <a:srgbClr val="116EB2"/>
            </a:solidFill>
            <a:ln w="190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auto">
                <a:spcBef>
                  <a:spcPts val="0"/>
                </a:spcBef>
                <a:spcAft>
                  <a:spcPts val="0"/>
                </a:spcAft>
                <a:defRPr/>
              </a:pPr>
              <a:endParaRPr lang="de-DE" kern="0">
                <a:solidFill>
                  <a:srgbClr val="000000"/>
                </a:solidFill>
                <a:latin typeface="Arial" charset="0"/>
                <a:cs typeface="+mn-cs"/>
              </a:endParaRPr>
            </a:p>
          </p:txBody>
        </p:sp>
        <p:sp>
          <p:nvSpPr>
            <p:cNvPr id="86" name="Freeform 6"/>
            <p:cNvSpPr>
              <a:spLocks/>
            </p:cNvSpPr>
            <p:nvPr/>
          </p:nvSpPr>
          <p:spPr bwMode="auto">
            <a:xfrm>
              <a:off x="1454392" y="5519898"/>
              <a:ext cx="452115" cy="459781"/>
            </a:xfrm>
            <a:custGeom>
              <a:avLst/>
              <a:gdLst>
                <a:gd name="T0" fmla="*/ 264 w 264"/>
                <a:gd name="T1" fmla="*/ 241 h 292"/>
                <a:gd name="T2" fmla="*/ 198 w 264"/>
                <a:gd name="T3" fmla="*/ 148 h 292"/>
                <a:gd name="T4" fmla="*/ 207 w 264"/>
                <a:gd name="T5" fmla="*/ 105 h 292"/>
                <a:gd name="T6" fmla="*/ 104 w 264"/>
                <a:gd name="T7" fmla="*/ 0 h 292"/>
                <a:gd name="T8" fmla="*/ 138 w 264"/>
                <a:gd name="T9" fmla="*/ 91 h 292"/>
                <a:gd name="T10" fmla="*/ 82 w 264"/>
                <a:gd name="T11" fmla="*/ 132 h 292"/>
                <a:gd name="T12" fmla="*/ 4 w 264"/>
                <a:gd name="T13" fmla="*/ 77 h 292"/>
                <a:gd name="T14" fmla="*/ 0 w 264"/>
                <a:gd name="T15" fmla="*/ 105 h 292"/>
                <a:gd name="T16" fmla="*/ 104 w 264"/>
                <a:gd name="T17" fmla="*/ 209 h 292"/>
                <a:gd name="T18" fmla="*/ 129 w 264"/>
                <a:gd name="T19" fmla="*/ 206 h 292"/>
                <a:gd name="T20" fmla="*/ 196 w 264"/>
                <a:gd name="T21" fmla="*/ 292 h 292"/>
                <a:gd name="T22" fmla="*/ 264 w 264"/>
                <a:gd name="T23" fmla="*/ 241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4" h="292">
                  <a:moveTo>
                    <a:pt x="264" y="241"/>
                  </a:moveTo>
                  <a:cubicBezTo>
                    <a:pt x="198" y="148"/>
                    <a:pt x="198" y="148"/>
                    <a:pt x="198" y="148"/>
                  </a:cubicBezTo>
                  <a:cubicBezTo>
                    <a:pt x="204" y="135"/>
                    <a:pt x="207" y="120"/>
                    <a:pt x="207" y="105"/>
                  </a:cubicBezTo>
                  <a:cubicBezTo>
                    <a:pt x="207" y="47"/>
                    <a:pt x="161" y="0"/>
                    <a:pt x="104" y="0"/>
                  </a:cubicBezTo>
                  <a:cubicBezTo>
                    <a:pt x="102" y="0"/>
                    <a:pt x="138" y="91"/>
                    <a:pt x="138" y="91"/>
                  </a:cubicBezTo>
                  <a:cubicBezTo>
                    <a:pt x="82" y="132"/>
                    <a:pt x="82" y="132"/>
                    <a:pt x="82" y="132"/>
                  </a:cubicBezTo>
                  <a:cubicBezTo>
                    <a:pt x="4" y="77"/>
                    <a:pt x="4" y="77"/>
                    <a:pt x="4" y="77"/>
                  </a:cubicBezTo>
                  <a:cubicBezTo>
                    <a:pt x="4" y="77"/>
                    <a:pt x="0" y="95"/>
                    <a:pt x="0" y="105"/>
                  </a:cubicBezTo>
                  <a:cubicBezTo>
                    <a:pt x="0" y="162"/>
                    <a:pt x="47" y="209"/>
                    <a:pt x="104" y="209"/>
                  </a:cubicBezTo>
                  <a:cubicBezTo>
                    <a:pt x="112" y="209"/>
                    <a:pt x="121" y="208"/>
                    <a:pt x="129" y="206"/>
                  </a:cubicBezTo>
                  <a:cubicBezTo>
                    <a:pt x="196" y="292"/>
                    <a:pt x="196" y="292"/>
                    <a:pt x="196" y="292"/>
                  </a:cubicBezTo>
                  <a:lnTo>
                    <a:pt x="264" y="2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fontAlgn="auto">
                <a:spcBef>
                  <a:spcPts val="0"/>
                </a:spcBef>
                <a:spcAft>
                  <a:spcPts val="0"/>
                </a:spcAft>
                <a:defRPr/>
              </a:pPr>
              <a:endParaRPr lang="de-DE" kern="0">
                <a:solidFill>
                  <a:srgbClr val="000000"/>
                </a:solidFill>
                <a:latin typeface="Arial" charset="0"/>
                <a:cs typeface="+mn-cs"/>
              </a:endParaRPr>
            </a:p>
          </p:txBody>
        </p:sp>
      </p:grpSp>
      <p:sp>
        <p:nvSpPr>
          <p:cNvPr id="87" name="Ellipse 86"/>
          <p:cNvSpPr/>
          <p:nvPr/>
        </p:nvSpPr>
        <p:spPr bwMode="auto">
          <a:xfrm>
            <a:off x="3291520" y="1743710"/>
            <a:ext cx="468000" cy="468000"/>
          </a:xfrm>
          <a:prstGeom prst="ellipse">
            <a:avLst/>
          </a:prstGeom>
          <a:solidFill>
            <a:srgbClr val="006FB9"/>
          </a:solidFill>
          <a:ln w="19050" cap="flat" cmpd="sng" algn="ctr">
            <a:solidFill>
              <a:srgbClr val="FFFF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auto">
              <a:spcBef>
                <a:spcPts val="0"/>
              </a:spcBef>
              <a:spcAft>
                <a:spcPts val="0"/>
              </a:spcAft>
              <a:defRPr/>
            </a:pPr>
            <a:r>
              <a:rPr lang="de-DE" sz="2800" b="1" kern="0" dirty="0">
                <a:solidFill>
                  <a:srgbClr val="FFFFFF"/>
                </a:solidFill>
                <a:latin typeface="Arial" charset="0"/>
                <a:cs typeface="+mn-cs"/>
                <a:sym typeface="Wingdings" panose="05000000000000000000" pitchFamily="2" charset="2"/>
              </a:rPr>
              <a:t></a:t>
            </a:r>
            <a:endParaRPr lang="de-DE" sz="3200" b="1" kern="0" dirty="0">
              <a:solidFill>
                <a:srgbClr val="FFFFFF"/>
              </a:solidFill>
              <a:latin typeface="Arial" charset="0"/>
              <a:cs typeface="+mn-cs"/>
            </a:endParaRPr>
          </a:p>
        </p:txBody>
      </p:sp>
      <p:sp>
        <p:nvSpPr>
          <p:cNvPr id="88" name="Ellipse 87"/>
          <p:cNvSpPr/>
          <p:nvPr/>
        </p:nvSpPr>
        <p:spPr bwMode="auto">
          <a:xfrm>
            <a:off x="4305541" y="1743710"/>
            <a:ext cx="468000" cy="468000"/>
          </a:xfrm>
          <a:prstGeom prst="ellipse">
            <a:avLst/>
          </a:prstGeom>
          <a:solidFill>
            <a:srgbClr val="006FB9"/>
          </a:solidFill>
          <a:ln w="19050" cap="flat" cmpd="sng" algn="ctr">
            <a:solidFill>
              <a:srgbClr val="FFFF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auto">
              <a:spcBef>
                <a:spcPts val="0"/>
              </a:spcBef>
              <a:spcAft>
                <a:spcPts val="0"/>
              </a:spcAft>
              <a:defRPr/>
            </a:pPr>
            <a:r>
              <a:rPr lang="de-DE" sz="2800" b="1" kern="0" dirty="0">
                <a:solidFill>
                  <a:srgbClr val="FFFFFF"/>
                </a:solidFill>
                <a:latin typeface="Arial" charset="0"/>
                <a:cs typeface="+mn-cs"/>
                <a:sym typeface="Wingdings" panose="05000000000000000000" pitchFamily="2" charset="2"/>
              </a:rPr>
              <a:t></a:t>
            </a:r>
            <a:endParaRPr lang="de-DE" sz="3200" b="1" kern="0" dirty="0">
              <a:solidFill>
                <a:srgbClr val="FFFFFF"/>
              </a:solidFill>
              <a:latin typeface="Arial" charset="0"/>
              <a:cs typeface="+mn-cs"/>
            </a:endParaRPr>
          </a:p>
        </p:txBody>
      </p:sp>
      <p:sp>
        <p:nvSpPr>
          <p:cNvPr id="89" name="Ellipse 88"/>
          <p:cNvSpPr/>
          <p:nvPr/>
        </p:nvSpPr>
        <p:spPr bwMode="auto">
          <a:xfrm>
            <a:off x="5319562" y="1743710"/>
            <a:ext cx="468000" cy="468000"/>
          </a:xfrm>
          <a:prstGeom prst="ellipse">
            <a:avLst/>
          </a:prstGeom>
          <a:solidFill>
            <a:srgbClr val="006FB9"/>
          </a:solidFill>
          <a:ln w="19050" cap="flat" cmpd="sng" algn="ctr">
            <a:solidFill>
              <a:srgbClr val="FFFF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auto">
              <a:spcBef>
                <a:spcPts val="0"/>
              </a:spcBef>
              <a:spcAft>
                <a:spcPts val="0"/>
              </a:spcAft>
              <a:defRPr/>
            </a:pPr>
            <a:r>
              <a:rPr lang="de-DE" sz="2800" b="1" kern="0" dirty="0">
                <a:solidFill>
                  <a:srgbClr val="FFFFFF"/>
                </a:solidFill>
                <a:latin typeface="Arial" charset="0"/>
                <a:cs typeface="+mn-cs"/>
                <a:sym typeface="Wingdings" panose="05000000000000000000" pitchFamily="2" charset="2"/>
              </a:rPr>
              <a:t></a:t>
            </a:r>
            <a:endParaRPr lang="de-DE" sz="3200" b="1" kern="0" dirty="0">
              <a:solidFill>
                <a:srgbClr val="FFFFFF"/>
              </a:solidFill>
              <a:latin typeface="Arial" charset="0"/>
              <a:cs typeface="+mn-cs"/>
            </a:endParaRPr>
          </a:p>
        </p:txBody>
      </p:sp>
      <p:sp>
        <p:nvSpPr>
          <p:cNvPr id="90" name="Abgerundetes Rechteck 2"/>
          <p:cNvSpPr>
            <a:spLocks noChangeArrowheads="1"/>
          </p:cNvSpPr>
          <p:nvPr/>
        </p:nvSpPr>
        <p:spPr bwMode="auto">
          <a:xfrm>
            <a:off x="4160204" y="2483916"/>
            <a:ext cx="2094348" cy="1090800"/>
          </a:xfrm>
          <a:prstGeom prst="roundRect">
            <a:avLst>
              <a:gd name="adj" fmla="val 16667"/>
            </a:avLst>
          </a:prstGeom>
          <a:solidFill>
            <a:srgbClr val="85AFD1">
              <a:lumMod val="20000"/>
              <a:lumOff val="80000"/>
            </a:srgbClr>
          </a:solidFill>
          <a:ln w="19050" algn="ctr">
            <a:solidFill>
              <a:srgbClr val="A6A6A6"/>
            </a:solidFill>
            <a:round/>
            <a:headEnd/>
            <a:tailEnd/>
          </a:ln>
        </p:spPr>
        <p:txBody>
          <a:bodyPr lIns="0" tIns="0" rIns="0" bIns="0" anchor="t"/>
          <a:lstStyle>
            <a:lvl1pPr>
              <a:spcBef>
                <a:spcPct val="20000"/>
              </a:spcBef>
              <a:buClr>
                <a:srgbClr val="006FB9"/>
              </a:buClr>
              <a:buChar char="•"/>
              <a:defRPr sz="2000">
                <a:solidFill>
                  <a:schemeClr val="tx1"/>
                </a:solidFill>
                <a:latin typeface="Arial" panose="020B0604020202020204" pitchFamily="34" charset="0"/>
              </a:defRPr>
            </a:lvl1pPr>
            <a:lvl2pPr marL="742950" indent="-285750">
              <a:spcBef>
                <a:spcPct val="20000"/>
              </a:spcBef>
              <a:buClr>
                <a:srgbClr val="006FB9"/>
              </a:buClr>
              <a:buFont typeface="Arial" panose="020B0604020202020204" pitchFamily="34" charset="0"/>
              <a:buChar char="–"/>
              <a:defRPr>
                <a:solidFill>
                  <a:schemeClr val="tx1"/>
                </a:solidFill>
                <a:latin typeface="Arial" panose="020B0604020202020204" pitchFamily="34" charset="0"/>
              </a:defRPr>
            </a:lvl2pPr>
            <a:lvl3pPr marL="1143000" indent="-228600">
              <a:spcBef>
                <a:spcPct val="20000"/>
              </a:spcBef>
              <a:buClr>
                <a:srgbClr val="A6A6A6"/>
              </a:buClr>
              <a:buChar char="•"/>
              <a:defRPr sz="1600">
                <a:solidFill>
                  <a:schemeClr val="tx1"/>
                </a:solidFill>
                <a:latin typeface="Arial" panose="020B0604020202020204" pitchFamily="34" charset="0"/>
              </a:defRPr>
            </a:lvl3pPr>
            <a:lvl4pPr marL="1600200" indent="-228600">
              <a:spcBef>
                <a:spcPct val="20000"/>
              </a:spcBef>
              <a:buClr>
                <a:srgbClr val="A6A6A6"/>
              </a:buClr>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Clr>
                <a:srgbClr val="A6A6A6"/>
              </a:buClr>
              <a:buFont typeface="Arial" panose="020B0604020202020204" pitchFamily="34" charset="0"/>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A6A6A6"/>
              </a:buClr>
              <a:buFont typeface="Arial" panose="020B0604020202020204" pitchFamily="34" charset="0"/>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A6A6A6"/>
              </a:buClr>
              <a:buFont typeface="Arial" panose="020B0604020202020204" pitchFamily="34" charset="0"/>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A6A6A6"/>
              </a:buClr>
              <a:buFont typeface="Arial" panose="020B0604020202020204" pitchFamily="34" charset="0"/>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A6A6A6"/>
              </a:buClr>
              <a:buFont typeface="Arial" panose="020B0604020202020204" pitchFamily="34" charset="0"/>
              <a:buChar char="»"/>
              <a:defRPr sz="1200">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grpSp>
        <p:nvGrpSpPr>
          <p:cNvPr id="91" name="Gruppieren 90"/>
          <p:cNvGrpSpPr/>
          <p:nvPr/>
        </p:nvGrpSpPr>
        <p:grpSpPr>
          <a:xfrm>
            <a:off x="4305541" y="3007033"/>
            <a:ext cx="468000" cy="468000"/>
            <a:chOff x="5843975" y="4808524"/>
            <a:chExt cx="1584001" cy="1584000"/>
          </a:xfrm>
        </p:grpSpPr>
        <p:sp>
          <p:nvSpPr>
            <p:cNvPr id="92" name="Ellipse 91"/>
            <p:cNvSpPr/>
            <p:nvPr/>
          </p:nvSpPr>
          <p:spPr bwMode="auto">
            <a:xfrm>
              <a:off x="5843975" y="4808524"/>
              <a:ext cx="1584001" cy="1584000"/>
            </a:xfrm>
            <a:prstGeom prst="ellipse">
              <a:avLst/>
            </a:prstGeom>
            <a:solidFill>
              <a:srgbClr val="006FB9"/>
            </a:solidFill>
            <a:ln w="19050" cap="flat" cmpd="sng" algn="ctr">
              <a:solidFill>
                <a:srgbClr val="FFFF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auto">
                <a:spcBef>
                  <a:spcPts val="0"/>
                </a:spcBef>
                <a:spcAft>
                  <a:spcPts val="0"/>
                </a:spcAft>
                <a:defRPr/>
              </a:pPr>
              <a:endParaRPr lang="de-DE" kern="0">
                <a:solidFill>
                  <a:srgbClr val="000000"/>
                </a:solidFill>
                <a:latin typeface="Arial" charset="0"/>
                <a:cs typeface="+mn-cs"/>
              </a:endParaRPr>
            </a:p>
          </p:txBody>
        </p:sp>
        <p:sp>
          <p:nvSpPr>
            <p:cNvPr id="93" name="Flussdiagramm: Verzögerung 92"/>
            <p:cNvSpPr/>
            <p:nvPr/>
          </p:nvSpPr>
          <p:spPr bwMode="auto">
            <a:xfrm rot="16200000">
              <a:off x="6122583" y="5406468"/>
              <a:ext cx="472976" cy="612648"/>
            </a:xfrm>
            <a:prstGeom prst="flowChartDelay">
              <a:avLst/>
            </a:prstGeom>
            <a:solidFill>
              <a:srgbClr val="FFFFFF"/>
            </a:solidFill>
            <a:ln w="12700" cap="flat" cmpd="sng" algn="ctr">
              <a:solidFill>
                <a:srgbClr val="006FB9"/>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auto">
                <a:spcBef>
                  <a:spcPts val="0"/>
                </a:spcBef>
                <a:spcAft>
                  <a:spcPts val="0"/>
                </a:spcAft>
                <a:defRPr/>
              </a:pPr>
              <a:endParaRPr lang="de-DE" kern="0">
                <a:solidFill>
                  <a:srgbClr val="000000"/>
                </a:solidFill>
                <a:latin typeface="Arial" charset="0"/>
                <a:cs typeface="+mn-cs"/>
              </a:endParaRPr>
            </a:p>
          </p:txBody>
        </p:sp>
        <p:sp>
          <p:nvSpPr>
            <p:cNvPr id="94" name="Flussdiagramm: Verzögerung 93"/>
            <p:cNvSpPr/>
            <p:nvPr/>
          </p:nvSpPr>
          <p:spPr bwMode="auto">
            <a:xfrm rot="16200000">
              <a:off x="6632740" y="5463048"/>
              <a:ext cx="477740" cy="638744"/>
            </a:xfrm>
            <a:prstGeom prst="flowChartDelay">
              <a:avLst/>
            </a:prstGeom>
            <a:solidFill>
              <a:srgbClr val="FFFFFF"/>
            </a:solidFill>
            <a:ln w="12700" cap="flat" cmpd="sng" algn="ctr">
              <a:solidFill>
                <a:srgbClr val="006FB9"/>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auto">
                <a:spcBef>
                  <a:spcPts val="0"/>
                </a:spcBef>
                <a:spcAft>
                  <a:spcPts val="0"/>
                </a:spcAft>
                <a:defRPr/>
              </a:pPr>
              <a:endParaRPr lang="de-DE" kern="0">
                <a:solidFill>
                  <a:srgbClr val="000000"/>
                </a:solidFill>
                <a:latin typeface="Arial" charset="0"/>
                <a:cs typeface="+mn-cs"/>
              </a:endParaRPr>
            </a:p>
          </p:txBody>
        </p:sp>
        <p:sp>
          <p:nvSpPr>
            <p:cNvPr id="95" name="Ellipse 94"/>
            <p:cNvSpPr/>
            <p:nvPr/>
          </p:nvSpPr>
          <p:spPr bwMode="auto">
            <a:xfrm>
              <a:off x="6681400" y="5134464"/>
              <a:ext cx="396044" cy="396044"/>
            </a:xfrm>
            <a:prstGeom prst="ellipse">
              <a:avLst/>
            </a:prstGeom>
            <a:solidFill>
              <a:srgbClr val="FFFFFF"/>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auto">
                <a:spcBef>
                  <a:spcPts val="0"/>
                </a:spcBef>
                <a:spcAft>
                  <a:spcPts val="0"/>
                </a:spcAft>
                <a:defRPr/>
              </a:pPr>
              <a:endParaRPr lang="de-DE" kern="0">
                <a:solidFill>
                  <a:srgbClr val="000000"/>
                </a:solidFill>
                <a:latin typeface="Arial" charset="0"/>
                <a:cs typeface="+mn-cs"/>
              </a:endParaRPr>
            </a:p>
          </p:txBody>
        </p:sp>
        <p:sp>
          <p:nvSpPr>
            <p:cNvPr id="96" name="Ellipse 95"/>
            <p:cNvSpPr/>
            <p:nvPr/>
          </p:nvSpPr>
          <p:spPr bwMode="auto">
            <a:xfrm>
              <a:off x="6168491" y="5067220"/>
              <a:ext cx="396044" cy="396044"/>
            </a:xfrm>
            <a:prstGeom prst="ellipse">
              <a:avLst/>
            </a:prstGeom>
            <a:solidFill>
              <a:srgbClr val="FFFFFF"/>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auto">
                <a:spcBef>
                  <a:spcPts val="0"/>
                </a:spcBef>
                <a:spcAft>
                  <a:spcPts val="0"/>
                </a:spcAft>
                <a:defRPr/>
              </a:pPr>
              <a:endParaRPr lang="de-DE" kern="0">
                <a:solidFill>
                  <a:srgbClr val="000000"/>
                </a:solidFill>
                <a:latin typeface="Arial" charset="0"/>
                <a:cs typeface="+mn-cs"/>
              </a:endParaRPr>
            </a:p>
          </p:txBody>
        </p:sp>
      </p:grpSp>
      <p:sp>
        <p:nvSpPr>
          <p:cNvPr id="97" name="Rechteck 96"/>
          <p:cNvSpPr/>
          <p:nvPr/>
        </p:nvSpPr>
        <p:spPr bwMode="auto">
          <a:xfrm>
            <a:off x="3559609" y="2524598"/>
            <a:ext cx="2699678" cy="914400"/>
          </a:xfrm>
          <a:prstGeom prst="rect">
            <a:avLst/>
          </a:prstGeom>
          <a:noFill/>
          <a:ln w="1905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r" fontAlgn="auto">
              <a:spcBef>
                <a:spcPts val="0"/>
              </a:spcBef>
              <a:spcAft>
                <a:spcPts val="0"/>
              </a:spcAft>
              <a:defRPr/>
            </a:pPr>
            <a:r>
              <a:rPr lang="de-DE" sz="1600" kern="0" dirty="0">
                <a:solidFill>
                  <a:srgbClr val="000000"/>
                </a:solidFill>
                <a:latin typeface="Arial" charset="0"/>
                <a:cs typeface="+mn-cs"/>
              </a:rPr>
              <a:t>Manuelle </a:t>
            </a:r>
          </a:p>
          <a:p>
            <a:pPr algn="r" fontAlgn="auto">
              <a:spcBef>
                <a:spcPts val="0"/>
              </a:spcBef>
              <a:spcAft>
                <a:spcPts val="0"/>
              </a:spcAft>
              <a:defRPr/>
            </a:pPr>
            <a:r>
              <a:rPr lang="de-DE" sz="1600" kern="0" dirty="0">
                <a:solidFill>
                  <a:srgbClr val="000000"/>
                </a:solidFill>
                <a:latin typeface="Arial" charset="0"/>
                <a:cs typeface="+mn-cs"/>
              </a:rPr>
              <a:t>Test-</a:t>
            </a:r>
          </a:p>
          <a:p>
            <a:pPr algn="r" fontAlgn="auto">
              <a:spcBef>
                <a:spcPts val="0"/>
              </a:spcBef>
              <a:spcAft>
                <a:spcPts val="0"/>
              </a:spcAft>
              <a:defRPr/>
            </a:pPr>
            <a:r>
              <a:rPr lang="de-DE" sz="1600" kern="0" dirty="0" err="1">
                <a:solidFill>
                  <a:srgbClr val="000000"/>
                </a:solidFill>
                <a:latin typeface="Arial" charset="0"/>
                <a:cs typeface="+mn-cs"/>
              </a:rPr>
              <a:t>durchfühung</a:t>
            </a:r>
            <a:endParaRPr lang="de-DE" sz="1600" kern="0" dirty="0">
              <a:solidFill>
                <a:srgbClr val="000000"/>
              </a:solidFill>
              <a:latin typeface="Arial" charset="0"/>
              <a:cs typeface="+mn-cs"/>
            </a:endParaRPr>
          </a:p>
        </p:txBody>
      </p:sp>
      <p:sp>
        <p:nvSpPr>
          <p:cNvPr id="102" name="Abgerundetes Rechteck 2"/>
          <p:cNvSpPr>
            <a:spLocks noChangeArrowheads="1"/>
          </p:cNvSpPr>
          <p:nvPr/>
        </p:nvSpPr>
        <p:spPr bwMode="auto">
          <a:xfrm>
            <a:off x="6412928" y="1191613"/>
            <a:ext cx="2484226" cy="2460257"/>
          </a:xfrm>
          <a:prstGeom prst="roundRect">
            <a:avLst>
              <a:gd name="adj" fmla="val 16667"/>
            </a:avLst>
          </a:prstGeom>
          <a:solidFill>
            <a:srgbClr val="85AFD1">
              <a:lumMod val="20000"/>
              <a:lumOff val="80000"/>
            </a:srgbClr>
          </a:solidFill>
          <a:ln w="19050" algn="ctr">
            <a:solidFill>
              <a:srgbClr val="A6A6A6"/>
            </a:solidFill>
            <a:round/>
            <a:headEnd/>
            <a:tailEnd/>
          </a:ln>
        </p:spPr>
        <p:txBody>
          <a:bodyPr lIns="0" tIns="0" rIns="0" bIns="0" anchor="t"/>
          <a:lstStyle>
            <a:lvl1pPr>
              <a:spcBef>
                <a:spcPct val="20000"/>
              </a:spcBef>
              <a:buClr>
                <a:srgbClr val="006FB9"/>
              </a:buClr>
              <a:buChar char="•"/>
              <a:defRPr sz="2000">
                <a:solidFill>
                  <a:schemeClr val="tx1"/>
                </a:solidFill>
                <a:latin typeface="Arial" panose="020B0604020202020204" pitchFamily="34" charset="0"/>
              </a:defRPr>
            </a:lvl1pPr>
            <a:lvl2pPr marL="742950" indent="-285750">
              <a:spcBef>
                <a:spcPct val="20000"/>
              </a:spcBef>
              <a:buClr>
                <a:srgbClr val="006FB9"/>
              </a:buClr>
              <a:buFont typeface="Arial" panose="020B0604020202020204" pitchFamily="34" charset="0"/>
              <a:buChar char="–"/>
              <a:defRPr>
                <a:solidFill>
                  <a:schemeClr val="tx1"/>
                </a:solidFill>
                <a:latin typeface="Arial" panose="020B0604020202020204" pitchFamily="34" charset="0"/>
              </a:defRPr>
            </a:lvl2pPr>
            <a:lvl3pPr marL="1143000" indent="-228600">
              <a:spcBef>
                <a:spcPct val="20000"/>
              </a:spcBef>
              <a:buClr>
                <a:srgbClr val="A6A6A6"/>
              </a:buClr>
              <a:buChar char="•"/>
              <a:defRPr sz="1600">
                <a:solidFill>
                  <a:schemeClr val="tx1"/>
                </a:solidFill>
                <a:latin typeface="Arial" panose="020B0604020202020204" pitchFamily="34" charset="0"/>
              </a:defRPr>
            </a:lvl3pPr>
            <a:lvl4pPr marL="1600200" indent="-228600">
              <a:spcBef>
                <a:spcPct val="20000"/>
              </a:spcBef>
              <a:buClr>
                <a:srgbClr val="A6A6A6"/>
              </a:buClr>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Clr>
                <a:srgbClr val="A6A6A6"/>
              </a:buClr>
              <a:buFont typeface="Arial" panose="020B0604020202020204" pitchFamily="34" charset="0"/>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A6A6A6"/>
              </a:buClr>
              <a:buFont typeface="Arial" panose="020B0604020202020204" pitchFamily="34" charset="0"/>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A6A6A6"/>
              </a:buClr>
              <a:buFont typeface="Arial" panose="020B0604020202020204" pitchFamily="34" charset="0"/>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A6A6A6"/>
              </a:buClr>
              <a:buFont typeface="Arial" panose="020B0604020202020204" pitchFamily="34" charset="0"/>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A6A6A6"/>
              </a:buClr>
              <a:buFont typeface="Arial" panose="020B0604020202020204" pitchFamily="34" charset="0"/>
              <a:buChar char="»"/>
              <a:defRPr sz="1200">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pic>
        <p:nvPicPr>
          <p:cNvPr id="103" name="Grafik 10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9455" y="1768526"/>
            <a:ext cx="412970" cy="412970"/>
          </a:xfrm>
          <a:prstGeom prst="rect">
            <a:avLst/>
          </a:prstGeom>
          <a:ln>
            <a:solidFill>
              <a:srgbClr val="FFFFFF">
                <a:lumMod val="75000"/>
              </a:srgbClr>
            </a:solidFill>
          </a:ln>
        </p:spPr>
      </p:pic>
      <p:pic>
        <p:nvPicPr>
          <p:cNvPr id="104" name="Grafik 103"/>
          <p:cNvPicPr>
            <a:picLocks noChangeAspect="1"/>
          </p:cNvPicPr>
          <p:nvPr/>
        </p:nvPicPr>
        <p:blipFill>
          <a:blip r:embed="rId4"/>
          <a:stretch>
            <a:fillRect/>
          </a:stretch>
        </p:blipFill>
        <p:spPr>
          <a:xfrm>
            <a:off x="341372" y="1874828"/>
            <a:ext cx="1048106" cy="294857"/>
          </a:xfrm>
          <a:prstGeom prst="rect">
            <a:avLst/>
          </a:prstGeom>
          <a:ln>
            <a:solidFill>
              <a:srgbClr val="FFFFFF">
                <a:lumMod val="75000"/>
              </a:srgbClr>
            </a:solidFill>
          </a:ln>
        </p:spPr>
      </p:pic>
      <p:sp>
        <p:nvSpPr>
          <p:cNvPr id="105" name="Rechteck 104"/>
          <p:cNvSpPr/>
          <p:nvPr/>
        </p:nvSpPr>
        <p:spPr bwMode="auto">
          <a:xfrm>
            <a:off x="7803444" y="999877"/>
            <a:ext cx="839117" cy="914400"/>
          </a:xfrm>
          <a:prstGeom prst="rect">
            <a:avLst/>
          </a:prstGeom>
          <a:noFill/>
          <a:ln w="1905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fontAlgn="auto">
              <a:spcBef>
                <a:spcPts val="0"/>
              </a:spcBef>
              <a:spcAft>
                <a:spcPts val="0"/>
              </a:spcAft>
              <a:defRPr/>
            </a:pPr>
            <a:r>
              <a:rPr lang="de-DE" kern="0" dirty="0">
                <a:solidFill>
                  <a:srgbClr val="000000"/>
                </a:solidFill>
                <a:latin typeface="Arial" charset="0"/>
                <a:cs typeface="+mn-cs"/>
              </a:rPr>
              <a:t>TFS</a:t>
            </a:r>
          </a:p>
          <a:p>
            <a:pPr fontAlgn="auto">
              <a:spcBef>
                <a:spcPts val="0"/>
              </a:spcBef>
              <a:spcAft>
                <a:spcPts val="0"/>
              </a:spcAft>
              <a:defRPr/>
            </a:pPr>
            <a:r>
              <a:rPr lang="de-DE" sz="1400" u="sng" kern="0" dirty="0">
                <a:solidFill>
                  <a:srgbClr val="000000"/>
                </a:solidFill>
                <a:latin typeface="Arial" charset="0"/>
                <a:cs typeface="+mn-cs"/>
              </a:rPr>
              <a:t>(Kanban)</a:t>
            </a:r>
          </a:p>
        </p:txBody>
      </p:sp>
      <p:pic>
        <p:nvPicPr>
          <p:cNvPr id="106" name="Grafik 105"/>
          <p:cNvPicPr>
            <a:picLocks noChangeAspect="1"/>
          </p:cNvPicPr>
          <p:nvPr/>
        </p:nvPicPr>
        <p:blipFill>
          <a:blip r:embed="rId5"/>
          <a:stretch>
            <a:fillRect/>
          </a:stretch>
        </p:blipFill>
        <p:spPr>
          <a:xfrm>
            <a:off x="349174" y="3178144"/>
            <a:ext cx="1176006" cy="294002"/>
          </a:xfrm>
          <a:prstGeom prst="rect">
            <a:avLst/>
          </a:prstGeom>
          <a:ln>
            <a:solidFill>
              <a:srgbClr val="FFFFFF">
                <a:lumMod val="75000"/>
              </a:srgbClr>
            </a:solidFill>
          </a:ln>
        </p:spPr>
      </p:pic>
      <p:sp>
        <p:nvSpPr>
          <p:cNvPr id="107" name="Ellipse 106"/>
          <p:cNvSpPr/>
          <p:nvPr/>
        </p:nvSpPr>
        <p:spPr bwMode="auto">
          <a:xfrm>
            <a:off x="6936391" y="1741011"/>
            <a:ext cx="468000" cy="468000"/>
          </a:xfrm>
          <a:prstGeom prst="ellipse">
            <a:avLst/>
          </a:prstGeom>
          <a:solidFill>
            <a:srgbClr val="006FB9"/>
          </a:solidFill>
          <a:ln w="19050" cap="flat" cmpd="sng" algn="ctr">
            <a:solidFill>
              <a:srgbClr val="FFFF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auto">
              <a:spcBef>
                <a:spcPts val="0"/>
              </a:spcBef>
              <a:spcAft>
                <a:spcPts val="0"/>
              </a:spcAft>
              <a:defRPr/>
            </a:pPr>
            <a:r>
              <a:rPr lang="de-DE" sz="2800" b="1" kern="0" dirty="0">
                <a:solidFill>
                  <a:srgbClr val="FFFFFF"/>
                </a:solidFill>
                <a:latin typeface="Arial" charset="0"/>
                <a:cs typeface="+mn-cs"/>
                <a:sym typeface="Wingdings" panose="05000000000000000000" pitchFamily="2" charset="2"/>
              </a:rPr>
              <a:t></a:t>
            </a:r>
            <a:endParaRPr lang="de-DE" sz="3200" b="1" kern="0" dirty="0">
              <a:solidFill>
                <a:srgbClr val="FFFFFF"/>
              </a:solidFill>
              <a:latin typeface="Arial" charset="0"/>
              <a:cs typeface="+mn-cs"/>
            </a:endParaRPr>
          </a:p>
        </p:txBody>
      </p:sp>
      <p:sp>
        <p:nvSpPr>
          <p:cNvPr id="108" name="Textfeld 107"/>
          <p:cNvSpPr txBox="1"/>
          <p:nvPr/>
        </p:nvSpPr>
        <p:spPr>
          <a:xfrm>
            <a:off x="6502209" y="1295503"/>
            <a:ext cx="1347382" cy="304130"/>
          </a:xfrm>
          <a:prstGeom prst="rect">
            <a:avLst/>
          </a:prstGeom>
          <a:noFill/>
          <a:ln w="19050" cap="flat" cmpd="sng" algn="ctr">
            <a:noFill/>
            <a:prstDash val="solid"/>
            <a:round/>
            <a:headEnd type="none" w="med" len="med"/>
            <a:tailEnd type="none" w="med" len="med"/>
          </a:ln>
          <a:effectLst/>
        </p:spPr>
        <p:txBody>
          <a:bodyPr lIns="0" tIns="0" rIns="0" bIns="0" anchor="ctr"/>
          <a:lstStyle>
            <a:defPPr>
              <a:defRPr lang="de-DE"/>
            </a:defPPr>
            <a:lvl1pPr marL="0" marR="0" lvl="0" indent="0" defTabSz="914400" eaLnBrk="1" fontAlgn="auto" latinLnBrk="0" hangingPunct="1">
              <a:lnSpc>
                <a:spcPct val="100000"/>
              </a:lnSpc>
              <a:spcBef>
                <a:spcPts val="0"/>
              </a:spcBef>
              <a:spcAft>
                <a:spcPts val="0"/>
              </a:spcAft>
              <a:buClrTx/>
              <a:buSzTx/>
              <a:buFontTx/>
              <a:buNone/>
              <a:tabLst/>
              <a:defRPr kumimoji="0" sz="1200" b="0" i="0" u="none" strike="noStrike" kern="0" cap="none" spc="0" normalizeH="0" baseline="0">
                <a:ln>
                  <a:noFill/>
                </a:ln>
                <a:solidFill>
                  <a:srgbClr val="000000"/>
                </a:solidFill>
                <a:effectLst/>
                <a:uLnTx/>
                <a:uFillTx/>
              </a:defRPr>
            </a:lvl1pPr>
          </a:lstStyle>
          <a:p>
            <a:pPr algn="ctr">
              <a:defRPr/>
            </a:pPr>
            <a:r>
              <a:rPr lang="de-DE" sz="1600" dirty="0">
                <a:latin typeface="Arial" charset="0"/>
                <a:cs typeface="+mn-cs"/>
                <a:sym typeface="Wingdings" panose="05000000000000000000" pitchFamily="2" charset="2"/>
              </a:rPr>
              <a:t>Incidents</a:t>
            </a:r>
            <a:endParaRPr lang="de-DE" sz="1600" dirty="0">
              <a:latin typeface="Arial" charset="0"/>
              <a:cs typeface="+mn-cs"/>
            </a:endParaRPr>
          </a:p>
        </p:txBody>
      </p:sp>
      <p:sp>
        <p:nvSpPr>
          <p:cNvPr id="57" name="Textfeld 56"/>
          <p:cNvSpPr txBox="1"/>
          <p:nvPr/>
        </p:nvSpPr>
        <p:spPr>
          <a:xfrm>
            <a:off x="1821776" y="1295503"/>
            <a:ext cx="1389133" cy="304130"/>
          </a:xfrm>
          <a:prstGeom prst="rect">
            <a:avLst/>
          </a:prstGeom>
          <a:noFill/>
          <a:ln w="19050" cap="flat" cmpd="sng" algn="ctr">
            <a:noFill/>
            <a:prstDash val="solid"/>
            <a:round/>
            <a:headEnd type="none" w="med" len="med"/>
            <a:tailEnd type="none" w="med" len="med"/>
          </a:ln>
          <a:effectLst/>
        </p:spPr>
        <p:txBody>
          <a:bodyPr lIns="0" tIns="0" rIns="0" bIns="0" anchor="ctr"/>
          <a:lstStyle>
            <a:defPPr>
              <a:defRPr lang="de-DE"/>
            </a:defPPr>
            <a:lvl1pPr marL="0" marR="0" lvl="0" indent="0" defTabSz="914400" eaLnBrk="1" fontAlgn="auto" latinLnBrk="0" hangingPunct="1">
              <a:lnSpc>
                <a:spcPct val="100000"/>
              </a:lnSpc>
              <a:spcBef>
                <a:spcPts val="0"/>
              </a:spcBef>
              <a:spcAft>
                <a:spcPts val="0"/>
              </a:spcAft>
              <a:buClrTx/>
              <a:buSzTx/>
              <a:buFontTx/>
              <a:buNone/>
              <a:tabLst/>
              <a:defRPr kumimoji="0" sz="1200" b="0" i="0" u="none" strike="noStrike" kern="0" cap="none" spc="0" normalizeH="0" baseline="0">
                <a:ln>
                  <a:noFill/>
                </a:ln>
                <a:solidFill>
                  <a:srgbClr val="000000"/>
                </a:solidFill>
                <a:effectLst/>
                <a:uLnTx/>
                <a:uFillTx/>
              </a:defRPr>
            </a:lvl1pPr>
          </a:lstStyle>
          <a:p>
            <a:pPr algn="ctr">
              <a:defRPr/>
            </a:pPr>
            <a:r>
              <a:rPr lang="de-DE" sz="1600" dirty="0">
                <a:latin typeface="Arial" charset="0"/>
                <a:cs typeface="+mn-cs"/>
                <a:sym typeface="Wingdings" panose="05000000000000000000" pitchFamily="2" charset="2"/>
              </a:rPr>
              <a:t>Anforder-</a:t>
            </a:r>
            <a:r>
              <a:rPr lang="de-DE" sz="1600" dirty="0" err="1">
                <a:latin typeface="Arial" charset="0"/>
                <a:cs typeface="+mn-cs"/>
                <a:sym typeface="Wingdings" panose="05000000000000000000" pitchFamily="2" charset="2"/>
              </a:rPr>
              <a:t>ungen</a:t>
            </a:r>
            <a:endParaRPr lang="de-DE" sz="1600" dirty="0">
              <a:latin typeface="Arial" charset="0"/>
              <a:cs typeface="+mn-cs"/>
            </a:endParaRPr>
          </a:p>
        </p:txBody>
      </p:sp>
      <p:sp>
        <p:nvSpPr>
          <p:cNvPr id="58" name="Ellipse 57"/>
          <p:cNvSpPr/>
          <p:nvPr/>
        </p:nvSpPr>
        <p:spPr bwMode="auto">
          <a:xfrm>
            <a:off x="2277499" y="1743710"/>
            <a:ext cx="468000" cy="468000"/>
          </a:xfrm>
          <a:prstGeom prst="ellipse">
            <a:avLst/>
          </a:prstGeom>
          <a:solidFill>
            <a:srgbClr val="006FB9"/>
          </a:solidFill>
          <a:ln w="19050" cap="flat" cmpd="sng" algn="ctr">
            <a:solidFill>
              <a:srgbClr val="FFFF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auto">
              <a:spcBef>
                <a:spcPts val="0"/>
              </a:spcBef>
              <a:spcAft>
                <a:spcPts val="0"/>
              </a:spcAft>
              <a:defRPr/>
            </a:pPr>
            <a:r>
              <a:rPr lang="de-DE" sz="2800" b="1" kern="0" dirty="0">
                <a:solidFill>
                  <a:srgbClr val="FFFFFF"/>
                </a:solidFill>
                <a:latin typeface="Arial" charset="0"/>
                <a:cs typeface="+mn-cs"/>
                <a:sym typeface="Wingdings" panose="05000000000000000000" pitchFamily="2" charset="2"/>
              </a:rPr>
              <a:t></a:t>
            </a:r>
            <a:endParaRPr lang="de-DE" sz="3200" b="1" kern="0" dirty="0">
              <a:solidFill>
                <a:srgbClr val="FFFFFF"/>
              </a:solidFill>
              <a:latin typeface="Arial" charset="0"/>
              <a:cs typeface="+mn-cs"/>
            </a:endParaRPr>
          </a:p>
        </p:txBody>
      </p:sp>
      <p:sp>
        <p:nvSpPr>
          <p:cNvPr id="46" name="Ellipse 45"/>
          <p:cNvSpPr/>
          <p:nvPr/>
        </p:nvSpPr>
        <p:spPr bwMode="auto">
          <a:xfrm>
            <a:off x="6909046" y="2942118"/>
            <a:ext cx="468000" cy="468000"/>
          </a:xfrm>
          <a:prstGeom prst="ellipse">
            <a:avLst/>
          </a:prstGeom>
          <a:solidFill>
            <a:srgbClr val="006FB9"/>
          </a:solidFill>
          <a:ln w="19050" cap="flat" cmpd="sng" algn="ctr">
            <a:solidFill>
              <a:srgbClr val="FFFF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auto">
              <a:spcBef>
                <a:spcPts val="0"/>
              </a:spcBef>
              <a:spcAft>
                <a:spcPts val="0"/>
              </a:spcAft>
              <a:defRPr/>
            </a:pPr>
            <a:r>
              <a:rPr lang="de-DE" sz="2800" b="1" kern="0" dirty="0">
                <a:solidFill>
                  <a:srgbClr val="FFFFFF"/>
                </a:solidFill>
                <a:latin typeface="Arial" charset="0"/>
                <a:cs typeface="+mn-cs"/>
                <a:sym typeface="Wingdings" panose="05000000000000000000" pitchFamily="2" charset="2"/>
              </a:rPr>
              <a:t></a:t>
            </a:r>
            <a:endParaRPr lang="de-DE" sz="3200" b="1" kern="0" dirty="0">
              <a:solidFill>
                <a:srgbClr val="FFFFFF"/>
              </a:solidFill>
              <a:latin typeface="Arial" charset="0"/>
              <a:cs typeface="+mn-cs"/>
            </a:endParaRPr>
          </a:p>
        </p:txBody>
      </p:sp>
      <p:sp>
        <p:nvSpPr>
          <p:cNvPr id="47" name="Textfeld 46"/>
          <p:cNvSpPr txBox="1"/>
          <p:nvPr/>
        </p:nvSpPr>
        <p:spPr>
          <a:xfrm>
            <a:off x="6469355" y="2511547"/>
            <a:ext cx="1347382" cy="304130"/>
          </a:xfrm>
          <a:prstGeom prst="rect">
            <a:avLst/>
          </a:prstGeom>
          <a:noFill/>
          <a:ln w="19050" cap="flat" cmpd="sng" algn="ctr">
            <a:noFill/>
            <a:prstDash val="solid"/>
            <a:round/>
            <a:headEnd type="none" w="med" len="med"/>
            <a:tailEnd type="none" w="med" len="med"/>
          </a:ln>
          <a:effectLst/>
        </p:spPr>
        <p:txBody>
          <a:bodyPr lIns="0" tIns="0" rIns="0" bIns="0" anchor="ctr"/>
          <a:lstStyle>
            <a:defPPr>
              <a:defRPr lang="de-DE"/>
            </a:defPPr>
            <a:lvl1pPr marL="0" marR="0" lvl="0" indent="0" defTabSz="914400" eaLnBrk="1" fontAlgn="auto" latinLnBrk="0" hangingPunct="1">
              <a:lnSpc>
                <a:spcPct val="100000"/>
              </a:lnSpc>
              <a:spcBef>
                <a:spcPts val="0"/>
              </a:spcBef>
              <a:spcAft>
                <a:spcPts val="0"/>
              </a:spcAft>
              <a:buClrTx/>
              <a:buSzTx/>
              <a:buFontTx/>
              <a:buNone/>
              <a:tabLst/>
              <a:defRPr kumimoji="0" sz="1200" b="0" i="0" u="none" strike="noStrike" kern="0" cap="none" spc="0" normalizeH="0" baseline="0">
                <a:ln>
                  <a:noFill/>
                </a:ln>
                <a:solidFill>
                  <a:srgbClr val="000000"/>
                </a:solidFill>
                <a:effectLst/>
                <a:uLnTx/>
                <a:uFillTx/>
              </a:defRPr>
            </a:lvl1pPr>
          </a:lstStyle>
          <a:p>
            <a:pPr algn="ctr">
              <a:defRPr/>
            </a:pPr>
            <a:r>
              <a:rPr lang="de-DE" sz="1600" dirty="0">
                <a:latin typeface="Arial" charset="0"/>
                <a:cs typeface="+mn-cs"/>
                <a:sym typeface="Wingdings" panose="05000000000000000000" pitchFamily="2" charset="2"/>
              </a:rPr>
              <a:t>Arbeitspakete</a:t>
            </a:r>
          </a:p>
        </p:txBody>
      </p:sp>
      <p:sp>
        <p:nvSpPr>
          <p:cNvPr id="48" name="Pfeil nach rechts 47"/>
          <p:cNvSpPr/>
          <p:nvPr/>
        </p:nvSpPr>
        <p:spPr bwMode="auto">
          <a:xfrm>
            <a:off x="2746331" y="1827620"/>
            <a:ext cx="535076" cy="294782"/>
          </a:xfrm>
          <a:prstGeom prst="rightArrow">
            <a:avLst>
              <a:gd name="adj1" fmla="val 31200"/>
              <a:gd name="adj2" fmla="val 50000"/>
            </a:avLst>
          </a:prstGeom>
          <a:solidFill>
            <a:srgbClr val="85AFD1">
              <a:lumMod val="50000"/>
            </a:srgbClr>
          </a:solidFill>
          <a:ln w="19050" cap="flat" cmpd="sng" algn="ctr">
            <a:solidFill>
              <a:srgbClr val="FFFFFF"/>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fontAlgn="auto">
              <a:spcBef>
                <a:spcPts val="0"/>
              </a:spcBef>
              <a:spcAft>
                <a:spcPts val="0"/>
              </a:spcAft>
              <a:defRPr/>
            </a:pPr>
            <a:endParaRPr lang="de-DE" kern="0">
              <a:solidFill>
                <a:srgbClr val="000000"/>
              </a:solidFill>
              <a:latin typeface="Arial" charset="0"/>
              <a:cs typeface="+mn-cs"/>
            </a:endParaRPr>
          </a:p>
        </p:txBody>
      </p:sp>
      <p:sp>
        <p:nvSpPr>
          <p:cNvPr id="49" name="Pfeil nach rechts 48"/>
          <p:cNvSpPr/>
          <p:nvPr/>
        </p:nvSpPr>
        <p:spPr bwMode="auto">
          <a:xfrm>
            <a:off x="3765737" y="1827620"/>
            <a:ext cx="533704" cy="294782"/>
          </a:xfrm>
          <a:prstGeom prst="rightArrow">
            <a:avLst>
              <a:gd name="adj1" fmla="val 31200"/>
              <a:gd name="adj2" fmla="val 50000"/>
            </a:avLst>
          </a:prstGeom>
          <a:solidFill>
            <a:srgbClr val="85AFD1">
              <a:lumMod val="50000"/>
            </a:srgbClr>
          </a:solidFill>
          <a:ln w="19050" cap="flat" cmpd="sng" algn="ctr">
            <a:solidFill>
              <a:srgbClr val="FFFFFF"/>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fontAlgn="auto">
              <a:spcBef>
                <a:spcPts val="0"/>
              </a:spcBef>
              <a:spcAft>
                <a:spcPts val="0"/>
              </a:spcAft>
              <a:defRPr/>
            </a:pPr>
            <a:endParaRPr lang="de-DE" kern="0">
              <a:solidFill>
                <a:srgbClr val="000000"/>
              </a:solidFill>
              <a:latin typeface="Arial" charset="0"/>
              <a:cs typeface="+mn-cs"/>
            </a:endParaRPr>
          </a:p>
        </p:txBody>
      </p:sp>
      <p:sp>
        <p:nvSpPr>
          <p:cNvPr id="50" name="Pfeil nach links und rechts 49"/>
          <p:cNvSpPr/>
          <p:nvPr/>
        </p:nvSpPr>
        <p:spPr bwMode="auto">
          <a:xfrm>
            <a:off x="5785039" y="1824639"/>
            <a:ext cx="1151352" cy="295200"/>
          </a:xfrm>
          <a:prstGeom prst="leftRightArrow">
            <a:avLst>
              <a:gd name="adj1" fmla="val 26535"/>
              <a:gd name="adj2" fmla="val 50000"/>
            </a:avLst>
          </a:prstGeom>
          <a:solidFill>
            <a:srgbClr val="85AFD1">
              <a:lumMod val="50000"/>
            </a:srgbClr>
          </a:solidFill>
          <a:ln w="19050" cap="flat" cmpd="sng" algn="ctr">
            <a:solidFill>
              <a:srgbClr val="FFFFFF"/>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fontAlgn="auto">
              <a:spcBef>
                <a:spcPts val="0"/>
              </a:spcBef>
              <a:spcAft>
                <a:spcPts val="0"/>
              </a:spcAft>
              <a:defRPr/>
            </a:pPr>
            <a:endParaRPr lang="de-DE" kern="0">
              <a:solidFill>
                <a:srgbClr val="000000"/>
              </a:solidFill>
              <a:latin typeface="Arial" charset="0"/>
              <a:cs typeface="+mn-cs"/>
            </a:endParaRPr>
          </a:p>
        </p:txBody>
      </p:sp>
      <p:sp>
        <p:nvSpPr>
          <p:cNvPr id="51" name="Pfeil nach rechts 50"/>
          <p:cNvSpPr/>
          <p:nvPr/>
        </p:nvSpPr>
        <p:spPr bwMode="auto">
          <a:xfrm>
            <a:off x="4774170" y="1827620"/>
            <a:ext cx="536140" cy="294782"/>
          </a:xfrm>
          <a:prstGeom prst="rightArrow">
            <a:avLst>
              <a:gd name="adj1" fmla="val 31200"/>
              <a:gd name="adj2" fmla="val 50000"/>
            </a:avLst>
          </a:prstGeom>
          <a:solidFill>
            <a:srgbClr val="85AFD1">
              <a:lumMod val="50000"/>
            </a:srgbClr>
          </a:solidFill>
          <a:ln w="19050" cap="flat" cmpd="sng" algn="ctr">
            <a:solidFill>
              <a:srgbClr val="FFFFFF"/>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fontAlgn="auto">
              <a:spcBef>
                <a:spcPts val="0"/>
              </a:spcBef>
              <a:spcAft>
                <a:spcPts val="0"/>
              </a:spcAft>
              <a:defRPr/>
            </a:pPr>
            <a:endParaRPr lang="de-DE" kern="0">
              <a:solidFill>
                <a:srgbClr val="000000"/>
              </a:solidFill>
              <a:latin typeface="Arial" charset="0"/>
              <a:cs typeface="+mn-cs"/>
            </a:endParaRPr>
          </a:p>
        </p:txBody>
      </p:sp>
      <p:sp>
        <p:nvSpPr>
          <p:cNvPr id="55" name="Pfeil nach links und rechts 54"/>
          <p:cNvSpPr/>
          <p:nvPr/>
        </p:nvSpPr>
        <p:spPr bwMode="auto">
          <a:xfrm rot="5400000">
            <a:off x="3131110" y="2470067"/>
            <a:ext cx="772964" cy="295200"/>
          </a:xfrm>
          <a:prstGeom prst="leftRightArrow">
            <a:avLst>
              <a:gd name="adj1" fmla="val 26535"/>
              <a:gd name="adj2" fmla="val 50000"/>
            </a:avLst>
          </a:prstGeom>
          <a:solidFill>
            <a:srgbClr val="85AFD1">
              <a:lumMod val="50000"/>
            </a:srgbClr>
          </a:solidFill>
          <a:ln w="19050" cap="flat" cmpd="sng" algn="ctr">
            <a:solidFill>
              <a:srgbClr val="FFFFFF"/>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fontAlgn="auto">
              <a:spcBef>
                <a:spcPts val="0"/>
              </a:spcBef>
              <a:spcAft>
                <a:spcPts val="0"/>
              </a:spcAft>
              <a:defRPr/>
            </a:pPr>
            <a:endParaRPr lang="de-DE" kern="0">
              <a:solidFill>
                <a:srgbClr val="000000"/>
              </a:solidFill>
              <a:latin typeface="Arial" charset="0"/>
              <a:cs typeface="+mn-cs"/>
            </a:endParaRPr>
          </a:p>
        </p:txBody>
      </p:sp>
      <p:sp>
        <p:nvSpPr>
          <p:cNvPr id="59" name="Pfeil nach links und rechts 58"/>
          <p:cNvSpPr/>
          <p:nvPr/>
        </p:nvSpPr>
        <p:spPr bwMode="auto">
          <a:xfrm rot="5400000">
            <a:off x="4155553" y="2467870"/>
            <a:ext cx="772964" cy="295200"/>
          </a:xfrm>
          <a:prstGeom prst="leftRightArrow">
            <a:avLst>
              <a:gd name="adj1" fmla="val 26535"/>
              <a:gd name="adj2" fmla="val 50000"/>
            </a:avLst>
          </a:prstGeom>
          <a:solidFill>
            <a:srgbClr val="85AFD1">
              <a:lumMod val="50000"/>
            </a:srgbClr>
          </a:solidFill>
          <a:ln w="19050" cap="flat" cmpd="sng" algn="ctr">
            <a:solidFill>
              <a:srgbClr val="FFFFFF"/>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fontAlgn="auto">
              <a:spcBef>
                <a:spcPts val="0"/>
              </a:spcBef>
              <a:spcAft>
                <a:spcPts val="0"/>
              </a:spcAft>
              <a:defRPr/>
            </a:pPr>
            <a:endParaRPr lang="de-DE" kern="0">
              <a:solidFill>
                <a:srgbClr val="000000"/>
              </a:solidFill>
              <a:latin typeface="Arial" charset="0"/>
              <a:cs typeface="+mn-cs"/>
            </a:endParaRPr>
          </a:p>
        </p:txBody>
      </p:sp>
      <p:sp>
        <p:nvSpPr>
          <p:cNvPr id="60" name="Pfeil nach links und rechts 59"/>
          <p:cNvSpPr/>
          <p:nvPr/>
        </p:nvSpPr>
        <p:spPr bwMode="auto">
          <a:xfrm rot="3110157">
            <a:off x="3447079" y="2485403"/>
            <a:ext cx="1129863" cy="295200"/>
          </a:xfrm>
          <a:prstGeom prst="leftRightArrow">
            <a:avLst>
              <a:gd name="adj1" fmla="val 26535"/>
              <a:gd name="adj2" fmla="val 50000"/>
            </a:avLst>
          </a:prstGeom>
          <a:solidFill>
            <a:srgbClr val="85AFD1">
              <a:lumMod val="50000"/>
            </a:srgbClr>
          </a:solidFill>
          <a:ln w="19050" cap="flat" cmpd="sng" algn="ctr">
            <a:solidFill>
              <a:srgbClr val="FFFFFF"/>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fontAlgn="auto">
              <a:spcBef>
                <a:spcPts val="0"/>
              </a:spcBef>
              <a:spcAft>
                <a:spcPts val="0"/>
              </a:spcAft>
              <a:defRPr/>
            </a:pPr>
            <a:endParaRPr lang="de-DE" kern="0">
              <a:solidFill>
                <a:srgbClr val="000000"/>
              </a:solidFill>
              <a:latin typeface="Arial" charset="0"/>
              <a:cs typeface="+mn-cs"/>
            </a:endParaRPr>
          </a:p>
        </p:txBody>
      </p:sp>
      <p:sp>
        <p:nvSpPr>
          <p:cNvPr id="61" name="Pfeil nach links und rechts 60"/>
          <p:cNvSpPr/>
          <p:nvPr/>
        </p:nvSpPr>
        <p:spPr bwMode="auto">
          <a:xfrm rot="7650766">
            <a:off x="3474264" y="2480792"/>
            <a:ext cx="1129863" cy="295200"/>
          </a:xfrm>
          <a:prstGeom prst="leftRightArrow">
            <a:avLst>
              <a:gd name="adj1" fmla="val 26535"/>
              <a:gd name="adj2" fmla="val 50000"/>
            </a:avLst>
          </a:prstGeom>
          <a:solidFill>
            <a:srgbClr val="85AFD1">
              <a:lumMod val="50000"/>
            </a:srgbClr>
          </a:solidFill>
          <a:ln w="19050" cap="flat" cmpd="sng" algn="ctr">
            <a:solidFill>
              <a:srgbClr val="FFFFFF"/>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fontAlgn="auto">
              <a:spcBef>
                <a:spcPts val="0"/>
              </a:spcBef>
              <a:spcAft>
                <a:spcPts val="0"/>
              </a:spcAft>
              <a:defRPr/>
            </a:pPr>
            <a:endParaRPr lang="de-DE" kern="0">
              <a:solidFill>
                <a:srgbClr val="000000"/>
              </a:solidFill>
              <a:latin typeface="Arial" charset="0"/>
              <a:cs typeface="+mn-cs"/>
            </a:endParaRPr>
          </a:p>
        </p:txBody>
      </p:sp>
      <p:sp>
        <p:nvSpPr>
          <p:cNvPr id="63" name="Pfeil nach links und rechts 62"/>
          <p:cNvSpPr/>
          <p:nvPr/>
        </p:nvSpPr>
        <p:spPr bwMode="auto">
          <a:xfrm rot="3427409">
            <a:off x="3440470" y="3694480"/>
            <a:ext cx="958866" cy="295200"/>
          </a:xfrm>
          <a:prstGeom prst="leftRightArrow">
            <a:avLst>
              <a:gd name="adj1" fmla="val 26535"/>
              <a:gd name="adj2" fmla="val 50000"/>
            </a:avLst>
          </a:prstGeom>
          <a:solidFill>
            <a:srgbClr val="85AFD1">
              <a:lumMod val="50000"/>
            </a:srgbClr>
          </a:solidFill>
          <a:ln w="19050" cap="flat" cmpd="sng" algn="ctr">
            <a:solidFill>
              <a:srgbClr val="FFFFFF"/>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fontAlgn="auto">
              <a:spcBef>
                <a:spcPts val="0"/>
              </a:spcBef>
              <a:spcAft>
                <a:spcPts val="0"/>
              </a:spcAft>
              <a:defRPr/>
            </a:pPr>
            <a:endParaRPr lang="de-DE" kern="0">
              <a:solidFill>
                <a:srgbClr val="000000"/>
              </a:solidFill>
              <a:latin typeface="Arial" charset="0"/>
              <a:cs typeface="+mn-cs"/>
            </a:endParaRPr>
          </a:p>
        </p:txBody>
      </p:sp>
      <p:sp>
        <p:nvSpPr>
          <p:cNvPr id="67" name="Pfeil nach links und rechts 66"/>
          <p:cNvSpPr/>
          <p:nvPr/>
        </p:nvSpPr>
        <p:spPr bwMode="auto">
          <a:xfrm rot="5400000">
            <a:off x="4150135" y="3711028"/>
            <a:ext cx="772964" cy="295200"/>
          </a:xfrm>
          <a:prstGeom prst="leftRightArrow">
            <a:avLst>
              <a:gd name="adj1" fmla="val 26535"/>
              <a:gd name="adj2" fmla="val 50000"/>
            </a:avLst>
          </a:prstGeom>
          <a:solidFill>
            <a:srgbClr val="85AFD1">
              <a:lumMod val="50000"/>
            </a:srgbClr>
          </a:solidFill>
          <a:ln w="19050" cap="flat" cmpd="sng" algn="ctr">
            <a:solidFill>
              <a:srgbClr val="FFFFFF"/>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fontAlgn="auto">
              <a:spcBef>
                <a:spcPts val="0"/>
              </a:spcBef>
              <a:spcAft>
                <a:spcPts val="0"/>
              </a:spcAft>
              <a:defRPr/>
            </a:pPr>
            <a:endParaRPr lang="de-DE" kern="0">
              <a:solidFill>
                <a:srgbClr val="000000"/>
              </a:solidFill>
              <a:latin typeface="Arial" charset="0"/>
              <a:cs typeface="+mn-cs"/>
            </a:endParaRPr>
          </a:p>
        </p:txBody>
      </p:sp>
      <p:sp>
        <p:nvSpPr>
          <p:cNvPr id="4" name="Rechteckige Legende 3"/>
          <p:cNvSpPr/>
          <p:nvPr/>
        </p:nvSpPr>
        <p:spPr>
          <a:xfrm rot="5400000">
            <a:off x="4392485" y="116579"/>
            <a:ext cx="3132152" cy="5000414"/>
          </a:xfrm>
          <a:prstGeom prst="wedgeRectCallout">
            <a:avLst>
              <a:gd name="adj1" fmla="val -20588"/>
              <a:gd name="adj2" fmla="val 63762"/>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4" name="Picture 13"/>
          <p:cNvPicPr>
            <a:picLocks noChangeAspect="1"/>
          </p:cNvPicPr>
          <p:nvPr/>
        </p:nvPicPr>
        <p:blipFill>
          <a:blip r:embed="rId6"/>
          <a:stretch>
            <a:fillRect/>
          </a:stretch>
        </p:blipFill>
        <p:spPr>
          <a:xfrm>
            <a:off x="3560398" y="1118673"/>
            <a:ext cx="4828026" cy="2965245"/>
          </a:xfrm>
          <a:prstGeom prst="rect">
            <a:avLst/>
          </a:prstGeom>
        </p:spPr>
      </p:pic>
      <p:sp>
        <p:nvSpPr>
          <p:cNvPr id="98" name="Abgerundetes Rechteck 97"/>
          <p:cNvSpPr/>
          <p:nvPr/>
        </p:nvSpPr>
        <p:spPr>
          <a:xfrm>
            <a:off x="6615734" y="2444798"/>
            <a:ext cx="1656184" cy="386423"/>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Anforderung</a:t>
            </a:r>
          </a:p>
        </p:txBody>
      </p:sp>
      <p:sp>
        <p:nvSpPr>
          <p:cNvPr id="76" name="Abgerundetes Rechteck 75"/>
          <p:cNvSpPr/>
          <p:nvPr/>
        </p:nvSpPr>
        <p:spPr>
          <a:xfrm>
            <a:off x="6615734" y="1197533"/>
            <a:ext cx="1656184" cy="386423"/>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User Story</a:t>
            </a:r>
          </a:p>
        </p:txBody>
      </p:sp>
    </p:spTree>
    <p:extLst>
      <p:ext uri="{BB962C8B-B14F-4D97-AF65-F5344CB8AC3E}">
        <p14:creationId xmlns:p14="http://schemas.microsoft.com/office/powerpoint/2010/main" val="42785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98"/>
                                        </p:tgtEl>
                                        <p:attrNameLst>
                                          <p:attrName>style.visibility</p:attrName>
                                        </p:attrNameLst>
                                      </p:cBhvr>
                                      <p:to>
                                        <p:strVal val="visible"/>
                                      </p:to>
                                    </p:set>
                                  </p:childTnLst>
                                </p:cTn>
                              </p:par>
                              <p:par>
                                <p:cTn id="7" presetID="1" presetClass="entr" presetSubtype="0" fill="hold" grpId="0" nodeType="withEffect">
                                  <p:stCondLst>
                                    <p:cond delay="1000"/>
                                  </p:stCondLst>
                                  <p:childTnLst>
                                    <p:set>
                                      <p:cBhvr>
                                        <p:cTn id="8"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7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8"/>
          </p:nvPr>
        </p:nvSpPr>
        <p:spPr/>
        <p:txBody>
          <a:bodyPr/>
          <a:lstStyle/>
          <a:p>
            <a:r>
              <a:rPr lang="de-DE" dirty="0" err="1">
                <a:solidFill>
                  <a:schemeClr val="accent5">
                    <a:lumMod val="75000"/>
                  </a:schemeClr>
                </a:solidFill>
              </a:rPr>
              <a:t>Application</a:t>
            </a:r>
            <a:r>
              <a:rPr lang="de-DE" dirty="0">
                <a:solidFill>
                  <a:schemeClr val="accent5">
                    <a:lumMod val="75000"/>
                  </a:schemeClr>
                </a:solidFill>
              </a:rPr>
              <a:t> </a:t>
            </a:r>
            <a:r>
              <a:rPr lang="de-DE" dirty="0" err="1">
                <a:solidFill>
                  <a:schemeClr val="accent5">
                    <a:lumMod val="75000"/>
                  </a:schemeClr>
                </a:solidFill>
              </a:rPr>
              <a:t>under</a:t>
            </a:r>
            <a:r>
              <a:rPr lang="de-DE" dirty="0">
                <a:solidFill>
                  <a:schemeClr val="accent5">
                    <a:lumMod val="75000"/>
                  </a:schemeClr>
                </a:solidFill>
              </a:rPr>
              <a:t> </a:t>
            </a:r>
            <a:r>
              <a:rPr lang="de-DE" dirty="0" err="1">
                <a:solidFill>
                  <a:schemeClr val="accent5">
                    <a:lumMod val="75000"/>
                  </a:schemeClr>
                </a:solidFill>
              </a:rPr>
              <a:t>test</a:t>
            </a:r>
            <a:endParaRPr lang="de-DE" dirty="0">
              <a:solidFill>
                <a:schemeClr val="accent5">
                  <a:lumMod val="75000"/>
                </a:schemeClr>
              </a:solidFill>
            </a:endParaRPr>
          </a:p>
          <a:p>
            <a:r>
              <a:rPr lang="de-DE" dirty="0">
                <a:solidFill>
                  <a:schemeClr val="accent5">
                    <a:lumMod val="75000"/>
                  </a:schemeClr>
                </a:solidFill>
              </a:rPr>
              <a:t>Für die QS relevante Systeme</a:t>
            </a:r>
          </a:p>
          <a:p>
            <a:r>
              <a:rPr lang="de-DE" dirty="0"/>
              <a:t>Wichtige </a:t>
            </a:r>
            <a:r>
              <a:rPr lang="de-DE" dirty="0" err="1"/>
              <a:t>Lessons-Learned</a:t>
            </a:r>
            <a:endParaRPr lang="de-DE" dirty="0"/>
          </a:p>
          <a:p>
            <a:r>
              <a:rPr lang="de-DE" dirty="0">
                <a:solidFill>
                  <a:schemeClr val="accent5">
                    <a:lumMod val="75000"/>
                  </a:schemeClr>
                </a:solidFill>
              </a:rPr>
              <a:t>Kurze Demo Testautomatisierung</a:t>
            </a:r>
          </a:p>
          <a:p>
            <a:r>
              <a:rPr lang="de-DE" dirty="0">
                <a:solidFill>
                  <a:schemeClr val="accent5">
                    <a:lumMod val="75000"/>
                  </a:schemeClr>
                </a:solidFill>
              </a:rPr>
              <a:t>Ausblick</a:t>
            </a:r>
          </a:p>
        </p:txBody>
      </p:sp>
      <p:sp>
        <p:nvSpPr>
          <p:cNvPr id="3" name="Inhaltsplatzhalter 2"/>
          <p:cNvSpPr>
            <a:spLocks noGrp="1"/>
          </p:cNvSpPr>
          <p:nvPr>
            <p:ph sz="quarter" idx="13"/>
          </p:nvPr>
        </p:nvSpPr>
        <p:spPr/>
        <p:txBody>
          <a:bodyPr/>
          <a:lstStyle/>
          <a:p>
            <a:endParaRPr lang="de-DE"/>
          </a:p>
        </p:txBody>
      </p:sp>
    </p:spTree>
    <p:extLst>
      <p:ext uri="{BB962C8B-B14F-4D97-AF65-F5344CB8AC3E}">
        <p14:creationId xmlns:p14="http://schemas.microsoft.com/office/powerpoint/2010/main" val="3247743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Lessons-learned</a:t>
            </a:r>
            <a:endParaRPr lang="de-DE" dirty="0"/>
          </a:p>
        </p:txBody>
      </p:sp>
      <p:sp>
        <p:nvSpPr>
          <p:cNvPr id="7" name="Inhaltsplatzhalter 2"/>
          <p:cNvSpPr>
            <a:spLocks noGrp="1"/>
          </p:cNvSpPr>
          <p:nvPr>
            <p:ph sz="quarter" idx="13"/>
          </p:nvPr>
        </p:nvSpPr>
        <p:spPr>
          <a:xfrm>
            <a:off x="250825" y="570092"/>
            <a:ext cx="6660000" cy="216000"/>
          </a:xfrm>
        </p:spPr>
        <p:txBody>
          <a:bodyPr/>
          <a:lstStyle/>
          <a:p>
            <a:r>
              <a:rPr lang="de-DE" dirty="0"/>
              <a:t>Wichtige Herausforderungen und unsere Lösungsansätze</a:t>
            </a:r>
          </a:p>
        </p:txBody>
      </p:sp>
      <p:sp>
        <p:nvSpPr>
          <p:cNvPr id="8" name="Inhaltsplatzhalter 3"/>
          <p:cNvSpPr>
            <a:spLocks noGrp="1"/>
          </p:cNvSpPr>
          <p:nvPr>
            <p:ph sz="quarter" idx="16"/>
          </p:nvPr>
        </p:nvSpPr>
        <p:spPr>
          <a:xfrm>
            <a:off x="899592" y="1280939"/>
            <a:ext cx="7129139" cy="3600400"/>
          </a:xfrm>
        </p:spPr>
        <p:txBody>
          <a:bodyPr>
            <a:normAutofit/>
          </a:bodyPr>
          <a:lstStyle/>
          <a:p>
            <a:pPr>
              <a:buClr>
                <a:srgbClr val="0070C0"/>
              </a:buClr>
            </a:pPr>
            <a:r>
              <a:rPr lang="de-DE" sz="1600" kern="0" dirty="0"/>
              <a:t>Komplexe Testszenarien erfordern Modularisierung der Testfälle</a:t>
            </a:r>
          </a:p>
          <a:p>
            <a:pPr marL="285750" indent="-285750">
              <a:buClr>
                <a:srgbClr val="0070C0"/>
              </a:buClr>
              <a:buFont typeface="Arial" panose="020B0604020202020204" pitchFamily="34" charset="0"/>
              <a:buChar char="•"/>
            </a:pPr>
            <a:endParaRPr lang="de-DE" sz="1600" kern="0" dirty="0"/>
          </a:p>
          <a:p>
            <a:pPr marL="285750" indent="-285750">
              <a:buClr>
                <a:srgbClr val="0070C0"/>
              </a:buClr>
              <a:buFont typeface="Arial" panose="020B0604020202020204" pitchFamily="34" charset="0"/>
              <a:buChar char="•"/>
            </a:pPr>
            <a:endParaRPr lang="de-DE" sz="1600" kern="0" dirty="0"/>
          </a:p>
          <a:p>
            <a:pPr>
              <a:buClr>
                <a:srgbClr val="0070C0"/>
              </a:buClr>
            </a:pPr>
            <a:r>
              <a:rPr lang="de-DE" sz="1600" kern="0" dirty="0"/>
              <a:t>Kontinuierliche Weiterentwicklung der Software (2-3 Releases pro Jahr)</a:t>
            </a:r>
          </a:p>
          <a:p>
            <a:pPr marL="285750" indent="-285750">
              <a:buClr>
                <a:srgbClr val="0070C0"/>
              </a:buClr>
              <a:buFont typeface="Arial" panose="020B0604020202020204" pitchFamily="34" charset="0"/>
              <a:buChar char="•"/>
            </a:pPr>
            <a:endParaRPr lang="de-DE" sz="1600" b="1" kern="0" dirty="0"/>
          </a:p>
          <a:p>
            <a:pPr marL="285750" indent="-285750">
              <a:buClr>
                <a:srgbClr val="0070C0"/>
              </a:buClr>
              <a:buFont typeface="Arial" panose="020B0604020202020204" pitchFamily="34" charset="0"/>
              <a:buChar char="•"/>
            </a:pPr>
            <a:endParaRPr lang="de-DE" sz="1600" b="1" kern="0" dirty="0"/>
          </a:p>
          <a:p>
            <a:pPr>
              <a:buClr>
                <a:srgbClr val="0070C0"/>
              </a:buClr>
            </a:pPr>
            <a:r>
              <a:rPr lang="de-DE" sz="1600" kern="0" dirty="0"/>
              <a:t>Wiederauffindbarkeit von Testfällen (ca. 1800 Testfälle)</a:t>
            </a:r>
          </a:p>
          <a:p>
            <a:pPr>
              <a:buClr>
                <a:srgbClr val="0070C0"/>
              </a:buClr>
            </a:pPr>
            <a:endParaRPr lang="de-DE" sz="1600" kern="0" dirty="0"/>
          </a:p>
          <a:p>
            <a:pPr>
              <a:buClr>
                <a:srgbClr val="0070C0"/>
              </a:buClr>
            </a:pPr>
            <a:endParaRPr lang="de-DE" sz="1600" kern="0" dirty="0"/>
          </a:p>
          <a:p>
            <a:pPr>
              <a:buClr>
                <a:srgbClr val="0070C0"/>
              </a:buClr>
            </a:pPr>
            <a:r>
              <a:rPr lang="de-DE" sz="1600" kern="0" dirty="0"/>
              <a:t>Integration der Testautomatisierung</a:t>
            </a:r>
          </a:p>
          <a:p>
            <a:pPr marL="285750" indent="-285750">
              <a:buClr>
                <a:srgbClr val="0070C0"/>
              </a:buClr>
              <a:buFont typeface="Arial" panose="020B0604020202020204" pitchFamily="34" charset="0"/>
              <a:buChar char="•"/>
            </a:pPr>
            <a:endParaRPr lang="de-DE" sz="1600" kern="0" dirty="0"/>
          </a:p>
          <a:p>
            <a:pPr marL="285750" indent="-285750">
              <a:buClr>
                <a:srgbClr val="0070C0"/>
              </a:buClr>
              <a:buFont typeface="Arial" panose="020B0604020202020204" pitchFamily="34" charset="0"/>
              <a:buChar char="•"/>
            </a:pPr>
            <a:endParaRPr lang="de-DE" sz="1600" kern="0" dirty="0"/>
          </a:p>
          <a:p>
            <a:pPr marL="285750" indent="-285750">
              <a:buClr>
                <a:srgbClr val="0070C0"/>
              </a:buClr>
              <a:buFont typeface="Arial" panose="020B0604020202020204" pitchFamily="34" charset="0"/>
              <a:buChar char="•"/>
            </a:pPr>
            <a:endParaRPr lang="de-DE" sz="1600" kern="0" dirty="0"/>
          </a:p>
          <a:p>
            <a:pPr marL="180975" indent="-180975">
              <a:buClr>
                <a:srgbClr val="0070C0"/>
              </a:buClr>
              <a:buFont typeface="Arial" panose="020B0604020202020204" pitchFamily="34" charset="0"/>
              <a:buChar char="•"/>
            </a:pPr>
            <a:endParaRPr lang="de-DE" sz="1600" dirty="0"/>
          </a:p>
          <a:p>
            <a:pPr marL="285750" indent="-285750">
              <a:buClr>
                <a:srgbClr val="0070C0"/>
              </a:buClr>
              <a:buFont typeface="Arial" panose="020B0604020202020204" pitchFamily="34" charset="0"/>
              <a:buChar char="•"/>
            </a:pPr>
            <a:endParaRPr lang="de-DE" sz="1600" kern="0" dirty="0"/>
          </a:p>
          <a:p>
            <a:pPr marL="285750" indent="-285750">
              <a:buClr>
                <a:srgbClr val="0070C0"/>
              </a:buClr>
              <a:buFont typeface="Arial" panose="020B0604020202020204" pitchFamily="34" charset="0"/>
              <a:buChar char="•"/>
            </a:pPr>
            <a:endParaRPr lang="de-DE" sz="1600" dirty="0"/>
          </a:p>
          <a:p>
            <a:pPr>
              <a:buClr>
                <a:srgbClr val="0070C0"/>
              </a:buClr>
            </a:pPr>
            <a:endParaRPr lang="de-DE" dirty="0"/>
          </a:p>
          <a:p>
            <a:pPr marL="180975" indent="-180975">
              <a:buClr>
                <a:srgbClr val="0070C0"/>
              </a:buClr>
              <a:buFont typeface="Arial" panose="020B0604020202020204" pitchFamily="34" charset="0"/>
              <a:buChar char="•"/>
            </a:pPr>
            <a:endParaRPr lang="de-DE" dirty="0"/>
          </a:p>
          <a:p>
            <a:pPr marL="180975" indent="-180975">
              <a:buClr>
                <a:srgbClr val="0070C0"/>
              </a:buClr>
              <a:buFont typeface="Arial" panose="020B0604020202020204" pitchFamily="34" charset="0"/>
              <a:buChar char="•"/>
            </a:pPr>
            <a:endParaRPr lang="de-DE" dirty="0"/>
          </a:p>
        </p:txBody>
      </p:sp>
      <p:pic>
        <p:nvPicPr>
          <p:cNvPr id="13" name="Picture 12" descr="E:\GoogleDrive\Froschgift\PTA\PowerPoint Masterfolie\IconSet\Blau\Icon_Lup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258" y="2954650"/>
            <a:ext cx="432000" cy="431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0" descr="E:\GoogleDrive\Froschgift\PTA\PowerPoint Masterfolie\IconSet\Blau\Icon_Flagge.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6202" y="2076491"/>
            <a:ext cx="432000" cy="430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1" descr="E:\GoogleDrive\Froschgift\PTA\PowerPoint Masterfolie\IconSet\Blau\Icon_Puzzle.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9257" y="1200065"/>
            <a:ext cx="432000" cy="431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E:\GoogleDrive\Froschgift\PTA\PowerPoint Masterfolie\IconSet\Blau\Icon_Laden.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6202" y="3830530"/>
            <a:ext cx="432000" cy="43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502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Herausforderung: Modularisierung der Testfälle</a:t>
            </a:r>
          </a:p>
        </p:txBody>
      </p:sp>
      <p:sp>
        <p:nvSpPr>
          <p:cNvPr id="7" name="Inhaltsplatzhalter 2"/>
          <p:cNvSpPr>
            <a:spLocks noGrp="1"/>
          </p:cNvSpPr>
          <p:nvPr>
            <p:ph sz="quarter" idx="13"/>
          </p:nvPr>
        </p:nvSpPr>
        <p:spPr>
          <a:xfrm>
            <a:off x="250825" y="570092"/>
            <a:ext cx="6660000" cy="216000"/>
          </a:xfrm>
        </p:spPr>
        <p:txBody>
          <a:bodyPr/>
          <a:lstStyle/>
          <a:p>
            <a:r>
              <a:rPr lang="de-DE" dirty="0"/>
              <a:t>Lösungsansätze für die Modularisierung von Testfällen in </a:t>
            </a:r>
            <a:r>
              <a:rPr lang="de-DE" dirty="0" err="1"/>
              <a:t>SpiraTeam</a:t>
            </a:r>
            <a:endParaRPr lang="de-DE" dirty="0"/>
          </a:p>
        </p:txBody>
      </p:sp>
      <p:grpSp>
        <p:nvGrpSpPr>
          <p:cNvPr id="6" name="Gruppieren 5"/>
          <p:cNvGrpSpPr/>
          <p:nvPr/>
        </p:nvGrpSpPr>
        <p:grpSpPr>
          <a:xfrm>
            <a:off x="539552" y="1203598"/>
            <a:ext cx="7966767" cy="1951588"/>
            <a:chOff x="327691" y="1022800"/>
            <a:chExt cx="8385586" cy="2054184"/>
          </a:xfrm>
        </p:grpSpPr>
        <p:sp>
          <p:nvSpPr>
            <p:cNvPr id="31" name="AutoShape 4"/>
            <p:cNvSpPr>
              <a:spLocks noChangeArrowheads="1"/>
            </p:cNvSpPr>
            <p:nvPr/>
          </p:nvSpPr>
          <p:spPr bwMode="auto">
            <a:xfrm>
              <a:off x="803528" y="1429246"/>
              <a:ext cx="1620323" cy="351234"/>
            </a:xfrm>
            <a:prstGeom prst="chevron">
              <a:avLst>
                <a:gd name="adj" fmla="val 28334"/>
              </a:avLst>
            </a:prstGeom>
            <a:solidFill>
              <a:srgbClr val="006FB9"/>
            </a:solidFill>
            <a:ln w="9525">
              <a:noFill/>
              <a:miter lim="800000"/>
              <a:headEnd/>
              <a:tailEnd/>
            </a:ln>
          </p:spPr>
          <p:txBody>
            <a:bodyPr lIns="0" tIns="38927" rIns="0" bIns="38927" anchor="ctr"/>
            <a:lstStyle/>
            <a:p>
              <a:pPr marL="88900" algn="ctr" defTabSz="912813" eaLnBrk="0" hangingPunct="0">
                <a:lnSpc>
                  <a:spcPct val="90000"/>
                </a:lnSpc>
                <a:buClr>
                  <a:srgbClr val="990033"/>
                </a:buClr>
                <a:buFont typeface="Wingdings" pitchFamily="2" charset="2"/>
                <a:buNone/>
              </a:pPr>
              <a:r>
                <a:rPr lang="de-DE" sz="1000" dirty="0">
                  <a:solidFill>
                    <a:schemeClr val="bg1"/>
                  </a:solidFill>
                  <a:latin typeface="+mj-lt"/>
                </a:rPr>
                <a:t>Anmeldung mit bestimmter Rolle</a:t>
              </a:r>
            </a:p>
          </p:txBody>
        </p:sp>
        <p:sp>
          <p:nvSpPr>
            <p:cNvPr id="33" name="Text Box 5"/>
            <p:cNvSpPr txBox="1">
              <a:spLocks noChangeArrowheads="1"/>
            </p:cNvSpPr>
            <p:nvPr/>
          </p:nvSpPr>
          <p:spPr bwMode="auto">
            <a:xfrm>
              <a:off x="810551" y="1834060"/>
              <a:ext cx="1511300" cy="1242922"/>
            </a:xfrm>
            <a:prstGeom prst="rect">
              <a:avLst/>
            </a:prstGeom>
            <a:solidFill>
              <a:srgbClr val="E4E7E7"/>
            </a:solidFill>
            <a:ln w="12700">
              <a:noFill/>
              <a:miter lim="800000"/>
              <a:headEnd/>
              <a:tailEnd/>
            </a:ln>
          </p:spPr>
          <p:txBody>
            <a:bodyPr lIns="72000" tIns="36000" rIns="36000" bIns="36000" anchor="ctr" anchorCtr="0"/>
            <a:lstStyle/>
            <a:p>
              <a:pPr marL="88900" indent="-88900" algn="ctr" defTabSz="912813" eaLnBrk="0" hangingPunct="0">
                <a:lnSpc>
                  <a:spcPct val="95000"/>
                </a:lnSpc>
                <a:spcBef>
                  <a:spcPct val="20000"/>
                </a:spcBef>
              </a:pPr>
              <a:r>
                <a:rPr lang="de-DE" sz="1400" dirty="0">
                  <a:latin typeface="+mj-lt"/>
                </a:rPr>
                <a:t>Modularer</a:t>
              </a:r>
            </a:p>
            <a:p>
              <a:pPr marL="88900" indent="-88900" algn="ctr" defTabSz="912813" eaLnBrk="0" hangingPunct="0">
                <a:lnSpc>
                  <a:spcPct val="95000"/>
                </a:lnSpc>
                <a:spcBef>
                  <a:spcPct val="20000"/>
                </a:spcBef>
              </a:pPr>
              <a:r>
                <a:rPr lang="de-DE" sz="1400" dirty="0">
                  <a:latin typeface="+mj-lt"/>
                </a:rPr>
                <a:t>Testfall</a:t>
              </a:r>
            </a:p>
          </p:txBody>
        </p:sp>
        <p:sp>
          <p:nvSpPr>
            <p:cNvPr id="45" name="AutoShape 7"/>
            <p:cNvSpPr>
              <a:spLocks noChangeArrowheads="1"/>
            </p:cNvSpPr>
            <p:nvPr/>
          </p:nvSpPr>
          <p:spPr bwMode="auto">
            <a:xfrm>
              <a:off x="2372889" y="1429246"/>
              <a:ext cx="1620324" cy="351234"/>
            </a:xfrm>
            <a:prstGeom prst="chevron">
              <a:avLst>
                <a:gd name="adj" fmla="val 28334"/>
              </a:avLst>
            </a:prstGeom>
            <a:solidFill>
              <a:srgbClr val="006FB9"/>
            </a:solidFill>
            <a:ln w="9525">
              <a:noFill/>
              <a:miter lim="800000"/>
              <a:headEnd/>
              <a:tailEnd/>
            </a:ln>
          </p:spPr>
          <p:txBody>
            <a:bodyPr lIns="0" tIns="38927" rIns="0" bIns="38927" anchor="ctr"/>
            <a:lstStyle/>
            <a:p>
              <a:pPr marL="88900" algn="ctr" defTabSz="912813" eaLnBrk="0" hangingPunct="0">
                <a:lnSpc>
                  <a:spcPct val="90000"/>
                </a:lnSpc>
                <a:buClr>
                  <a:srgbClr val="990033"/>
                </a:buClr>
                <a:buFont typeface="Wingdings" pitchFamily="2" charset="2"/>
                <a:buNone/>
              </a:pPr>
              <a:r>
                <a:rPr lang="de-DE" sz="1000" dirty="0">
                  <a:solidFill>
                    <a:schemeClr val="bg1"/>
                  </a:solidFill>
                  <a:latin typeface="+mj-lt"/>
                </a:rPr>
                <a:t>Aufruf</a:t>
              </a:r>
              <a:br>
                <a:rPr lang="de-DE" sz="1000" dirty="0">
                  <a:solidFill>
                    <a:schemeClr val="bg1"/>
                  </a:solidFill>
                  <a:latin typeface="+mj-lt"/>
                </a:rPr>
              </a:br>
              <a:r>
                <a:rPr lang="de-DE" sz="1000" dirty="0">
                  <a:solidFill>
                    <a:schemeClr val="bg1"/>
                  </a:solidFill>
                  <a:latin typeface="+mj-lt"/>
                </a:rPr>
                <a:t>eines Dialogs</a:t>
              </a:r>
            </a:p>
          </p:txBody>
        </p:sp>
        <p:sp>
          <p:nvSpPr>
            <p:cNvPr id="46" name="Text Box 8"/>
            <p:cNvSpPr txBox="1">
              <a:spLocks noChangeArrowheads="1"/>
            </p:cNvSpPr>
            <p:nvPr/>
          </p:nvSpPr>
          <p:spPr bwMode="auto">
            <a:xfrm>
              <a:off x="2386938" y="1834060"/>
              <a:ext cx="1511300" cy="1242922"/>
            </a:xfrm>
            <a:prstGeom prst="rect">
              <a:avLst/>
            </a:prstGeom>
            <a:solidFill>
              <a:srgbClr val="E4E7E7"/>
            </a:solidFill>
            <a:ln w="12700">
              <a:noFill/>
              <a:miter lim="800000"/>
              <a:headEnd/>
              <a:tailEnd/>
            </a:ln>
          </p:spPr>
          <p:txBody>
            <a:bodyPr lIns="72000" tIns="36000" rIns="36000" bIns="36000" anchor="ctr" anchorCtr="0"/>
            <a:lstStyle>
              <a:defPPr>
                <a:defRPr lang="de-DE"/>
              </a:defPPr>
              <a:lvl1pPr marL="88900" indent="-88900" defTabSz="912813" eaLnBrk="0" hangingPunct="0">
                <a:lnSpc>
                  <a:spcPct val="95000"/>
                </a:lnSpc>
                <a:spcBef>
                  <a:spcPct val="20000"/>
                </a:spcBef>
                <a:defRPr sz="1000">
                  <a:latin typeface="+mj-lt"/>
                </a:defRPr>
              </a:lvl1pPr>
            </a:lstStyle>
            <a:p>
              <a:pPr algn="ctr"/>
              <a:r>
                <a:rPr lang="de-DE" sz="1400" dirty="0"/>
                <a:t>Modularer</a:t>
              </a:r>
            </a:p>
            <a:p>
              <a:pPr algn="ctr"/>
              <a:r>
                <a:rPr lang="de-DE" sz="1400" dirty="0"/>
                <a:t>Testfall</a:t>
              </a:r>
            </a:p>
          </p:txBody>
        </p:sp>
        <p:sp>
          <p:nvSpPr>
            <p:cNvPr id="48" name="AutoShape 10"/>
            <p:cNvSpPr>
              <a:spLocks noChangeArrowheads="1"/>
            </p:cNvSpPr>
            <p:nvPr/>
          </p:nvSpPr>
          <p:spPr bwMode="auto">
            <a:xfrm>
              <a:off x="3947690" y="1429246"/>
              <a:ext cx="1620324" cy="351234"/>
            </a:xfrm>
            <a:prstGeom prst="chevron">
              <a:avLst>
                <a:gd name="adj" fmla="val 28334"/>
              </a:avLst>
            </a:prstGeom>
            <a:solidFill>
              <a:srgbClr val="006FB9"/>
            </a:solidFill>
            <a:ln w="9525" algn="ctr">
              <a:noFill/>
              <a:miter lim="800000"/>
              <a:headEnd/>
              <a:tailEnd/>
            </a:ln>
          </p:spPr>
          <p:txBody>
            <a:bodyPr lIns="0" tIns="38927" rIns="0" bIns="38927" anchor="ctr"/>
            <a:lstStyle/>
            <a:p>
              <a:pPr marL="88900" algn="ctr" defTabSz="912813" eaLnBrk="0" hangingPunct="0">
                <a:lnSpc>
                  <a:spcPct val="90000"/>
                </a:lnSpc>
                <a:buClr>
                  <a:srgbClr val="990033"/>
                </a:buClr>
                <a:buFont typeface="Wingdings" pitchFamily="2" charset="2"/>
                <a:buNone/>
              </a:pPr>
              <a:r>
                <a:rPr lang="de-DE" sz="1000" dirty="0">
                  <a:solidFill>
                    <a:schemeClr val="bg1"/>
                  </a:solidFill>
                  <a:latin typeface="+mj-lt"/>
                </a:rPr>
                <a:t>Suche nach definierten Daten</a:t>
              </a:r>
            </a:p>
          </p:txBody>
        </p:sp>
        <p:sp>
          <p:nvSpPr>
            <p:cNvPr id="49" name="Text Box 11"/>
            <p:cNvSpPr txBox="1">
              <a:spLocks noChangeArrowheads="1"/>
            </p:cNvSpPr>
            <p:nvPr/>
          </p:nvSpPr>
          <p:spPr bwMode="auto">
            <a:xfrm>
              <a:off x="3961739" y="1834060"/>
              <a:ext cx="1511300" cy="1242922"/>
            </a:xfrm>
            <a:prstGeom prst="rect">
              <a:avLst/>
            </a:prstGeom>
            <a:solidFill>
              <a:srgbClr val="E4E7E7"/>
            </a:solidFill>
            <a:ln w="12700">
              <a:noFill/>
              <a:miter lim="800000"/>
              <a:headEnd/>
              <a:tailEnd/>
            </a:ln>
          </p:spPr>
          <p:txBody>
            <a:bodyPr lIns="72000" tIns="36000" rIns="36000" bIns="36000" anchor="ctr" anchorCtr="0"/>
            <a:lstStyle>
              <a:defPPr>
                <a:defRPr lang="de-DE"/>
              </a:defPPr>
              <a:lvl1pPr marL="88900" indent="-88900" defTabSz="912813" eaLnBrk="0" hangingPunct="0">
                <a:lnSpc>
                  <a:spcPct val="95000"/>
                </a:lnSpc>
                <a:spcBef>
                  <a:spcPct val="20000"/>
                </a:spcBef>
                <a:defRPr sz="1000">
                  <a:latin typeface="+mj-lt"/>
                </a:defRPr>
              </a:lvl1pPr>
            </a:lstStyle>
            <a:p>
              <a:pPr algn="ctr"/>
              <a:r>
                <a:rPr lang="de-DE" sz="1400" dirty="0"/>
                <a:t>Modularer</a:t>
              </a:r>
            </a:p>
            <a:p>
              <a:pPr algn="ctr"/>
              <a:r>
                <a:rPr lang="de-DE" sz="1400" dirty="0"/>
                <a:t>Testfall</a:t>
              </a:r>
            </a:p>
          </p:txBody>
        </p:sp>
        <p:sp>
          <p:nvSpPr>
            <p:cNvPr id="51" name="AutoShape 13"/>
            <p:cNvSpPr>
              <a:spLocks noChangeArrowheads="1"/>
            </p:cNvSpPr>
            <p:nvPr/>
          </p:nvSpPr>
          <p:spPr bwMode="auto">
            <a:xfrm>
              <a:off x="5522490" y="1429246"/>
              <a:ext cx="1620324" cy="351234"/>
            </a:xfrm>
            <a:prstGeom prst="chevron">
              <a:avLst>
                <a:gd name="adj" fmla="val 28334"/>
              </a:avLst>
            </a:prstGeom>
            <a:solidFill>
              <a:srgbClr val="006FB9"/>
            </a:solidFill>
            <a:ln w="9525" algn="ctr">
              <a:noFill/>
              <a:miter lim="800000"/>
              <a:headEnd/>
              <a:tailEnd/>
            </a:ln>
          </p:spPr>
          <p:txBody>
            <a:bodyPr lIns="0" tIns="38927" rIns="0" bIns="38927" anchor="ctr"/>
            <a:lstStyle/>
            <a:p>
              <a:pPr marL="88900" algn="ctr" defTabSz="912813" eaLnBrk="0" hangingPunct="0">
                <a:lnSpc>
                  <a:spcPct val="90000"/>
                </a:lnSpc>
                <a:buClr>
                  <a:srgbClr val="990033"/>
                </a:buClr>
                <a:buFont typeface="Wingdings" pitchFamily="2" charset="2"/>
                <a:buNone/>
              </a:pPr>
              <a:r>
                <a:rPr lang="de-DE" sz="1000" dirty="0">
                  <a:solidFill>
                    <a:schemeClr val="bg1"/>
                  </a:solidFill>
                  <a:latin typeface="+mj-lt"/>
                </a:rPr>
                <a:t>Manipulation</a:t>
              </a:r>
              <a:br>
                <a:rPr lang="de-DE" sz="1000" dirty="0">
                  <a:solidFill>
                    <a:schemeClr val="bg1"/>
                  </a:solidFill>
                  <a:latin typeface="+mj-lt"/>
                </a:rPr>
              </a:br>
              <a:r>
                <a:rPr lang="de-DE" sz="1000" dirty="0">
                  <a:solidFill>
                    <a:schemeClr val="bg1"/>
                  </a:solidFill>
                  <a:latin typeface="+mj-lt"/>
                </a:rPr>
                <a:t>der Daten</a:t>
              </a:r>
            </a:p>
          </p:txBody>
        </p:sp>
        <p:sp>
          <p:nvSpPr>
            <p:cNvPr id="52" name="Text Box 14"/>
            <p:cNvSpPr txBox="1">
              <a:spLocks noChangeArrowheads="1"/>
            </p:cNvSpPr>
            <p:nvPr/>
          </p:nvSpPr>
          <p:spPr bwMode="auto">
            <a:xfrm>
              <a:off x="5536538" y="1834060"/>
              <a:ext cx="3086100" cy="1242922"/>
            </a:xfrm>
            <a:prstGeom prst="rect">
              <a:avLst/>
            </a:prstGeom>
            <a:solidFill>
              <a:schemeClr val="tx1">
                <a:lumMod val="40000"/>
                <a:lumOff val="60000"/>
              </a:schemeClr>
            </a:solidFill>
            <a:ln w="12700">
              <a:noFill/>
              <a:miter lim="800000"/>
              <a:headEnd/>
              <a:tailEnd/>
            </a:ln>
          </p:spPr>
          <p:txBody>
            <a:bodyPr lIns="72000" tIns="36000" rIns="36000" bIns="36000" anchor="ctr" anchorCtr="0"/>
            <a:lstStyle>
              <a:defPPr>
                <a:defRPr lang="de-DE"/>
              </a:defPPr>
              <a:lvl1pPr marL="88900" indent="-88900" algn="ctr" defTabSz="912813" eaLnBrk="0" hangingPunct="0">
                <a:lnSpc>
                  <a:spcPct val="95000"/>
                </a:lnSpc>
                <a:spcBef>
                  <a:spcPct val="20000"/>
                </a:spcBef>
                <a:defRPr sz="1600">
                  <a:latin typeface="+mj-lt"/>
                </a:defRPr>
              </a:lvl1pPr>
            </a:lstStyle>
            <a:p>
              <a:r>
                <a:rPr lang="de-DE" sz="1400" dirty="0"/>
                <a:t>Spezifischer Testfall</a:t>
              </a:r>
            </a:p>
          </p:txBody>
        </p:sp>
        <p:sp>
          <p:nvSpPr>
            <p:cNvPr id="54" name="AutoShape 16"/>
            <p:cNvSpPr>
              <a:spLocks noChangeArrowheads="1"/>
            </p:cNvSpPr>
            <p:nvPr/>
          </p:nvSpPr>
          <p:spPr bwMode="auto">
            <a:xfrm>
              <a:off x="7092953" y="1429246"/>
              <a:ext cx="1620324" cy="351234"/>
            </a:xfrm>
            <a:prstGeom prst="chevron">
              <a:avLst>
                <a:gd name="adj" fmla="val 28334"/>
              </a:avLst>
            </a:prstGeom>
            <a:solidFill>
              <a:srgbClr val="006FB9"/>
            </a:solidFill>
            <a:ln w="9525" algn="ctr">
              <a:noFill/>
              <a:miter lim="800000"/>
              <a:headEnd/>
              <a:tailEnd/>
            </a:ln>
          </p:spPr>
          <p:txBody>
            <a:bodyPr lIns="0" tIns="38927" rIns="0" bIns="38927" anchor="ctr"/>
            <a:lstStyle/>
            <a:p>
              <a:pPr marL="88900" algn="ctr" defTabSz="912813" eaLnBrk="0" hangingPunct="0">
                <a:lnSpc>
                  <a:spcPct val="90000"/>
                </a:lnSpc>
                <a:buClr>
                  <a:srgbClr val="990033"/>
                </a:buClr>
                <a:buFont typeface="Wingdings" pitchFamily="2" charset="2"/>
                <a:buNone/>
              </a:pPr>
              <a:r>
                <a:rPr lang="de-DE" sz="1000" dirty="0">
                  <a:solidFill>
                    <a:schemeClr val="bg1"/>
                  </a:solidFill>
                  <a:latin typeface="+mj-lt"/>
                </a:rPr>
                <a:t>Überprüfung</a:t>
              </a:r>
              <a:br>
                <a:rPr lang="de-DE" sz="1000" dirty="0">
                  <a:solidFill>
                    <a:schemeClr val="bg1"/>
                  </a:solidFill>
                  <a:latin typeface="+mj-lt"/>
                </a:rPr>
              </a:br>
              <a:r>
                <a:rPr lang="de-DE" sz="1000" dirty="0">
                  <a:solidFill>
                    <a:schemeClr val="bg1"/>
                  </a:solidFill>
                  <a:latin typeface="+mj-lt"/>
                </a:rPr>
                <a:t>im Bericht</a:t>
              </a:r>
            </a:p>
          </p:txBody>
        </p:sp>
        <p:sp>
          <p:nvSpPr>
            <p:cNvPr id="57" name="Text Box 19"/>
            <p:cNvSpPr txBox="1">
              <a:spLocks noChangeArrowheads="1"/>
            </p:cNvSpPr>
            <p:nvPr/>
          </p:nvSpPr>
          <p:spPr bwMode="auto">
            <a:xfrm rot="16200000">
              <a:off x="-98047" y="2259800"/>
              <a:ext cx="1242922" cy="391445"/>
            </a:xfrm>
            <a:prstGeom prst="rect">
              <a:avLst/>
            </a:prstGeom>
            <a:solidFill>
              <a:schemeClr val="accent1">
                <a:lumMod val="50000"/>
              </a:schemeClr>
            </a:solidFill>
            <a:ln w="12700">
              <a:noFill/>
              <a:miter lim="800000"/>
              <a:headEnd/>
              <a:tailEnd/>
            </a:ln>
          </p:spPr>
          <p:txBody>
            <a:bodyPr lIns="107987" tIns="0" rIns="107987" bIns="0" anchor="ctr"/>
            <a:lstStyle/>
            <a:p>
              <a:pPr algn="ctr" eaLnBrk="0" hangingPunct="0">
                <a:lnSpc>
                  <a:spcPct val="90000"/>
                </a:lnSpc>
                <a:buClr>
                  <a:srgbClr val="990033"/>
                </a:buClr>
                <a:buFont typeface="Wingdings" pitchFamily="2" charset="2"/>
                <a:buNone/>
              </a:pPr>
              <a:r>
                <a:rPr lang="de-DE" sz="1200" dirty="0">
                  <a:solidFill>
                    <a:schemeClr val="bg1"/>
                  </a:solidFill>
                  <a:latin typeface="+mj-lt"/>
                </a:rPr>
                <a:t>Erster Ansatz</a:t>
              </a:r>
            </a:p>
          </p:txBody>
        </p:sp>
        <p:sp>
          <p:nvSpPr>
            <p:cNvPr id="60" name="AutoShape 4"/>
            <p:cNvSpPr>
              <a:spLocks noChangeArrowheads="1"/>
            </p:cNvSpPr>
            <p:nvPr/>
          </p:nvSpPr>
          <p:spPr bwMode="auto">
            <a:xfrm>
              <a:off x="803527" y="1022800"/>
              <a:ext cx="1620323" cy="350487"/>
            </a:xfrm>
            <a:prstGeom prst="chevron">
              <a:avLst>
                <a:gd name="adj" fmla="val 28334"/>
              </a:avLst>
            </a:prstGeom>
            <a:solidFill>
              <a:srgbClr val="85AFD1"/>
            </a:solidFill>
            <a:ln w="9525">
              <a:noFill/>
              <a:miter lim="800000"/>
              <a:headEnd/>
              <a:tailEnd/>
            </a:ln>
          </p:spPr>
          <p:txBody>
            <a:bodyPr lIns="0" tIns="38927" rIns="0" bIns="38927" anchor="ctr"/>
            <a:lstStyle/>
            <a:p>
              <a:pPr marL="88900" algn="ctr" defTabSz="912813" eaLnBrk="0" hangingPunct="0">
                <a:lnSpc>
                  <a:spcPct val="90000"/>
                </a:lnSpc>
                <a:buClr>
                  <a:srgbClr val="990033"/>
                </a:buClr>
                <a:buFont typeface="Wingdings" pitchFamily="2" charset="2"/>
                <a:buNone/>
              </a:pPr>
              <a:r>
                <a:rPr lang="de-DE" sz="1000" dirty="0">
                  <a:solidFill>
                    <a:schemeClr val="bg1"/>
                  </a:solidFill>
                  <a:latin typeface="+mj-lt"/>
                </a:rPr>
                <a:t>Schritt 1</a:t>
              </a:r>
            </a:p>
          </p:txBody>
        </p:sp>
        <p:sp>
          <p:nvSpPr>
            <p:cNvPr id="61" name="AutoShape 7"/>
            <p:cNvSpPr>
              <a:spLocks noChangeArrowheads="1"/>
            </p:cNvSpPr>
            <p:nvPr/>
          </p:nvSpPr>
          <p:spPr bwMode="auto">
            <a:xfrm>
              <a:off x="2372889" y="1022800"/>
              <a:ext cx="1620324" cy="350487"/>
            </a:xfrm>
            <a:prstGeom prst="chevron">
              <a:avLst>
                <a:gd name="adj" fmla="val 28334"/>
              </a:avLst>
            </a:prstGeom>
            <a:solidFill>
              <a:srgbClr val="85AFD1"/>
            </a:solidFill>
            <a:ln w="9525">
              <a:noFill/>
              <a:miter lim="800000"/>
              <a:headEnd/>
              <a:tailEnd/>
            </a:ln>
          </p:spPr>
          <p:txBody>
            <a:bodyPr lIns="0" tIns="38927" rIns="0" bIns="38927" anchor="ctr"/>
            <a:lstStyle/>
            <a:p>
              <a:pPr marL="88900" algn="ctr" defTabSz="912813" eaLnBrk="0" hangingPunct="0">
                <a:lnSpc>
                  <a:spcPct val="90000"/>
                </a:lnSpc>
                <a:buClr>
                  <a:srgbClr val="990033"/>
                </a:buClr>
                <a:buFont typeface="Wingdings" pitchFamily="2" charset="2"/>
                <a:buNone/>
              </a:pPr>
              <a:r>
                <a:rPr lang="de-DE" sz="1000" dirty="0">
                  <a:solidFill>
                    <a:schemeClr val="bg1"/>
                  </a:solidFill>
                  <a:latin typeface="+mj-lt"/>
                </a:rPr>
                <a:t>Schritt 2</a:t>
              </a:r>
            </a:p>
          </p:txBody>
        </p:sp>
        <p:sp>
          <p:nvSpPr>
            <p:cNvPr id="62" name="AutoShape 10"/>
            <p:cNvSpPr>
              <a:spLocks noChangeArrowheads="1"/>
            </p:cNvSpPr>
            <p:nvPr/>
          </p:nvSpPr>
          <p:spPr bwMode="auto">
            <a:xfrm>
              <a:off x="3947690" y="1022800"/>
              <a:ext cx="1620324" cy="350487"/>
            </a:xfrm>
            <a:prstGeom prst="chevron">
              <a:avLst>
                <a:gd name="adj" fmla="val 28334"/>
              </a:avLst>
            </a:prstGeom>
            <a:solidFill>
              <a:srgbClr val="85AFD1"/>
            </a:solidFill>
            <a:ln w="9525" algn="ctr">
              <a:noFill/>
              <a:miter lim="800000"/>
              <a:headEnd/>
              <a:tailEnd/>
            </a:ln>
          </p:spPr>
          <p:txBody>
            <a:bodyPr lIns="0" tIns="38927" rIns="0" bIns="38927" anchor="ctr"/>
            <a:lstStyle/>
            <a:p>
              <a:pPr marL="88900" algn="ctr" defTabSz="912813" eaLnBrk="0" hangingPunct="0">
                <a:lnSpc>
                  <a:spcPct val="90000"/>
                </a:lnSpc>
                <a:buClr>
                  <a:srgbClr val="990033"/>
                </a:buClr>
                <a:buFont typeface="Wingdings" pitchFamily="2" charset="2"/>
                <a:buNone/>
              </a:pPr>
              <a:r>
                <a:rPr lang="de-DE" sz="1000" dirty="0">
                  <a:solidFill>
                    <a:schemeClr val="bg1"/>
                  </a:solidFill>
                  <a:latin typeface="+mj-lt"/>
                </a:rPr>
                <a:t>Schritt 3</a:t>
              </a:r>
            </a:p>
          </p:txBody>
        </p:sp>
        <p:sp>
          <p:nvSpPr>
            <p:cNvPr id="63" name="AutoShape 13"/>
            <p:cNvSpPr>
              <a:spLocks noChangeArrowheads="1"/>
            </p:cNvSpPr>
            <p:nvPr/>
          </p:nvSpPr>
          <p:spPr bwMode="auto">
            <a:xfrm>
              <a:off x="5522490" y="1022800"/>
              <a:ext cx="1620324" cy="350487"/>
            </a:xfrm>
            <a:prstGeom prst="chevron">
              <a:avLst>
                <a:gd name="adj" fmla="val 28334"/>
              </a:avLst>
            </a:prstGeom>
            <a:solidFill>
              <a:srgbClr val="85AFD1"/>
            </a:solidFill>
            <a:ln w="9525" algn="ctr">
              <a:noFill/>
              <a:miter lim="800000"/>
              <a:headEnd/>
              <a:tailEnd/>
            </a:ln>
          </p:spPr>
          <p:txBody>
            <a:bodyPr lIns="0" tIns="38927" rIns="0" bIns="38927" anchor="ctr"/>
            <a:lstStyle/>
            <a:p>
              <a:pPr marL="88900" algn="ctr" defTabSz="912813" eaLnBrk="0" hangingPunct="0">
                <a:lnSpc>
                  <a:spcPct val="90000"/>
                </a:lnSpc>
                <a:buClr>
                  <a:srgbClr val="990033"/>
                </a:buClr>
                <a:buFont typeface="Wingdings" pitchFamily="2" charset="2"/>
                <a:buNone/>
              </a:pPr>
              <a:r>
                <a:rPr lang="de-DE" sz="1000" dirty="0">
                  <a:solidFill>
                    <a:schemeClr val="bg1"/>
                  </a:solidFill>
                  <a:latin typeface="+mj-lt"/>
                </a:rPr>
                <a:t>Schritt 4</a:t>
              </a:r>
            </a:p>
          </p:txBody>
        </p:sp>
        <p:sp>
          <p:nvSpPr>
            <p:cNvPr id="64" name="AutoShape 16"/>
            <p:cNvSpPr>
              <a:spLocks noChangeArrowheads="1"/>
            </p:cNvSpPr>
            <p:nvPr/>
          </p:nvSpPr>
          <p:spPr bwMode="auto">
            <a:xfrm>
              <a:off x="7092953" y="1022801"/>
              <a:ext cx="1620324" cy="350487"/>
            </a:xfrm>
            <a:prstGeom prst="chevron">
              <a:avLst>
                <a:gd name="adj" fmla="val 28334"/>
              </a:avLst>
            </a:prstGeom>
            <a:solidFill>
              <a:srgbClr val="85AFD1"/>
            </a:solidFill>
            <a:ln w="9525" algn="ctr">
              <a:noFill/>
              <a:miter lim="800000"/>
              <a:headEnd/>
              <a:tailEnd/>
            </a:ln>
          </p:spPr>
          <p:txBody>
            <a:bodyPr lIns="0" tIns="38927" rIns="0" bIns="38927" anchor="ctr"/>
            <a:lstStyle/>
            <a:p>
              <a:pPr marL="88900" algn="ctr" defTabSz="912813" eaLnBrk="0" hangingPunct="0">
                <a:lnSpc>
                  <a:spcPct val="90000"/>
                </a:lnSpc>
                <a:buClr>
                  <a:srgbClr val="990033"/>
                </a:buClr>
                <a:buFont typeface="Wingdings" pitchFamily="2" charset="2"/>
                <a:buNone/>
              </a:pPr>
              <a:r>
                <a:rPr lang="de-DE" sz="1000" dirty="0">
                  <a:solidFill>
                    <a:schemeClr val="bg1"/>
                  </a:solidFill>
                  <a:latin typeface="+mj-lt"/>
                </a:rPr>
                <a:t>Schritt 5</a:t>
              </a:r>
            </a:p>
          </p:txBody>
        </p:sp>
      </p:grpSp>
      <p:sp>
        <p:nvSpPr>
          <p:cNvPr id="8" name="Pfeil nach links und rechts 7"/>
          <p:cNvSpPr/>
          <p:nvPr/>
        </p:nvSpPr>
        <p:spPr>
          <a:xfrm>
            <a:off x="5474896" y="3208713"/>
            <a:ext cx="2931965" cy="432048"/>
          </a:xfrm>
          <a:prstGeom prst="leftRightArrow">
            <a:avLst>
              <a:gd name="adj1" fmla="val 60682"/>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Eigentlicher Testfall</a:t>
            </a:r>
          </a:p>
        </p:txBody>
      </p:sp>
      <p:pic>
        <p:nvPicPr>
          <p:cNvPr id="21" name="Picture 21" descr="E:\GoogleDrive\Froschgift\PTA\PowerPoint Masterfolie\IconSet\Blau\Icon_Puzzl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0010" y="321158"/>
            <a:ext cx="360111"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6459973"/>
      </p:ext>
    </p:extLst>
  </p:cSld>
  <p:clrMapOvr>
    <a:masterClrMapping/>
  </p:clrMapOvr>
</p:sld>
</file>

<file path=ppt/theme/theme1.xml><?xml version="1.0" encoding="utf-8"?>
<a:theme xmlns:a="http://schemas.openxmlformats.org/drawingml/2006/main" name="Masterfolie">
  <a:themeElements>
    <a:clrScheme name="PTA - Monoton">
      <a:dk1>
        <a:srgbClr val="3F3F3F"/>
      </a:dk1>
      <a:lt1>
        <a:sysClr val="window" lastClr="FFFFFF"/>
      </a:lt1>
      <a:dk2>
        <a:srgbClr val="006FB9"/>
      </a:dk2>
      <a:lt2>
        <a:srgbClr val="FFFFFF"/>
      </a:lt2>
      <a:accent1>
        <a:srgbClr val="006FB9"/>
      </a:accent1>
      <a:accent2>
        <a:srgbClr val="85AFD1"/>
      </a:accent2>
      <a:accent3>
        <a:srgbClr val="ADC6DB"/>
      </a:accent3>
      <a:accent4>
        <a:srgbClr val="CDCDCD"/>
      </a:accent4>
      <a:accent5>
        <a:srgbClr val="A6A6A6"/>
      </a:accent5>
      <a:accent6>
        <a:srgbClr val="404040"/>
      </a:accent6>
      <a:hlink>
        <a:srgbClr val="006FB9"/>
      </a:hlink>
      <a:folHlink>
        <a:srgbClr val="006FB9"/>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ile Körper">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ctr">
          <a:defRPr sz="1400" dirty="0" err="1" smtClean="0">
            <a:solidFill>
              <a:schemeClr val="accent5"/>
            </a:solidFill>
            <a:latin typeface="+mn-lt"/>
          </a:defRPr>
        </a:defPPr>
      </a:lstStyle>
    </a:txDef>
  </a:objectDefaults>
  <a:extraClrSchemeLst/>
  <a:extLst>
    <a:ext uri="{05A4C25C-085E-4340-85A3-A5531E510DB2}">
      <thm15:themeFamily xmlns:thm15="http://schemas.microsoft.com/office/thememl/2012/main" name="PTA Basis-Vorlage.potx" id="{B6F595B5-A134-4009-845A-ADAA4D5BB4D8}" vid="{1A6F9760-76CB-42B1-8068-43A7590387DB}"/>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04b22b92-4175-4325-9f2c-b6e036de1b9c">R22ECCADXKHP-66-391</_dlc_DocId>
    <_dlc_DocIdUrl xmlns="04b22b92-4175-4325-9f2c-b6e036de1b9c">
      <Url>https://sharepoint.pta.de/themen/Fachgebiete/Qualitaetssicherung/_layouts/15/DocIdRedir.aspx?ID=R22ECCADXKHP-66-391</Url>
      <Description>R22ECCADXKHP-66-391</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kument" ma:contentTypeID="0x01010088D71F98CC202B40B6E796980F1644C5" ma:contentTypeVersion="1" ma:contentTypeDescription="Ein neues Dokument erstellen." ma:contentTypeScope="" ma:versionID="dbfefc5a041989e1250a2d95b073a1b1">
  <xsd:schema xmlns:xsd="http://www.w3.org/2001/XMLSchema" xmlns:xs="http://www.w3.org/2001/XMLSchema" xmlns:p="http://schemas.microsoft.com/office/2006/metadata/properties" xmlns:ns1="http://schemas.microsoft.com/sharepoint/v3" xmlns:ns2="04b22b92-4175-4325-9f2c-b6e036de1b9c" targetNamespace="http://schemas.microsoft.com/office/2006/metadata/properties" ma:root="true" ma:fieldsID="25f63cb2ba8468220600454235205d8f" ns1:_="" ns2:_="">
    <xsd:import namespace="http://schemas.microsoft.com/sharepoint/v3"/>
    <xsd:import namespace="04b22b92-4175-4325-9f2c-b6e036de1b9c"/>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Geplantes Startdatum" ma:description="Geplantes Startdatum ist eine Websitespalte, die über das Feature zum Veröffentlichen erstellt wird. Es wird zur Angabe des Datums und der Uhrzeit verwendet, wann diese Seite Besuchern zum ersten Mal angezeigt wird." ma:internalName="PublishingStartDate">
      <xsd:simpleType>
        <xsd:restriction base="dms:Unknown"/>
      </xsd:simpleType>
    </xsd:element>
    <xsd:element name="PublishingExpirationDate" ma:index="9" nillable="true" ma:displayName="Geplantes Enddatum" ma:description="Geplantes Enddatum ist eine Websitespalte, die über das Feature zum Veröffentlichen erstellt wird. Es wird zur Angabe des Datums und der Uhrzeit verwendet, wann diese Seite Besuchern nicht mehr angezeigt wird."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b22b92-4175-4325-9f2c-b6e036de1b9c" elementFormDefault="qualified">
    <xsd:import namespace="http://schemas.microsoft.com/office/2006/documentManagement/types"/>
    <xsd:import namespace="http://schemas.microsoft.com/office/infopath/2007/PartnerControls"/>
    <xsd:element name="_dlc_DocId" ma:index="10" nillable="true" ma:displayName="Wert der Dokument-ID" ma:description="Der Wert der diesem Element zugewiesenen Dokument-ID." ma:internalName="_dlc_DocId" ma:readOnly="true">
      <xsd:simpleType>
        <xsd:restriction base="dms:Text"/>
      </xsd:simpleType>
    </xsd:element>
    <xsd:element name="_dlc_DocIdUrl" ma:index="11"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94D7F2-560F-4BF1-81D3-9E08A19E31B1}">
  <ds:schemaRefs>
    <ds:schemaRef ds:uri="http://schemas.microsoft.com/office/infopath/2007/PartnerControls"/>
    <ds:schemaRef ds:uri="http://purl.org/dc/elements/1.1/"/>
    <ds:schemaRef ds:uri="http://schemas.microsoft.com/office/2006/metadata/properties"/>
    <ds:schemaRef ds:uri="04b22b92-4175-4325-9f2c-b6e036de1b9c"/>
    <ds:schemaRef ds:uri="http://schemas.microsoft.com/sharepoint/v3"/>
    <ds:schemaRef ds:uri="http://schemas.microsoft.com/office/2006/documentManagement/types"/>
    <ds:schemaRef ds:uri="http://purl.org/dc/terms/"/>
    <ds:schemaRef ds:uri="http://schemas.openxmlformats.org/package/2006/metadata/core-properties"/>
    <ds:schemaRef ds:uri="http://purl.org/dc/dcmitype/"/>
    <ds:schemaRef ds:uri="http://www.w3.org/XML/1998/namespace"/>
  </ds:schemaRefs>
</ds:datastoreItem>
</file>

<file path=customXml/itemProps2.xml><?xml version="1.0" encoding="utf-8"?>
<ds:datastoreItem xmlns:ds="http://schemas.openxmlformats.org/officeDocument/2006/customXml" ds:itemID="{FBCD6F0A-51B0-4D68-AC24-AE32A64DEA11}">
  <ds:schemaRefs>
    <ds:schemaRef ds:uri="http://schemas.microsoft.com/sharepoint/v3/contenttype/forms"/>
  </ds:schemaRefs>
</ds:datastoreItem>
</file>

<file path=customXml/itemProps3.xml><?xml version="1.0" encoding="utf-8"?>
<ds:datastoreItem xmlns:ds="http://schemas.openxmlformats.org/officeDocument/2006/customXml" ds:itemID="{215AD1C2-5C7D-4CF6-9DF0-FE8EE2D6B6EC}">
  <ds:schemaRefs>
    <ds:schemaRef ds:uri="http://schemas.microsoft.com/sharepoint/events"/>
  </ds:schemaRefs>
</ds:datastoreItem>
</file>

<file path=customXml/itemProps4.xml><?xml version="1.0" encoding="utf-8"?>
<ds:datastoreItem xmlns:ds="http://schemas.openxmlformats.org/officeDocument/2006/customXml" ds:itemID="{47E63025-E384-44E1-86BF-0DED88F140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4b22b92-4175-4325-9f2c-b6e036de1b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PTA Basis-Vorlage (4)</Template>
  <TotalTime>156</TotalTime>
  <Words>858</Words>
  <Application>Microsoft Office PowerPoint</Application>
  <PresentationFormat>On-screen Show (16:9)</PresentationFormat>
  <Paragraphs>289</Paragraphs>
  <Slides>19</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Microsoft YaHei</vt:lpstr>
      <vt:lpstr>Arial</vt:lpstr>
      <vt:lpstr>Arial Unicode MS</vt:lpstr>
      <vt:lpstr>Calibri</vt:lpstr>
      <vt:lpstr>Symbol</vt:lpstr>
      <vt:lpstr>Times New Roman</vt:lpstr>
      <vt:lpstr>Wingdings</vt:lpstr>
      <vt:lpstr>Wingdings 3</vt:lpstr>
      <vt:lpstr>Masterfolie</vt:lpstr>
      <vt:lpstr>PowerPoint Presentation</vt:lpstr>
      <vt:lpstr>PowerPoint Presentation</vt:lpstr>
      <vt:lpstr>PowerPoint Presentation</vt:lpstr>
      <vt:lpstr>Application under Test</vt:lpstr>
      <vt:lpstr>PowerPoint Presentation</vt:lpstr>
      <vt:lpstr>Für die QS relevante Systeme</vt:lpstr>
      <vt:lpstr>PowerPoint Presentation</vt:lpstr>
      <vt:lpstr>Lessons-learned</vt:lpstr>
      <vt:lpstr>Herausforderung: Modularisierung der Testfälle</vt:lpstr>
      <vt:lpstr>„Lessons learned“: Erster Lösungsansatz</vt:lpstr>
      <vt:lpstr>Herausforderung: Modularisierung der Testfälle</vt:lpstr>
      <vt:lpstr>„Lessons learned“: Zweiter Lösungsansatz</vt:lpstr>
      <vt:lpstr>Struktur der Testfälle</vt:lpstr>
      <vt:lpstr>Pflege der Testfälle bei Release-Wechsel</vt:lpstr>
      <vt:lpstr>Integration der Testautomatisierung</vt:lpstr>
      <vt:lpstr>PowerPoint Presentation</vt:lpstr>
      <vt:lpstr>PowerPoint Presentation</vt:lpstr>
      <vt:lpstr>Ausblick</vt:lpstr>
      <vt:lpstr>PowerPoint Presentation</vt:lpstr>
    </vt:vector>
  </TitlesOfParts>
  <Company>PTA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Robert Fischer</dc:creator>
  <cp:lastModifiedBy>Adam Sandman</cp:lastModifiedBy>
  <cp:revision>342</cp:revision>
  <dcterms:created xsi:type="dcterms:W3CDTF">2016-06-21T12:39:08Z</dcterms:created>
  <dcterms:modified xsi:type="dcterms:W3CDTF">2017-03-28T11:05:15Z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0x01010088D71F98CC202B40B6E796980F1644C5</vt:lpwstr>
  </property>
  <property fmtid="{D5CDD505-2E9C-101B-9397-08002B2CF9AE}" pid="3" name="WorkflowChangePath">
    <vt:lpwstr>9fb4ba58-d540-4c81-b088-b1f8bb68d0f7,3;</vt:lpwstr>
  </property>
  <property fmtid="{D5CDD505-2E9C-101B-9397-08002B2CF9AE}" pid="4" name="_dlc_DocIdItemGuid">
    <vt:lpwstr>bf008a10-7af1-4fe4-a2da-101049996f86</vt:lpwstr>
  </property>
</Properties>
</file>