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53"/>
  </p:notesMasterIdLst>
  <p:sldIdLst>
    <p:sldId id="535" r:id="rId3"/>
    <p:sldId id="534" r:id="rId4"/>
    <p:sldId id="282" r:id="rId5"/>
    <p:sldId id="281" r:id="rId6"/>
    <p:sldId id="532" r:id="rId7"/>
    <p:sldId id="557" r:id="rId8"/>
    <p:sldId id="558" r:id="rId9"/>
    <p:sldId id="565" r:id="rId10"/>
    <p:sldId id="559" r:id="rId11"/>
    <p:sldId id="285" r:id="rId12"/>
    <p:sldId id="552" r:id="rId13"/>
    <p:sldId id="367" r:id="rId14"/>
    <p:sldId id="477" r:id="rId15"/>
    <p:sldId id="328" r:id="rId16"/>
    <p:sldId id="538" r:id="rId17"/>
    <p:sldId id="275" r:id="rId18"/>
    <p:sldId id="369" r:id="rId19"/>
    <p:sldId id="289" r:id="rId20"/>
    <p:sldId id="553" r:id="rId21"/>
    <p:sldId id="556" r:id="rId22"/>
    <p:sldId id="560" r:id="rId23"/>
    <p:sldId id="561" r:id="rId24"/>
    <p:sldId id="562" r:id="rId25"/>
    <p:sldId id="333" r:id="rId26"/>
    <p:sldId id="539" r:id="rId27"/>
    <p:sldId id="296" r:id="rId28"/>
    <p:sldId id="551" r:id="rId29"/>
    <p:sldId id="554" r:id="rId30"/>
    <p:sldId id="575" r:id="rId31"/>
    <p:sldId id="314" r:id="rId32"/>
    <p:sldId id="566" r:id="rId33"/>
    <p:sldId id="569" r:id="rId34"/>
    <p:sldId id="579" r:id="rId35"/>
    <p:sldId id="572" r:id="rId36"/>
    <p:sldId id="580" r:id="rId37"/>
    <p:sldId id="576" r:id="rId38"/>
    <p:sldId id="302" r:id="rId39"/>
    <p:sldId id="568" r:id="rId40"/>
    <p:sldId id="578" r:id="rId41"/>
    <p:sldId id="570" r:id="rId42"/>
    <p:sldId id="313" r:id="rId43"/>
    <p:sldId id="571" r:id="rId44"/>
    <p:sldId id="573" r:id="rId45"/>
    <p:sldId id="577" r:id="rId46"/>
    <p:sldId id="582" r:id="rId47"/>
    <p:sldId id="581" r:id="rId48"/>
    <p:sldId id="563" r:id="rId49"/>
    <p:sldId id="567" r:id="rId50"/>
    <p:sldId id="331" r:id="rId51"/>
    <p:sldId id="533" r:id="rId52"/>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Josefin Sans" pitchFamily="2" charset="0"/>
      <p:regular r:id="rId58"/>
      <p:bold r:id="rId59"/>
      <p:italic r:id="rId60"/>
      <p:boldItalic r:id="rId61"/>
    </p:embeddedFont>
    <p:embeddedFont>
      <p:font typeface="Kanit" panose="020B0604020202020204" charset="-34"/>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C24C1-9A19-4140-BD5E-DE2F974E7133}"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0481FA1E-FCF6-4582-A20C-DE9F1BF2CB6E}">
      <dgm:prSet phldrT="[Text]" custT="1"/>
      <dgm:spPr/>
      <dgm:t>
        <a:bodyPr/>
        <a:lstStyle/>
        <a:p>
          <a:r>
            <a:rPr lang="en-US" sz="2800" dirty="0"/>
            <a:t>Faster Cycles, Continuous Delivery</a:t>
          </a:r>
        </a:p>
      </dgm:t>
    </dgm:pt>
    <dgm:pt modelId="{C9F88AF6-A187-4714-8632-6350D76D781B}" type="parTrans" cxnId="{B565CF97-0190-4081-B876-1D4F164F0D7A}">
      <dgm:prSet/>
      <dgm:spPr/>
      <dgm:t>
        <a:bodyPr/>
        <a:lstStyle/>
        <a:p>
          <a:endParaRPr lang="en-US"/>
        </a:p>
      </dgm:t>
    </dgm:pt>
    <dgm:pt modelId="{7A5B0E7C-7A3A-401C-AA41-3546109C7248}" type="sibTrans" cxnId="{B565CF97-0190-4081-B876-1D4F164F0D7A}">
      <dgm:prSet/>
      <dgm:spPr/>
      <dgm:t>
        <a:bodyPr/>
        <a:lstStyle/>
        <a:p>
          <a:endParaRPr lang="en-US"/>
        </a:p>
      </dgm:t>
    </dgm:pt>
    <dgm:pt modelId="{597710AB-C544-4839-BCB6-5E3CFCB905C3}">
      <dgm:prSet phldrT="[Text]" custT="1"/>
      <dgm:spPr/>
      <dgm:t>
        <a:bodyPr/>
        <a:lstStyle/>
        <a:p>
          <a:r>
            <a:rPr lang="en-US" sz="2800" dirty="0"/>
            <a:t>Increased Regulation, Data Privacy, Security</a:t>
          </a:r>
        </a:p>
      </dgm:t>
    </dgm:pt>
    <dgm:pt modelId="{B655524E-94E1-402C-8129-2E76E28996B5}" type="parTrans" cxnId="{90EBFC80-2F68-4C32-966F-541D54654C28}">
      <dgm:prSet/>
      <dgm:spPr/>
      <dgm:t>
        <a:bodyPr/>
        <a:lstStyle/>
        <a:p>
          <a:endParaRPr lang="en-US"/>
        </a:p>
      </dgm:t>
    </dgm:pt>
    <dgm:pt modelId="{261455C1-4663-4820-B7FB-1B3EAEB14D3E}" type="sibTrans" cxnId="{90EBFC80-2F68-4C32-966F-541D54654C28}">
      <dgm:prSet/>
      <dgm:spPr/>
      <dgm:t>
        <a:bodyPr/>
        <a:lstStyle/>
        <a:p>
          <a:endParaRPr lang="en-US"/>
        </a:p>
      </dgm:t>
    </dgm:pt>
    <dgm:pt modelId="{9E5BC233-2535-48AF-9923-B668E8CFF6B6}">
      <dgm:prSet phldrT="[Text]" custT="1"/>
      <dgm:spPr/>
      <dgm:t>
        <a:bodyPr/>
        <a:lstStyle/>
        <a:p>
          <a:r>
            <a:rPr lang="en-US" sz="2800" dirty="0"/>
            <a:t>Global Supply Chains of H/W and S/W</a:t>
          </a:r>
        </a:p>
      </dgm:t>
    </dgm:pt>
    <dgm:pt modelId="{3D6B72DA-0686-4CC8-A786-D03A400C7711}" type="parTrans" cxnId="{5476695B-37E5-4F1C-AE3B-9DC8185B256D}">
      <dgm:prSet/>
      <dgm:spPr/>
      <dgm:t>
        <a:bodyPr/>
        <a:lstStyle/>
        <a:p>
          <a:endParaRPr lang="en-US"/>
        </a:p>
      </dgm:t>
    </dgm:pt>
    <dgm:pt modelId="{E9519D8F-7988-486F-8357-3C38E1671FEF}" type="sibTrans" cxnId="{5476695B-37E5-4F1C-AE3B-9DC8185B256D}">
      <dgm:prSet/>
      <dgm:spPr/>
      <dgm:t>
        <a:bodyPr/>
        <a:lstStyle/>
        <a:p>
          <a:endParaRPr lang="en-US"/>
        </a:p>
      </dgm:t>
    </dgm:pt>
    <dgm:pt modelId="{32822CD0-48BA-43B6-94BD-B91B53E87566}">
      <dgm:prSet phldrT="[Text]" custT="1"/>
      <dgm:spPr/>
      <dgm:t>
        <a:bodyPr/>
        <a:lstStyle/>
        <a:p>
          <a:r>
            <a:rPr lang="en-US" sz="2800" dirty="0"/>
            <a:t>Artificial Intelligence &amp; Machine Learning</a:t>
          </a:r>
        </a:p>
      </dgm:t>
    </dgm:pt>
    <dgm:pt modelId="{3DBA7286-AE92-4C0F-BFA8-47319C823724}" type="parTrans" cxnId="{5CC0270C-FB0E-4F81-AF19-AA7A4C34F491}">
      <dgm:prSet/>
      <dgm:spPr/>
      <dgm:t>
        <a:bodyPr/>
        <a:lstStyle/>
        <a:p>
          <a:endParaRPr lang="en-US"/>
        </a:p>
      </dgm:t>
    </dgm:pt>
    <dgm:pt modelId="{046ADEFD-AFFB-42B0-8425-85875A1B8BCC}" type="sibTrans" cxnId="{5CC0270C-FB0E-4F81-AF19-AA7A4C34F491}">
      <dgm:prSet/>
      <dgm:spPr/>
      <dgm:t>
        <a:bodyPr/>
        <a:lstStyle/>
        <a:p>
          <a:endParaRPr lang="en-US"/>
        </a:p>
      </dgm:t>
    </dgm:pt>
    <dgm:pt modelId="{6E9FC9CC-0D22-413B-BFAE-D1A088BE6B07}">
      <dgm:prSet phldrT="[Text]" custT="1"/>
      <dgm:spPr/>
      <dgm:t>
        <a:bodyPr/>
        <a:lstStyle/>
        <a:p>
          <a:r>
            <a:rPr lang="en-US" sz="2800" dirty="0"/>
            <a:t>Data Federation Across Vendors &amp; Suppliers</a:t>
          </a:r>
        </a:p>
      </dgm:t>
    </dgm:pt>
    <dgm:pt modelId="{2EB43FE2-1362-4A32-96FA-2F5A4A1453C7}" type="parTrans" cxnId="{9711116C-A6EB-418F-BBEC-62398EEF2CF5}">
      <dgm:prSet/>
      <dgm:spPr/>
      <dgm:t>
        <a:bodyPr/>
        <a:lstStyle/>
        <a:p>
          <a:endParaRPr lang="en-US"/>
        </a:p>
      </dgm:t>
    </dgm:pt>
    <dgm:pt modelId="{6FE43908-7FCC-47A5-A5A4-DF251D706D77}" type="sibTrans" cxnId="{9711116C-A6EB-418F-BBEC-62398EEF2CF5}">
      <dgm:prSet/>
      <dgm:spPr/>
      <dgm:t>
        <a:bodyPr/>
        <a:lstStyle/>
        <a:p>
          <a:endParaRPr lang="en-US"/>
        </a:p>
      </dgm:t>
    </dgm:pt>
    <dgm:pt modelId="{08EF9C53-33D5-47CF-850B-55B9398B9C90}" type="pres">
      <dgm:prSet presAssocID="{BFDC24C1-9A19-4140-BD5E-DE2F974E7133}" presName="diagram" presStyleCnt="0">
        <dgm:presLayoutVars>
          <dgm:dir/>
          <dgm:resizeHandles val="exact"/>
        </dgm:presLayoutVars>
      </dgm:prSet>
      <dgm:spPr/>
    </dgm:pt>
    <dgm:pt modelId="{DC859BD1-6A45-4BE8-8703-6B9520D10747}" type="pres">
      <dgm:prSet presAssocID="{0481FA1E-FCF6-4582-A20C-DE9F1BF2CB6E}" presName="node" presStyleLbl="node1" presStyleIdx="0" presStyleCnt="5">
        <dgm:presLayoutVars>
          <dgm:bulletEnabled val="1"/>
        </dgm:presLayoutVars>
      </dgm:prSet>
      <dgm:spPr/>
    </dgm:pt>
    <dgm:pt modelId="{FC576110-414C-4FE4-B3DB-D11E3A268F6F}" type="pres">
      <dgm:prSet presAssocID="{7A5B0E7C-7A3A-401C-AA41-3546109C7248}" presName="sibTrans" presStyleCnt="0"/>
      <dgm:spPr/>
    </dgm:pt>
    <dgm:pt modelId="{A00CD88B-F4AB-4D84-8E21-C5E2F7CF2991}" type="pres">
      <dgm:prSet presAssocID="{597710AB-C544-4839-BCB6-5E3CFCB905C3}" presName="node" presStyleLbl="node1" presStyleIdx="1" presStyleCnt="5">
        <dgm:presLayoutVars>
          <dgm:bulletEnabled val="1"/>
        </dgm:presLayoutVars>
      </dgm:prSet>
      <dgm:spPr/>
    </dgm:pt>
    <dgm:pt modelId="{63E308A5-FD45-42C1-8890-495C1A65FDD7}" type="pres">
      <dgm:prSet presAssocID="{261455C1-4663-4820-B7FB-1B3EAEB14D3E}" presName="sibTrans" presStyleCnt="0"/>
      <dgm:spPr/>
    </dgm:pt>
    <dgm:pt modelId="{41011F5E-0D6A-4CCE-9937-4D04A8B9907A}" type="pres">
      <dgm:prSet presAssocID="{9E5BC233-2535-48AF-9923-B668E8CFF6B6}" presName="node" presStyleLbl="node1" presStyleIdx="2" presStyleCnt="5">
        <dgm:presLayoutVars>
          <dgm:bulletEnabled val="1"/>
        </dgm:presLayoutVars>
      </dgm:prSet>
      <dgm:spPr/>
    </dgm:pt>
    <dgm:pt modelId="{2195803C-7110-4873-8964-0C437647E74A}" type="pres">
      <dgm:prSet presAssocID="{E9519D8F-7988-486F-8357-3C38E1671FEF}" presName="sibTrans" presStyleCnt="0"/>
      <dgm:spPr/>
    </dgm:pt>
    <dgm:pt modelId="{2137CF16-1400-4C07-B2B0-962E88E5F65F}" type="pres">
      <dgm:prSet presAssocID="{32822CD0-48BA-43B6-94BD-B91B53E87566}" presName="node" presStyleLbl="node1" presStyleIdx="3" presStyleCnt="5">
        <dgm:presLayoutVars>
          <dgm:bulletEnabled val="1"/>
        </dgm:presLayoutVars>
      </dgm:prSet>
      <dgm:spPr/>
    </dgm:pt>
    <dgm:pt modelId="{9306C651-7D2F-4CFB-B466-F5C70F835F1A}" type="pres">
      <dgm:prSet presAssocID="{046ADEFD-AFFB-42B0-8425-85875A1B8BCC}" presName="sibTrans" presStyleCnt="0"/>
      <dgm:spPr/>
    </dgm:pt>
    <dgm:pt modelId="{F0255510-B88E-461E-8892-B58132144919}" type="pres">
      <dgm:prSet presAssocID="{6E9FC9CC-0D22-413B-BFAE-D1A088BE6B07}" presName="node" presStyleLbl="node1" presStyleIdx="4" presStyleCnt="5">
        <dgm:presLayoutVars>
          <dgm:bulletEnabled val="1"/>
        </dgm:presLayoutVars>
      </dgm:prSet>
      <dgm:spPr/>
    </dgm:pt>
  </dgm:ptLst>
  <dgm:cxnLst>
    <dgm:cxn modelId="{5CC0270C-FB0E-4F81-AF19-AA7A4C34F491}" srcId="{BFDC24C1-9A19-4140-BD5E-DE2F974E7133}" destId="{32822CD0-48BA-43B6-94BD-B91B53E87566}" srcOrd="3" destOrd="0" parTransId="{3DBA7286-AE92-4C0F-BFA8-47319C823724}" sibTransId="{046ADEFD-AFFB-42B0-8425-85875A1B8BCC}"/>
    <dgm:cxn modelId="{FA303F18-232C-46D2-969A-44A6301D2187}" type="presOf" srcId="{32822CD0-48BA-43B6-94BD-B91B53E87566}" destId="{2137CF16-1400-4C07-B2B0-962E88E5F65F}" srcOrd="0" destOrd="0" presId="urn:microsoft.com/office/officeart/2005/8/layout/default"/>
    <dgm:cxn modelId="{5476695B-37E5-4F1C-AE3B-9DC8185B256D}" srcId="{BFDC24C1-9A19-4140-BD5E-DE2F974E7133}" destId="{9E5BC233-2535-48AF-9923-B668E8CFF6B6}" srcOrd="2" destOrd="0" parTransId="{3D6B72DA-0686-4CC8-A786-D03A400C7711}" sibTransId="{E9519D8F-7988-486F-8357-3C38E1671FEF}"/>
    <dgm:cxn modelId="{C7B12641-565C-4488-AD58-82C300AB0764}" type="presOf" srcId="{6E9FC9CC-0D22-413B-BFAE-D1A088BE6B07}" destId="{F0255510-B88E-461E-8892-B58132144919}" srcOrd="0" destOrd="0" presId="urn:microsoft.com/office/officeart/2005/8/layout/default"/>
    <dgm:cxn modelId="{9711116C-A6EB-418F-BBEC-62398EEF2CF5}" srcId="{BFDC24C1-9A19-4140-BD5E-DE2F974E7133}" destId="{6E9FC9CC-0D22-413B-BFAE-D1A088BE6B07}" srcOrd="4" destOrd="0" parTransId="{2EB43FE2-1362-4A32-96FA-2F5A4A1453C7}" sibTransId="{6FE43908-7FCC-47A5-A5A4-DF251D706D77}"/>
    <dgm:cxn modelId="{90EBFC80-2F68-4C32-966F-541D54654C28}" srcId="{BFDC24C1-9A19-4140-BD5E-DE2F974E7133}" destId="{597710AB-C544-4839-BCB6-5E3CFCB905C3}" srcOrd="1" destOrd="0" parTransId="{B655524E-94E1-402C-8129-2E76E28996B5}" sibTransId="{261455C1-4663-4820-B7FB-1B3EAEB14D3E}"/>
    <dgm:cxn modelId="{B565CF97-0190-4081-B876-1D4F164F0D7A}" srcId="{BFDC24C1-9A19-4140-BD5E-DE2F974E7133}" destId="{0481FA1E-FCF6-4582-A20C-DE9F1BF2CB6E}" srcOrd="0" destOrd="0" parTransId="{C9F88AF6-A187-4714-8632-6350D76D781B}" sibTransId="{7A5B0E7C-7A3A-401C-AA41-3546109C7248}"/>
    <dgm:cxn modelId="{7C1A0FAB-0B27-4AC4-A2F1-AD216C34565A}" type="presOf" srcId="{0481FA1E-FCF6-4582-A20C-DE9F1BF2CB6E}" destId="{DC859BD1-6A45-4BE8-8703-6B9520D10747}" srcOrd="0" destOrd="0" presId="urn:microsoft.com/office/officeart/2005/8/layout/default"/>
    <dgm:cxn modelId="{54D3A6B0-C988-413A-983B-B8AD08BF61A6}" type="presOf" srcId="{9E5BC233-2535-48AF-9923-B668E8CFF6B6}" destId="{41011F5E-0D6A-4CCE-9937-4D04A8B9907A}" srcOrd="0" destOrd="0" presId="urn:microsoft.com/office/officeart/2005/8/layout/default"/>
    <dgm:cxn modelId="{406DFADF-C89E-4BE2-A189-EDBF608C2B32}" type="presOf" srcId="{BFDC24C1-9A19-4140-BD5E-DE2F974E7133}" destId="{08EF9C53-33D5-47CF-850B-55B9398B9C90}" srcOrd="0" destOrd="0" presId="urn:microsoft.com/office/officeart/2005/8/layout/default"/>
    <dgm:cxn modelId="{4B8F34FA-CE2E-4CB8-9A01-47C86ED63E1E}" type="presOf" srcId="{597710AB-C544-4839-BCB6-5E3CFCB905C3}" destId="{A00CD88B-F4AB-4D84-8E21-C5E2F7CF2991}" srcOrd="0" destOrd="0" presId="urn:microsoft.com/office/officeart/2005/8/layout/default"/>
    <dgm:cxn modelId="{116F2959-0309-4445-9290-136D9FBBC036}" type="presParOf" srcId="{08EF9C53-33D5-47CF-850B-55B9398B9C90}" destId="{DC859BD1-6A45-4BE8-8703-6B9520D10747}" srcOrd="0" destOrd="0" presId="urn:microsoft.com/office/officeart/2005/8/layout/default"/>
    <dgm:cxn modelId="{BA089EBF-95F0-4A42-B75D-77D3EE7DFDCC}" type="presParOf" srcId="{08EF9C53-33D5-47CF-850B-55B9398B9C90}" destId="{FC576110-414C-4FE4-B3DB-D11E3A268F6F}" srcOrd="1" destOrd="0" presId="urn:microsoft.com/office/officeart/2005/8/layout/default"/>
    <dgm:cxn modelId="{2AC697EF-CF19-4FD2-8BEF-FFADBB683EE4}" type="presParOf" srcId="{08EF9C53-33D5-47CF-850B-55B9398B9C90}" destId="{A00CD88B-F4AB-4D84-8E21-C5E2F7CF2991}" srcOrd="2" destOrd="0" presId="urn:microsoft.com/office/officeart/2005/8/layout/default"/>
    <dgm:cxn modelId="{D47CC2BD-3070-458C-AE6D-32F7AAC9B4CE}" type="presParOf" srcId="{08EF9C53-33D5-47CF-850B-55B9398B9C90}" destId="{63E308A5-FD45-42C1-8890-495C1A65FDD7}" srcOrd="3" destOrd="0" presId="urn:microsoft.com/office/officeart/2005/8/layout/default"/>
    <dgm:cxn modelId="{8C45EA5C-CEEE-4CD2-85E9-D78E23433A1F}" type="presParOf" srcId="{08EF9C53-33D5-47CF-850B-55B9398B9C90}" destId="{41011F5E-0D6A-4CCE-9937-4D04A8B9907A}" srcOrd="4" destOrd="0" presId="urn:microsoft.com/office/officeart/2005/8/layout/default"/>
    <dgm:cxn modelId="{95435CE4-8275-4E02-AE5E-31BA00C0DE24}" type="presParOf" srcId="{08EF9C53-33D5-47CF-850B-55B9398B9C90}" destId="{2195803C-7110-4873-8964-0C437647E74A}" srcOrd="5" destOrd="0" presId="urn:microsoft.com/office/officeart/2005/8/layout/default"/>
    <dgm:cxn modelId="{25B59203-436C-4976-83DE-FAA46329B034}" type="presParOf" srcId="{08EF9C53-33D5-47CF-850B-55B9398B9C90}" destId="{2137CF16-1400-4C07-B2B0-962E88E5F65F}" srcOrd="6" destOrd="0" presId="urn:microsoft.com/office/officeart/2005/8/layout/default"/>
    <dgm:cxn modelId="{D32BA949-208E-49A0-B3DC-D8F74FD7C916}" type="presParOf" srcId="{08EF9C53-33D5-47CF-850B-55B9398B9C90}" destId="{9306C651-7D2F-4CFB-B466-F5C70F835F1A}" srcOrd="7" destOrd="0" presId="urn:microsoft.com/office/officeart/2005/8/layout/default"/>
    <dgm:cxn modelId="{7338FD00-96D6-4FBE-B0A5-7FBE9B2657A5}" type="presParOf" srcId="{08EF9C53-33D5-47CF-850B-55B9398B9C90}" destId="{F0255510-B88E-461E-8892-B5813214491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919DDE-3105-4A11-802D-1A28EB6DD82A}" type="doc">
      <dgm:prSet loTypeId="urn:microsoft.com/office/officeart/2005/8/layout/pyramid1" loCatId="pyramid" qsTypeId="urn:microsoft.com/office/officeart/2005/8/quickstyle/simple1" qsCatId="simple" csTypeId="urn:microsoft.com/office/officeart/2005/8/colors/accent1_4" csCatId="accent1" phldr="1"/>
      <dgm:spPr/>
      <dgm:t>
        <a:bodyPr/>
        <a:lstStyle/>
        <a:p>
          <a:endParaRPr lang="en-US"/>
        </a:p>
      </dgm:t>
    </dgm:pt>
    <dgm:pt modelId="{12656ADD-B862-4336-A78B-B484C416622A}">
      <dgm:prSet phldrT="[Text]" custT="1"/>
      <dgm:spPr/>
      <dgm:t>
        <a:bodyPr/>
        <a:lstStyle/>
        <a:p>
          <a:r>
            <a:rPr lang="en-US" sz="1600" b="1" baseline="0" dirty="0">
              <a:latin typeface="+mj-lt"/>
            </a:rPr>
            <a:t>Team</a:t>
          </a:r>
        </a:p>
      </dgm:t>
    </dgm:pt>
    <dgm:pt modelId="{2B4B3334-E9A7-4E8A-8C2A-4716FA7D4839}" type="parTrans" cxnId="{C49C8FAE-BE38-4273-931C-4D3011504AF8}">
      <dgm:prSet/>
      <dgm:spPr/>
      <dgm:t>
        <a:bodyPr/>
        <a:lstStyle/>
        <a:p>
          <a:endParaRPr lang="en-US"/>
        </a:p>
      </dgm:t>
    </dgm:pt>
    <dgm:pt modelId="{3B0D8ADB-EA3C-48B1-9452-17136F0AED8A}" type="sibTrans" cxnId="{C49C8FAE-BE38-4273-931C-4D3011504AF8}">
      <dgm:prSet/>
      <dgm:spPr/>
      <dgm:t>
        <a:bodyPr/>
        <a:lstStyle/>
        <a:p>
          <a:endParaRPr lang="en-US"/>
        </a:p>
      </dgm:t>
    </dgm:pt>
    <dgm:pt modelId="{ED6C4F95-5A4B-4F02-BAAE-A00E01ECB4C4}">
      <dgm:prSet phldrT="[Text]" custT="1"/>
      <dgm:spPr/>
      <dgm:t>
        <a:bodyPr/>
        <a:lstStyle/>
        <a:p>
          <a:r>
            <a:rPr lang="en-US" sz="2000" b="1" dirty="0">
              <a:latin typeface="+mj-lt"/>
            </a:rPr>
            <a:t>Teams</a:t>
          </a:r>
          <a:endParaRPr lang="en-US" sz="3800" b="1" dirty="0">
            <a:latin typeface="+mj-lt"/>
          </a:endParaRPr>
        </a:p>
      </dgm:t>
    </dgm:pt>
    <dgm:pt modelId="{D4DFA5E3-C477-4FD8-9B36-40D0C4392A13}" type="parTrans" cxnId="{1FA1DD3B-6D4B-40EE-B637-32F86F38556C}">
      <dgm:prSet/>
      <dgm:spPr/>
      <dgm:t>
        <a:bodyPr/>
        <a:lstStyle/>
        <a:p>
          <a:endParaRPr lang="en-US"/>
        </a:p>
      </dgm:t>
    </dgm:pt>
    <dgm:pt modelId="{06A6C8F0-C03E-4834-B893-DB8896094BEF}" type="sibTrans" cxnId="{1FA1DD3B-6D4B-40EE-B637-32F86F38556C}">
      <dgm:prSet/>
      <dgm:spPr/>
      <dgm:t>
        <a:bodyPr/>
        <a:lstStyle/>
        <a:p>
          <a:endParaRPr lang="en-US"/>
        </a:p>
      </dgm:t>
    </dgm:pt>
    <dgm:pt modelId="{20874E14-3986-4662-AEA7-4A7C6345C4EF}">
      <dgm:prSet phldrT="[Text]" custT="1"/>
      <dgm:spPr/>
      <dgm:t>
        <a:bodyPr/>
        <a:lstStyle/>
        <a:p>
          <a:r>
            <a:rPr lang="en-US" sz="2400" b="1" dirty="0">
              <a:latin typeface="+mj-lt"/>
            </a:rPr>
            <a:t>Departments</a:t>
          </a:r>
        </a:p>
      </dgm:t>
    </dgm:pt>
    <dgm:pt modelId="{0F04AC22-9710-4E62-975D-779461C4FFDD}" type="parTrans" cxnId="{7167F59F-495E-49CE-B726-BDBA023F1E61}">
      <dgm:prSet/>
      <dgm:spPr/>
      <dgm:t>
        <a:bodyPr/>
        <a:lstStyle/>
        <a:p>
          <a:endParaRPr lang="en-US"/>
        </a:p>
      </dgm:t>
    </dgm:pt>
    <dgm:pt modelId="{A18D99D0-9139-4F6D-A632-EC9B5A3EC7F8}" type="sibTrans" cxnId="{7167F59F-495E-49CE-B726-BDBA023F1E61}">
      <dgm:prSet/>
      <dgm:spPr/>
      <dgm:t>
        <a:bodyPr/>
        <a:lstStyle/>
        <a:p>
          <a:endParaRPr lang="en-US"/>
        </a:p>
      </dgm:t>
    </dgm:pt>
    <dgm:pt modelId="{8C119ABF-F8E5-4ECE-BB34-B115A840B886}">
      <dgm:prSet phldrT="[Text]" custT="1"/>
      <dgm:spPr/>
      <dgm:t>
        <a:bodyPr/>
        <a:lstStyle/>
        <a:p>
          <a:r>
            <a:rPr lang="en-US" sz="3600" b="1" dirty="0">
              <a:latin typeface="+mj-lt"/>
            </a:rPr>
            <a:t>Org Units</a:t>
          </a:r>
        </a:p>
      </dgm:t>
    </dgm:pt>
    <dgm:pt modelId="{9A1C271F-7B0D-4EA6-9D70-9737EDBA3E47}" type="parTrans" cxnId="{23F5D320-B300-4432-A815-7A3104054866}">
      <dgm:prSet/>
      <dgm:spPr/>
      <dgm:t>
        <a:bodyPr/>
        <a:lstStyle/>
        <a:p>
          <a:endParaRPr lang="en-US"/>
        </a:p>
      </dgm:t>
    </dgm:pt>
    <dgm:pt modelId="{93BB51E0-A7A6-48AA-8636-47B6B4B5B1B6}" type="sibTrans" cxnId="{23F5D320-B300-4432-A815-7A3104054866}">
      <dgm:prSet/>
      <dgm:spPr/>
      <dgm:t>
        <a:bodyPr/>
        <a:lstStyle/>
        <a:p>
          <a:endParaRPr lang="en-US"/>
        </a:p>
      </dgm:t>
    </dgm:pt>
    <dgm:pt modelId="{F9D2AD8F-DAF2-4712-AFA2-6A5E4BD6F0E9}" type="pres">
      <dgm:prSet presAssocID="{45919DDE-3105-4A11-802D-1A28EB6DD82A}" presName="Name0" presStyleCnt="0">
        <dgm:presLayoutVars>
          <dgm:dir/>
          <dgm:animLvl val="lvl"/>
          <dgm:resizeHandles val="exact"/>
        </dgm:presLayoutVars>
      </dgm:prSet>
      <dgm:spPr/>
    </dgm:pt>
    <dgm:pt modelId="{ACDCD034-FF1E-435C-BD7F-4C55B1800E26}" type="pres">
      <dgm:prSet presAssocID="{12656ADD-B862-4336-A78B-B484C416622A}" presName="Name8" presStyleCnt="0"/>
      <dgm:spPr/>
    </dgm:pt>
    <dgm:pt modelId="{856F5A4F-8CBD-4AA6-AD8A-43BE424E30FB}" type="pres">
      <dgm:prSet presAssocID="{12656ADD-B862-4336-A78B-B484C416622A}" presName="level" presStyleLbl="node1" presStyleIdx="0" presStyleCnt="4">
        <dgm:presLayoutVars>
          <dgm:chMax val="1"/>
          <dgm:bulletEnabled val="1"/>
        </dgm:presLayoutVars>
      </dgm:prSet>
      <dgm:spPr/>
    </dgm:pt>
    <dgm:pt modelId="{90E4574E-B314-4141-89DC-6CDA580E1733}" type="pres">
      <dgm:prSet presAssocID="{12656ADD-B862-4336-A78B-B484C416622A}" presName="levelTx" presStyleLbl="revTx" presStyleIdx="0" presStyleCnt="0">
        <dgm:presLayoutVars>
          <dgm:chMax val="1"/>
          <dgm:bulletEnabled val="1"/>
        </dgm:presLayoutVars>
      </dgm:prSet>
      <dgm:spPr/>
    </dgm:pt>
    <dgm:pt modelId="{C2969339-D180-4875-AA27-B6B6F7CF9F83}" type="pres">
      <dgm:prSet presAssocID="{ED6C4F95-5A4B-4F02-BAAE-A00E01ECB4C4}" presName="Name8" presStyleCnt="0"/>
      <dgm:spPr/>
    </dgm:pt>
    <dgm:pt modelId="{CAF899A0-50C3-4BC3-86EF-61628243B2DE}" type="pres">
      <dgm:prSet presAssocID="{ED6C4F95-5A4B-4F02-BAAE-A00E01ECB4C4}" presName="level" presStyleLbl="node1" presStyleIdx="1" presStyleCnt="4">
        <dgm:presLayoutVars>
          <dgm:chMax val="1"/>
          <dgm:bulletEnabled val="1"/>
        </dgm:presLayoutVars>
      </dgm:prSet>
      <dgm:spPr/>
    </dgm:pt>
    <dgm:pt modelId="{E6B45DC7-03D6-4750-B414-7A3A7D6D4745}" type="pres">
      <dgm:prSet presAssocID="{ED6C4F95-5A4B-4F02-BAAE-A00E01ECB4C4}" presName="levelTx" presStyleLbl="revTx" presStyleIdx="0" presStyleCnt="0">
        <dgm:presLayoutVars>
          <dgm:chMax val="1"/>
          <dgm:bulletEnabled val="1"/>
        </dgm:presLayoutVars>
      </dgm:prSet>
      <dgm:spPr/>
    </dgm:pt>
    <dgm:pt modelId="{FB89967B-61D8-41B9-9593-62DC20CE578C}" type="pres">
      <dgm:prSet presAssocID="{20874E14-3986-4662-AEA7-4A7C6345C4EF}" presName="Name8" presStyleCnt="0"/>
      <dgm:spPr/>
    </dgm:pt>
    <dgm:pt modelId="{2453D48F-9438-47D8-9FAB-D182BE8F8B66}" type="pres">
      <dgm:prSet presAssocID="{20874E14-3986-4662-AEA7-4A7C6345C4EF}" presName="level" presStyleLbl="node1" presStyleIdx="2" presStyleCnt="4">
        <dgm:presLayoutVars>
          <dgm:chMax val="1"/>
          <dgm:bulletEnabled val="1"/>
        </dgm:presLayoutVars>
      </dgm:prSet>
      <dgm:spPr/>
    </dgm:pt>
    <dgm:pt modelId="{5DCF4425-0EC5-426F-B25E-FD4A0B55DEF5}" type="pres">
      <dgm:prSet presAssocID="{20874E14-3986-4662-AEA7-4A7C6345C4EF}" presName="levelTx" presStyleLbl="revTx" presStyleIdx="0" presStyleCnt="0">
        <dgm:presLayoutVars>
          <dgm:chMax val="1"/>
          <dgm:bulletEnabled val="1"/>
        </dgm:presLayoutVars>
      </dgm:prSet>
      <dgm:spPr/>
    </dgm:pt>
    <dgm:pt modelId="{1466074A-2FE8-4BAB-A6FD-426300DB6F53}" type="pres">
      <dgm:prSet presAssocID="{8C119ABF-F8E5-4ECE-BB34-B115A840B886}" presName="Name8" presStyleCnt="0"/>
      <dgm:spPr/>
    </dgm:pt>
    <dgm:pt modelId="{E861807F-C8E9-4B0A-8828-9DE61FA33A33}" type="pres">
      <dgm:prSet presAssocID="{8C119ABF-F8E5-4ECE-BB34-B115A840B886}" presName="level" presStyleLbl="node1" presStyleIdx="3" presStyleCnt="4">
        <dgm:presLayoutVars>
          <dgm:chMax val="1"/>
          <dgm:bulletEnabled val="1"/>
        </dgm:presLayoutVars>
      </dgm:prSet>
      <dgm:spPr/>
    </dgm:pt>
    <dgm:pt modelId="{51AC022A-7D60-4C12-8D0D-7038DB672B1E}" type="pres">
      <dgm:prSet presAssocID="{8C119ABF-F8E5-4ECE-BB34-B115A840B886}" presName="levelTx" presStyleLbl="revTx" presStyleIdx="0" presStyleCnt="0">
        <dgm:presLayoutVars>
          <dgm:chMax val="1"/>
          <dgm:bulletEnabled val="1"/>
        </dgm:presLayoutVars>
      </dgm:prSet>
      <dgm:spPr/>
    </dgm:pt>
  </dgm:ptLst>
  <dgm:cxnLst>
    <dgm:cxn modelId="{23F5D320-B300-4432-A815-7A3104054866}" srcId="{45919DDE-3105-4A11-802D-1A28EB6DD82A}" destId="{8C119ABF-F8E5-4ECE-BB34-B115A840B886}" srcOrd="3" destOrd="0" parTransId="{9A1C271F-7B0D-4EA6-9D70-9737EDBA3E47}" sibTransId="{93BB51E0-A7A6-48AA-8636-47B6B4B5B1B6}"/>
    <dgm:cxn modelId="{856E4532-8390-46B4-841F-1C2E8B1AD4E5}" type="presOf" srcId="{ED6C4F95-5A4B-4F02-BAAE-A00E01ECB4C4}" destId="{CAF899A0-50C3-4BC3-86EF-61628243B2DE}" srcOrd="0" destOrd="0" presId="urn:microsoft.com/office/officeart/2005/8/layout/pyramid1"/>
    <dgm:cxn modelId="{1FA1DD3B-6D4B-40EE-B637-32F86F38556C}" srcId="{45919DDE-3105-4A11-802D-1A28EB6DD82A}" destId="{ED6C4F95-5A4B-4F02-BAAE-A00E01ECB4C4}" srcOrd="1" destOrd="0" parTransId="{D4DFA5E3-C477-4FD8-9B36-40D0C4392A13}" sibTransId="{06A6C8F0-C03E-4834-B893-DB8896094BEF}"/>
    <dgm:cxn modelId="{54F9FE45-B619-47F4-BC4E-613FAB2AA20B}" type="presOf" srcId="{8C119ABF-F8E5-4ECE-BB34-B115A840B886}" destId="{51AC022A-7D60-4C12-8D0D-7038DB672B1E}" srcOrd="1" destOrd="0" presId="urn:microsoft.com/office/officeart/2005/8/layout/pyramid1"/>
    <dgm:cxn modelId="{DB744C70-356B-4EAC-9AAE-3042D3F43028}" type="presOf" srcId="{20874E14-3986-4662-AEA7-4A7C6345C4EF}" destId="{5DCF4425-0EC5-426F-B25E-FD4A0B55DEF5}" srcOrd="1" destOrd="0" presId="urn:microsoft.com/office/officeart/2005/8/layout/pyramid1"/>
    <dgm:cxn modelId="{0AF26D52-E93A-42F0-8983-47EE94445BC2}" type="presOf" srcId="{8C119ABF-F8E5-4ECE-BB34-B115A840B886}" destId="{E861807F-C8E9-4B0A-8828-9DE61FA33A33}" srcOrd="0" destOrd="0" presId="urn:microsoft.com/office/officeart/2005/8/layout/pyramid1"/>
    <dgm:cxn modelId="{94166779-1AB2-4FDF-A541-19651FB4C7FD}" type="presOf" srcId="{12656ADD-B862-4336-A78B-B484C416622A}" destId="{90E4574E-B314-4141-89DC-6CDA580E1733}" srcOrd="1" destOrd="0" presId="urn:microsoft.com/office/officeart/2005/8/layout/pyramid1"/>
    <dgm:cxn modelId="{64A2389D-5F78-4D39-A3B5-0B05960B90B7}" type="presOf" srcId="{45919DDE-3105-4A11-802D-1A28EB6DD82A}" destId="{F9D2AD8F-DAF2-4712-AFA2-6A5E4BD6F0E9}" srcOrd="0" destOrd="0" presId="urn:microsoft.com/office/officeart/2005/8/layout/pyramid1"/>
    <dgm:cxn modelId="{7167F59F-495E-49CE-B726-BDBA023F1E61}" srcId="{45919DDE-3105-4A11-802D-1A28EB6DD82A}" destId="{20874E14-3986-4662-AEA7-4A7C6345C4EF}" srcOrd="2" destOrd="0" parTransId="{0F04AC22-9710-4E62-975D-779461C4FFDD}" sibTransId="{A18D99D0-9139-4F6D-A632-EC9B5A3EC7F8}"/>
    <dgm:cxn modelId="{C49C8FAE-BE38-4273-931C-4D3011504AF8}" srcId="{45919DDE-3105-4A11-802D-1A28EB6DD82A}" destId="{12656ADD-B862-4336-A78B-B484C416622A}" srcOrd="0" destOrd="0" parTransId="{2B4B3334-E9A7-4E8A-8C2A-4716FA7D4839}" sibTransId="{3B0D8ADB-EA3C-48B1-9452-17136F0AED8A}"/>
    <dgm:cxn modelId="{0E15C1BF-ED3B-4B25-B9CD-314D38AC9F20}" type="presOf" srcId="{12656ADD-B862-4336-A78B-B484C416622A}" destId="{856F5A4F-8CBD-4AA6-AD8A-43BE424E30FB}" srcOrd="0" destOrd="0" presId="urn:microsoft.com/office/officeart/2005/8/layout/pyramid1"/>
    <dgm:cxn modelId="{AC0E22D3-4BFF-491E-9E20-D82A090D41D0}" type="presOf" srcId="{ED6C4F95-5A4B-4F02-BAAE-A00E01ECB4C4}" destId="{E6B45DC7-03D6-4750-B414-7A3A7D6D4745}" srcOrd="1" destOrd="0" presId="urn:microsoft.com/office/officeart/2005/8/layout/pyramid1"/>
    <dgm:cxn modelId="{3D716BF1-834D-4615-8E88-F5911017240B}" type="presOf" srcId="{20874E14-3986-4662-AEA7-4A7C6345C4EF}" destId="{2453D48F-9438-47D8-9FAB-D182BE8F8B66}" srcOrd="0" destOrd="0" presId="urn:microsoft.com/office/officeart/2005/8/layout/pyramid1"/>
    <dgm:cxn modelId="{795B414C-2D5D-47AF-93B2-9CDEB623437D}" type="presParOf" srcId="{F9D2AD8F-DAF2-4712-AFA2-6A5E4BD6F0E9}" destId="{ACDCD034-FF1E-435C-BD7F-4C55B1800E26}" srcOrd="0" destOrd="0" presId="urn:microsoft.com/office/officeart/2005/8/layout/pyramid1"/>
    <dgm:cxn modelId="{C772E329-5495-4577-BD31-FFCEB8D0F1C7}" type="presParOf" srcId="{ACDCD034-FF1E-435C-BD7F-4C55B1800E26}" destId="{856F5A4F-8CBD-4AA6-AD8A-43BE424E30FB}" srcOrd="0" destOrd="0" presId="urn:microsoft.com/office/officeart/2005/8/layout/pyramid1"/>
    <dgm:cxn modelId="{36D966AB-8A91-43CD-BC6C-874E7906545B}" type="presParOf" srcId="{ACDCD034-FF1E-435C-BD7F-4C55B1800E26}" destId="{90E4574E-B314-4141-89DC-6CDA580E1733}" srcOrd="1" destOrd="0" presId="urn:microsoft.com/office/officeart/2005/8/layout/pyramid1"/>
    <dgm:cxn modelId="{70AB3DC9-9912-4D0D-A95D-7C8F8F4FE719}" type="presParOf" srcId="{F9D2AD8F-DAF2-4712-AFA2-6A5E4BD6F0E9}" destId="{C2969339-D180-4875-AA27-B6B6F7CF9F83}" srcOrd="1" destOrd="0" presId="urn:microsoft.com/office/officeart/2005/8/layout/pyramid1"/>
    <dgm:cxn modelId="{69B023DC-E420-4AB5-BE53-F5DD2D2511D5}" type="presParOf" srcId="{C2969339-D180-4875-AA27-B6B6F7CF9F83}" destId="{CAF899A0-50C3-4BC3-86EF-61628243B2DE}" srcOrd="0" destOrd="0" presId="urn:microsoft.com/office/officeart/2005/8/layout/pyramid1"/>
    <dgm:cxn modelId="{250016D5-CC49-499A-A1CC-CD25B97329EE}" type="presParOf" srcId="{C2969339-D180-4875-AA27-B6B6F7CF9F83}" destId="{E6B45DC7-03D6-4750-B414-7A3A7D6D4745}" srcOrd="1" destOrd="0" presId="urn:microsoft.com/office/officeart/2005/8/layout/pyramid1"/>
    <dgm:cxn modelId="{A2837759-0111-437D-A119-0B6D5FA36493}" type="presParOf" srcId="{F9D2AD8F-DAF2-4712-AFA2-6A5E4BD6F0E9}" destId="{FB89967B-61D8-41B9-9593-62DC20CE578C}" srcOrd="2" destOrd="0" presId="urn:microsoft.com/office/officeart/2005/8/layout/pyramid1"/>
    <dgm:cxn modelId="{8A47C148-8521-41AF-BF01-167C6D116632}" type="presParOf" srcId="{FB89967B-61D8-41B9-9593-62DC20CE578C}" destId="{2453D48F-9438-47D8-9FAB-D182BE8F8B66}" srcOrd="0" destOrd="0" presId="urn:microsoft.com/office/officeart/2005/8/layout/pyramid1"/>
    <dgm:cxn modelId="{5D4769E4-FBB0-497F-B085-4C3D66CF0850}" type="presParOf" srcId="{FB89967B-61D8-41B9-9593-62DC20CE578C}" destId="{5DCF4425-0EC5-426F-B25E-FD4A0B55DEF5}" srcOrd="1" destOrd="0" presId="urn:microsoft.com/office/officeart/2005/8/layout/pyramid1"/>
    <dgm:cxn modelId="{107F7BA4-CECF-451D-8A3A-5870AFB8311E}" type="presParOf" srcId="{F9D2AD8F-DAF2-4712-AFA2-6A5E4BD6F0E9}" destId="{1466074A-2FE8-4BAB-A6FD-426300DB6F53}" srcOrd="3" destOrd="0" presId="urn:microsoft.com/office/officeart/2005/8/layout/pyramid1"/>
    <dgm:cxn modelId="{10786304-4DA3-4C24-9A03-F35F87B6EF12}" type="presParOf" srcId="{1466074A-2FE8-4BAB-A6FD-426300DB6F53}" destId="{E861807F-C8E9-4B0A-8828-9DE61FA33A33}" srcOrd="0" destOrd="0" presId="urn:microsoft.com/office/officeart/2005/8/layout/pyramid1"/>
    <dgm:cxn modelId="{1D779C1F-BC52-4A25-8857-2EF8A718C287}" type="presParOf" srcId="{1466074A-2FE8-4BAB-A6FD-426300DB6F53}" destId="{51AC022A-7D60-4C12-8D0D-7038DB672B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919DDE-3105-4A11-802D-1A28EB6DD82A}" type="doc">
      <dgm:prSet loTypeId="urn:microsoft.com/office/officeart/2005/8/layout/pyramid3" loCatId="pyramid" qsTypeId="urn:microsoft.com/office/officeart/2005/8/quickstyle/simple1" qsCatId="simple" csTypeId="urn:microsoft.com/office/officeart/2005/8/colors/accent3_4" csCatId="accent3" phldr="1"/>
      <dgm:spPr/>
      <dgm:t>
        <a:bodyPr/>
        <a:lstStyle/>
        <a:p>
          <a:endParaRPr lang="en-US"/>
        </a:p>
      </dgm:t>
    </dgm:pt>
    <dgm:pt modelId="{ED6C4F95-5A4B-4F02-BAAE-A00E01ECB4C4}">
      <dgm:prSet phldrT="[Text]" custT="1"/>
      <dgm:spPr/>
      <dgm:t>
        <a:bodyPr/>
        <a:lstStyle/>
        <a:p>
          <a:r>
            <a:rPr lang="en-US" sz="3600" b="1" dirty="0">
              <a:latin typeface="+mj-lt"/>
            </a:rPr>
            <a:t>Org Units</a:t>
          </a:r>
        </a:p>
      </dgm:t>
    </dgm:pt>
    <dgm:pt modelId="{D4DFA5E3-C477-4FD8-9B36-40D0C4392A13}" type="parTrans" cxnId="{1FA1DD3B-6D4B-40EE-B637-32F86F38556C}">
      <dgm:prSet/>
      <dgm:spPr/>
      <dgm:t>
        <a:bodyPr/>
        <a:lstStyle/>
        <a:p>
          <a:endParaRPr lang="en-US"/>
        </a:p>
      </dgm:t>
    </dgm:pt>
    <dgm:pt modelId="{06A6C8F0-C03E-4834-B893-DB8896094BEF}" type="sibTrans" cxnId="{1FA1DD3B-6D4B-40EE-B637-32F86F38556C}">
      <dgm:prSet/>
      <dgm:spPr/>
      <dgm:t>
        <a:bodyPr/>
        <a:lstStyle/>
        <a:p>
          <a:endParaRPr lang="en-US"/>
        </a:p>
      </dgm:t>
    </dgm:pt>
    <dgm:pt modelId="{20874E14-3986-4662-AEA7-4A7C6345C4EF}">
      <dgm:prSet phldrT="[Text]" custT="1"/>
      <dgm:spPr/>
      <dgm:t>
        <a:bodyPr/>
        <a:lstStyle/>
        <a:p>
          <a:r>
            <a:rPr lang="en-US" sz="2400" b="1" dirty="0">
              <a:latin typeface="+mj-lt"/>
            </a:rPr>
            <a:t>Departments</a:t>
          </a:r>
        </a:p>
      </dgm:t>
    </dgm:pt>
    <dgm:pt modelId="{0F04AC22-9710-4E62-975D-779461C4FFDD}" type="parTrans" cxnId="{7167F59F-495E-49CE-B726-BDBA023F1E61}">
      <dgm:prSet/>
      <dgm:spPr/>
      <dgm:t>
        <a:bodyPr/>
        <a:lstStyle/>
        <a:p>
          <a:endParaRPr lang="en-US"/>
        </a:p>
      </dgm:t>
    </dgm:pt>
    <dgm:pt modelId="{A18D99D0-9139-4F6D-A632-EC9B5A3EC7F8}" type="sibTrans" cxnId="{7167F59F-495E-49CE-B726-BDBA023F1E61}">
      <dgm:prSet/>
      <dgm:spPr/>
      <dgm:t>
        <a:bodyPr/>
        <a:lstStyle/>
        <a:p>
          <a:endParaRPr lang="en-US"/>
        </a:p>
      </dgm:t>
    </dgm:pt>
    <dgm:pt modelId="{8C119ABF-F8E5-4ECE-BB34-B115A840B886}">
      <dgm:prSet phldrT="[Text]" custT="1"/>
      <dgm:spPr/>
      <dgm:t>
        <a:bodyPr/>
        <a:lstStyle/>
        <a:p>
          <a:r>
            <a:rPr lang="en-US" sz="2000" b="1" dirty="0">
              <a:latin typeface="+mj-lt"/>
            </a:rPr>
            <a:t>Teams</a:t>
          </a:r>
        </a:p>
      </dgm:t>
    </dgm:pt>
    <dgm:pt modelId="{9A1C271F-7B0D-4EA6-9D70-9737EDBA3E47}" type="parTrans" cxnId="{23F5D320-B300-4432-A815-7A3104054866}">
      <dgm:prSet/>
      <dgm:spPr/>
      <dgm:t>
        <a:bodyPr/>
        <a:lstStyle/>
        <a:p>
          <a:endParaRPr lang="en-US"/>
        </a:p>
      </dgm:t>
    </dgm:pt>
    <dgm:pt modelId="{93BB51E0-A7A6-48AA-8636-47B6B4B5B1B6}" type="sibTrans" cxnId="{23F5D320-B300-4432-A815-7A3104054866}">
      <dgm:prSet/>
      <dgm:spPr/>
      <dgm:t>
        <a:bodyPr/>
        <a:lstStyle/>
        <a:p>
          <a:endParaRPr lang="en-US"/>
        </a:p>
      </dgm:t>
    </dgm:pt>
    <dgm:pt modelId="{69AD7355-7B51-4A12-85C6-BA930B0F26DB}">
      <dgm:prSet phldrT="[Text]" custT="1"/>
      <dgm:spPr/>
      <dgm:t>
        <a:bodyPr/>
        <a:lstStyle/>
        <a:p>
          <a:r>
            <a:rPr lang="en-US" sz="1600" b="1" dirty="0">
              <a:latin typeface="+mj-lt"/>
            </a:rPr>
            <a:t>Team</a:t>
          </a:r>
        </a:p>
      </dgm:t>
    </dgm:pt>
    <dgm:pt modelId="{AFD49E32-24BF-4559-9F76-37B907E00108}" type="parTrans" cxnId="{5D2F38D1-5B1D-4E6B-8C00-4528E41C7890}">
      <dgm:prSet/>
      <dgm:spPr/>
      <dgm:t>
        <a:bodyPr/>
        <a:lstStyle/>
        <a:p>
          <a:endParaRPr lang="en-US"/>
        </a:p>
      </dgm:t>
    </dgm:pt>
    <dgm:pt modelId="{18D29742-EE3E-4F07-BB1B-F7BAA263579F}" type="sibTrans" cxnId="{5D2F38D1-5B1D-4E6B-8C00-4528E41C7890}">
      <dgm:prSet/>
      <dgm:spPr/>
      <dgm:t>
        <a:bodyPr/>
        <a:lstStyle/>
        <a:p>
          <a:endParaRPr lang="en-US"/>
        </a:p>
      </dgm:t>
    </dgm:pt>
    <dgm:pt modelId="{529688B9-D50D-4F36-88F5-AE91D82C8FDD}" type="pres">
      <dgm:prSet presAssocID="{45919DDE-3105-4A11-802D-1A28EB6DD82A}" presName="Name0" presStyleCnt="0">
        <dgm:presLayoutVars>
          <dgm:dir/>
          <dgm:animLvl val="lvl"/>
          <dgm:resizeHandles val="exact"/>
        </dgm:presLayoutVars>
      </dgm:prSet>
      <dgm:spPr/>
    </dgm:pt>
    <dgm:pt modelId="{493AF5BF-7114-4482-84BC-83D9B347C73F}" type="pres">
      <dgm:prSet presAssocID="{ED6C4F95-5A4B-4F02-BAAE-A00E01ECB4C4}" presName="Name8" presStyleCnt="0"/>
      <dgm:spPr/>
    </dgm:pt>
    <dgm:pt modelId="{1F9D4AB1-3D62-44EA-8F72-25E076E1CDE0}" type="pres">
      <dgm:prSet presAssocID="{ED6C4F95-5A4B-4F02-BAAE-A00E01ECB4C4}" presName="level" presStyleLbl="node1" presStyleIdx="0" presStyleCnt="4">
        <dgm:presLayoutVars>
          <dgm:chMax val="1"/>
          <dgm:bulletEnabled val="1"/>
        </dgm:presLayoutVars>
      </dgm:prSet>
      <dgm:spPr/>
    </dgm:pt>
    <dgm:pt modelId="{CFAC57CC-B876-4C70-B296-EDA69758373B}" type="pres">
      <dgm:prSet presAssocID="{ED6C4F95-5A4B-4F02-BAAE-A00E01ECB4C4}" presName="levelTx" presStyleLbl="revTx" presStyleIdx="0" presStyleCnt="0">
        <dgm:presLayoutVars>
          <dgm:chMax val="1"/>
          <dgm:bulletEnabled val="1"/>
        </dgm:presLayoutVars>
      </dgm:prSet>
      <dgm:spPr/>
    </dgm:pt>
    <dgm:pt modelId="{ED53FA8D-265C-4A8F-9F3E-A89AA05B8FC8}" type="pres">
      <dgm:prSet presAssocID="{20874E14-3986-4662-AEA7-4A7C6345C4EF}" presName="Name8" presStyleCnt="0"/>
      <dgm:spPr/>
    </dgm:pt>
    <dgm:pt modelId="{BC7C55CC-15BC-4CE3-B4F0-C108395D94BE}" type="pres">
      <dgm:prSet presAssocID="{20874E14-3986-4662-AEA7-4A7C6345C4EF}" presName="level" presStyleLbl="node1" presStyleIdx="1" presStyleCnt="4">
        <dgm:presLayoutVars>
          <dgm:chMax val="1"/>
          <dgm:bulletEnabled val="1"/>
        </dgm:presLayoutVars>
      </dgm:prSet>
      <dgm:spPr/>
    </dgm:pt>
    <dgm:pt modelId="{6AEFE4B9-6C41-4957-BACF-3AEF15E671AB}" type="pres">
      <dgm:prSet presAssocID="{20874E14-3986-4662-AEA7-4A7C6345C4EF}" presName="levelTx" presStyleLbl="revTx" presStyleIdx="0" presStyleCnt="0">
        <dgm:presLayoutVars>
          <dgm:chMax val="1"/>
          <dgm:bulletEnabled val="1"/>
        </dgm:presLayoutVars>
      </dgm:prSet>
      <dgm:spPr/>
    </dgm:pt>
    <dgm:pt modelId="{7FE3A757-63AC-41DE-B5D6-3D400F7F3908}" type="pres">
      <dgm:prSet presAssocID="{8C119ABF-F8E5-4ECE-BB34-B115A840B886}" presName="Name8" presStyleCnt="0"/>
      <dgm:spPr/>
    </dgm:pt>
    <dgm:pt modelId="{4AB1EDFD-5DC4-419F-B699-1840F545711C}" type="pres">
      <dgm:prSet presAssocID="{8C119ABF-F8E5-4ECE-BB34-B115A840B886}" presName="level" presStyleLbl="node1" presStyleIdx="2" presStyleCnt="4">
        <dgm:presLayoutVars>
          <dgm:chMax val="1"/>
          <dgm:bulletEnabled val="1"/>
        </dgm:presLayoutVars>
      </dgm:prSet>
      <dgm:spPr/>
    </dgm:pt>
    <dgm:pt modelId="{1DDFBEDB-7274-4157-AC5D-940FCEE398FE}" type="pres">
      <dgm:prSet presAssocID="{8C119ABF-F8E5-4ECE-BB34-B115A840B886}" presName="levelTx" presStyleLbl="revTx" presStyleIdx="0" presStyleCnt="0">
        <dgm:presLayoutVars>
          <dgm:chMax val="1"/>
          <dgm:bulletEnabled val="1"/>
        </dgm:presLayoutVars>
      </dgm:prSet>
      <dgm:spPr/>
    </dgm:pt>
    <dgm:pt modelId="{FC8F1B79-73A8-44A6-BF66-044602B0E504}" type="pres">
      <dgm:prSet presAssocID="{69AD7355-7B51-4A12-85C6-BA930B0F26DB}" presName="Name8" presStyleCnt="0"/>
      <dgm:spPr/>
    </dgm:pt>
    <dgm:pt modelId="{E4C5272D-7028-4907-B047-29ED0EE81415}" type="pres">
      <dgm:prSet presAssocID="{69AD7355-7B51-4A12-85C6-BA930B0F26DB}" presName="level" presStyleLbl="node1" presStyleIdx="3" presStyleCnt="4">
        <dgm:presLayoutVars>
          <dgm:chMax val="1"/>
          <dgm:bulletEnabled val="1"/>
        </dgm:presLayoutVars>
      </dgm:prSet>
      <dgm:spPr/>
    </dgm:pt>
    <dgm:pt modelId="{D62BE09F-1CC2-4045-9625-5ED1243669DE}" type="pres">
      <dgm:prSet presAssocID="{69AD7355-7B51-4A12-85C6-BA930B0F26DB}" presName="levelTx" presStyleLbl="revTx" presStyleIdx="0" presStyleCnt="0">
        <dgm:presLayoutVars>
          <dgm:chMax val="1"/>
          <dgm:bulletEnabled val="1"/>
        </dgm:presLayoutVars>
      </dgm:prSet>
      <dgm:spPr/>
    </dgm:pt>
  </dgm:ptLst>
  <dgm:cxnLst>
    <dgm:cxn modelId="{AC12EE06-BC6B-4287-90FB-6307EBBF8940}" type="presOf" srcId="{45919DDE-3105-4A11-802D-1A28EB6DD82A}" destId="{529688B9-D50D-4F36-88F5-AE91D82C8FDD}" srcOrd="0" destOrd="0" presId="urn:microsoft.com/office/officeart/2005/8/layout/pyramid3"/>
    <dgm:cxn modelId="{23F5D320-B300-4432-A815-7A3104054866}" srcId="{45919DDE-3105-4A11-802D-1A28EB6DD82A}" destId="{8C119ABF-F8E5-4ECE-BB34-B115A840B886}" srcOrd="2" destOrd="0" parTransId="{9A1C271F-7B0D-4EA6-9D70-9737EDBA3E47}" sibTransId="{93BB51E0-A7A6-48AA-8636-47B6B4B5B1B6}"/>
    <dgm:cxn modelId="{3A100635-AC53-4DC8-B583-04CBFA7BD9B9}" type="presOf" srcId="{ED6C4F95-5A4B-4F02-BAAE-A00E01ECB4C4}" destId="{1F9D4AB1-3D62-44EA-8F72-25E076E1CDE0}" srcOrd="0" destOrd="0" presId="urn:microsoft.com/office/officeart/2005/8/layout/pyramid3"/>
    <dgm:cxn modelId="{1FA1DD3B-6D4B-40EE-B637-32F86F38556C}" srcId="{45919DDE-3105-4A11-802D-1A28EB6DD82A}" destId="{ED6C4F95-5A4B-4F02-BAAE-A00E01ECB4C4}" srcOrd="0" destOrd="0" parTransId="{D4DFA5E3-C477-4FD8-9B36-40D0C4392A13}" sibTransId="{06A6C8F0-C03E-4834-B893-DB8896094BEF}"/>
    <dgm:cxn modelId="{48C21E6D-5996-405D-8717-32AF5F94B4A0}" type="presOf" srcId="{20874E14-3986-4662-AEA7-4A7C6345C4EF}" destId="{6AEFE4B9-6C41-4957-BACF-3AEF15E671AB}" srcOrd="1" destOrd="0" presId="urn:microsoft.com/office/officeart/2005/8/layout/pyramid3"/>
    <dgm:cxn modelId="{2B3A694D-AD01-48B2-B82F-65E6348ABD6B}" type="presOf" srcId="{8C119ABF-F8E5-4ECE-BB34-B115A840B886}" destId="{4AB1EDFD-5DC4-419F-B699-1840F545711C}" srcOrd="0" destOrd="0" presId="urn:microsoft.com/office/officeart/2005/8/layout/pyramid3"/>
    <dgm:cxn modelId="{31724683-B96F-4E66-B57C-3CE47E6BD82C}" type="presOf" srcId="{ED6C4F95-5A4B-4F02-BAAE-A00E01ECB4C4}" destId="{CFAC57CC-B876-4C70-B296-EDA69758373B}" srcOrd="1" destOrd="0" presId="urn:microsoft.com/office/officeart/2005/8/layout/pyramid3"/>
    <dgm:cxn modelId="{7167F59F-495E-49CE-B726-BDBA023F1E61}" srcId="{45919DDE-3105-4A11-802D-1A28EB6DD82A}" destId="{20874E14-3986-4662-AEA7-4A7C6345C4EF}" srcOrd="1" destOrd="0" parTransId="{0F04AC22-9710-4E62-975D-779461C4FFDD}" sibTransId="{A18D99D0-9139-4F6D-A632-EC9B5A3EC7F8}"/>
    <dgm:cxn modelId="{A68616C6-3C69-4905-8AEE-590E97786B37}" type="presOf" srcId="{20874E14-3986-4662-AEA7-4A7C6345C4EF}" destId="{BC7C55CC-15BC-4CE3-B4F0-C108395D94BE}" srcOrd="0" destOrd="0" presId="urn:microsoft.com/office/officeart/2005/8/layout/pyramid3"/>
    <dgm:cxn modelId="{5D2F38D1-5B1D-4E6B-8C00-4528E41C7890}" srcId="{45919DDE-3105-4A11-802D-1A28EB6DD82A}" destId="{69AD7355-7B51-4A12-85C6-BA930B0F26DB}" srcOrd="3" destOrd="0" parTransId="{AFD49E32-24BF-4559-9F76-37B907E00108}" sibTransId="{18D29742-EE3E-4F07-BB1B-F7BAA263579F}"/>
    <dgm:cxn modelId="{AE995BD8-C09D-4868-A6B4-2F7C2DA3738E}" type="presOf" srcId="{69AD7355-7B51-4A12-85C6-BA930B0F26DB}" destId="{E4C5272D-7028-4907-B047-29ED0EE81415}" srcOrd="0" destOrd="0" presId="urn:microsoft.com/office/officeart/2005/8/layout/pyramid3"/>
    <dgm:cxn modelId="{88B87BEF-2570-40B5-8028-6AEFB30D3878}" type="presOf" srcId="{8C119ABF-F8E5-4ECE-BB34-B115A840B886}" destId="{1DDFBEDB-7274-4157-AC5D-940FCEE398FE}" srcOrd="1" destOrd="0" presId="urn:microsoft.com/office/officeart/2005/8/layout/pyramid3"/>
    <dgm:cxn modelId="{9E589EF1-501D-4AE0-AC09-B79552E77C69}" type="presOf" srcId="{69AD7355-7B51-4A12-85C6-BA930B0F26DB}" destId="{D62BE09F-1CC2-4045-9625-5ED1243669DE}" srcOrd="1" destOrd="0" presId="urn:microsoft.com/office/officeart/2005/8/layout/pyramid3"/>
    <dgm:cxn modelId="{F40C89B4-0FEF-4481-A68D-D5D8FBF09EE1}" type="presParOf" srcId="{529688B9-D50D-4F36-88F5-AE91D82C8FDD}" destId="{493AF5BF-7114-4482-84BC-83D9B347C73F}" srcOrd="0" destOrd="0" presId="urn:microsoft.com/office/officeart/2005/8/layout/pyramid3"/>
    <dgm:cxn modelId="{2F753ADF-D02F-4512-92F3-3094DE12DABC}" type="presParOf" srcId="{493AF5BF-7114-4482-84BC-83D9B347C73F}" destId="{1F9D4AB1-3D62-44EA-8F72-25E076E1CDE0}" srcOrd="0" destOrd="0" presId="urn:microsoft.com/office/officeart/2005/8/layout/pyramid3"/>
    <dgm:cxn modelId="{122BD91F-67BE-40A3-BC02-BBB71EA18706}" type="presParOf" srcId="{493AF5BF-7114-4482-84BC-83D9B347C73F}" destId="{CFAC57CC-B876-4C70-B296-EDA69758373B}" srcOrd="1" destOrd="0" presId="urn:microsoft.com/office/officeart/2005/8/layout/pyramid3"/>
    <dgm:cxn modelId="{58BB0376-4102-429F-8674-C5E2A3503507}" type="presParOf" srcId="{529688B9-D50D-4F36-88F5-AE91D82C8FDD}" destId="{ED53FA8D-265C-4A8F-9F3E-A89AA05B8FC8}" srcOrd="1" destOrd="0" presId="urn:microsoft.com/office/officeart/2005/8/layout/pyramid3"/>
    <dgm:cxn modelId="{AE7BA10B-93EA-453E-9784-41CDC9780CA0}" type="presParOf" srcId="{ED53FA8D-265C-4A8F-9F3E-A89AA05B8FC8}" destId="{BC7C55CC-15BC-4CE3-B4F0-C108395D94BE}" srcOrd="0" destOrd="0" presId="urn:microsoft.com/office/officeart/2005/8/layout/pyramid3"/>
    <dgm:cxn modelId="{97367BB7-A048-49C2-B5D6-8D739BC88D14}" type="presParOf" srcId="{ED53FA8D-265C-4A8F-9F3E-A89AA05B8FC8}" destId="{6AEFE4B9-6C41-4957-BACF-3AEF15E671AB}" srcOrd="1" destOrd="0" presId="urn:microsoft.com/office/officeart/2005/8/layout/pyramid3"/>
    <dgm:cxn modelId="{09D6C58B-E79A-4D9C-9D8F-9B5AB81DEA8E}" type="presParOf" srcId="{529688B9-D50D-4F36-88F5-AE91D82C8FDD}" destId="{7FE3A757-63AC-41DE-B5D6-3D400F7F3908}" srcOrd="2" destOrd="0" presId="urn:microsoft.com/office/officeart/2005/8/layout/pyramid3"/>
    <dgm:cxn modelId="{87F58BF8-8AD1-4F76-9FA9-03E03088AE78}" type="presParOf" srcId="{7FE3A757-63AC-41DE-B5D6-3D400F7F3908}" destId="{4AB1EDFD-5DC4-419F-B699-1840F545711C}" srcOrd="0" destOrd="0" presId="urn:microsoft.com/office/officeart/2005/8/layout/pyramid3"/>
    <dgm:cxn modelId="{5B804A3F-353B-4795-A3DB-023FF090632D}" type="presParOf" srcId="{7FE3A757-63AC-41DE-B5D6-3D400F7F3908}" destId="{1DDFBEDB-7274-4157-AC5D-940FCEE398FE}" srcOrd="1" destOrd="0" presId="urn:microsoft.com/office/officeart/2005/8/layout/pyramid3"/>
    <dgm:cxn modelId="{E99E0D4E-CD25-4F22-A431-C275B2C2C4BB}" type="presParOf" srcId="{529688B9-D50D-4F36-88F5-AE91D82C8FDD}" destId="{FC8F1B79-73A8-44A6-BF66-044602B0E504}" srcOrd="3" destOrd="0" presId="urn:microsoft.com/office/officeart/2005/8/layout/pyramid3"/>
    <dgm:cxn modelId="{15529BC4-08B9-47C4-BF5C-466D7ADC1C42}" type="presParOf" srcId="{FC8F1B79-73A8-44A6-BF66-044602B0E504}" destId="{E4C5272D-7028-4907-B047-29ED0EE81415}" srcOrd="0" destOrd="0" presId="urn:microsoft.com/office/officeart/2005/8/layout/pyramid3"/>
    <dgm:cxn modelId="{5E25A07C-374E-4EA6-B1C3-B78EEC6DA719}" type="presParOf" srcId="{FC8F1B79-73A8-44A6-BF66-044602B0E504}" destId="{D62BE09F-1CC2-4045-9625-5ED1243669DE}"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7B252A-C0C5-4EBD-8CDD-05373CA0130C}" type="doc">
      <dgm:prSet loTypeId="urn:microsoft.com/office/officeart/2005/8/layout/radial6" loCatId="cycle" qsTypeId="urn:microsoft.com/office/officeart/2005/8/quickstyle/simple1" qsCatId="simple" csTypeId="urn:microsoft.com/office/officeart/2005/8/colors/accent1_3" csCatId="accent1" phldr="1"/>
      <dgm:spPr/>
    </dgm:pt>
    <dgm:pt modelId="{D05F3759-5122-4A09-8840-713A0718A520}">
      <dgm:prSet phldrT="[Text]"/>
      <dgm:spPr>
        <a:solidFill>
          <a:schemeClr val="accent2"/>
        </a:solidFill>
        <a:ln>
          <a:noFill/>
        </a:ln>
      </dgm:spPr>
      <dgm:t>
        <a:bodyPr/>
        <a:lstStyle/>
        <a:p>
          <a:pPr>
            <a:buFont typeface="Arial" panose="020B0604020202020204" pitchFamily="34" charset="0"/>
            <a:buNone/>
          </a:pPr>
          <a:r>
            <a:rPr lang="en-US" b="1">
              <a:solidFill>
                <a:schemeClr val="tx1"/>
              </a:solidFill>
              <a:latin typeface="+mj-lt"/>
            </a:rPr>
            <a:t>Product owners</a:t>
          </a:r>
          <a:endParaRPr lang="en-US" b="1">
            <a:solidFill>
              <a:schemeClr val="tx1"/>
            </a:solidFill>
          </a:endParaRPr>
        </a:p>
      </dgm:t>
    </dgm:pt>
    <dgm:pt modelId="{845AB65A-B6A1-49CC-AFF7-A0729C103C29}" type="parTrans" cxnId="{ABAC68A8-379E-4CD8-B1CD-26072070E6F2}">
      <dgm:prSet/>
      <dgm:spPr/>
      <dgm:t>
        <a:bodyPr/>
        <a:lstStyle/>
        <a:p>
          <a:endParaRPr lang="en-US" b="1">
            <a:solidFill>
              <a:schemeClr val="tx1"/>
            </a:solidFill>
          </a:endParaRPr>
        </a:p>
      </dgm:t>
    </dgm:pt>
    <dgm:pt modelId="{EC0AF97E-ACDC-4053-9BF4-A3E82A4C7596}" type="sibTrans" cxnId="{ABAC68A8-379E-4CD8-B1CD-26072070E6F2}">
      <dgm:prSet/>
      <dgm:spPr/>
      <dgm:t>
        <a:bodyPr/>
        <a:lstStyle/>
        <a:p>
          <a:endParaRPr lang="en-US" b="1">
            <a:solidFill>
              <a:schemeClr val="tx1"/>
            </a:solidFill>
          </a:endParaRPr>
        </a:p>
      </dgm:t>
    </dgm:pt>
    <dgm:pt modelId="{80D96C4E-5BB4-44BD-9B43-BF58B7A1405D}">
      <dgm:prSet/>
      <dgm:spPr>
        <a:ln>
          <a:noFill/>
        </a:ln>
      </dgm:spPr>
      <dgm:t>
        <a:bodyPr/>
        <a:lstStyle/>
        <a:p>
          <a:r>
            <a:rPr lang="en-US" b="1">
              <a:solidFill>
                <a:schemeClr val="tx1"/>
              </a:solidFill>
              <a:latin typeface="+mj-lt"/>
            </a:rPr>
            <a:t>Regulators</a:t>
          </a:r>
          <a:endParaRPr lang="en-US" b="1" dirty="0">
            <a:solidFill>
              <a:schemeClr val="tx1"/>
            </a:solidFill>
            <a:latin typeface="+mj-lt"/>
          </a:endParaRPr>
        </a:p>
      </dgm:t>
    </dgm:pt>
    <dgm:pt modelId="{69F88FCD-3FD6-459B-8182-0C2E965D19BE}" type="parTrans" cxnId="{833782BB-9150-4228-BC98-7E1AAB4CFE13}">
      <dgm:prSet/>
      <dgm:spPr/>
      <dgm:t>
        <a:bodyPr/>
        <a:lstStyle/>
        <a:p>
          <a:endParaRPr lang="en-US" b="1">
            <a:solidFill>
              <a:schemeClr val="tx1"/>
            </a:solidFill>
          </a:endParaRPr>
        </a:p>
      </dgm:t>
    </dgm:pt>
    <dgm:pt modelId="{C9ED56CB-4D93-45A5-92D9-890866A08EA1}" type="sibTrans" cxnId="{833782BB-9150-4228-BC98-7E1AAB4CFE13}">
      <dgm:prSet/>
      <dgm:spPr>
        <a:solidFill>
          <a:schemeClr val="bg1">
            <a:lumMod val="40000"/>
            <a:lumOff val="60000"/>
          </a:schemeClr>
        </a:solidFill>
      </dgm:spPr>
      <dgm:t>
        <a:bodyPr/>
        <a:lstStyle/>
        <a:p>
          <a:endParaRPr lang="en-US" b="1">
            <a:solidFill>
              <a:schemeClr val="tx1"/>
            </a:solidFill>
          </a:endParaRPr>
        </a:p>
      </dgm:t>
    </dgm:pt>
    <dgm:pt modelId="{54B4A6B8-CDF6-4021-B8FB-DEC1DE13E02C}">
      <dgm:prSet/>
      <dgm:spPr>
        <a:solidFill>
          <a:schemeClr val="accent1">
            <a:lumMod val="60000"/>
            <a:lumOff val="40000"/>
          </a:schemeClr>
        </a:solidFill>
        <a:ln>
          <a:noFill/>
        </a:ln>
      </dgm:spPr>
      <dgm:t>
        <a:bodyPr/>
        <a:lstStyle/>
        <a:p>
          <a:r>
            <a:rPr lang="en-US" b="1">
              <a:solidFill>
                <a:schemeClr val="tx1"/>
              </a:solidFill>
              <a:latin typeface="+mj-lt"/>
            </a:rPr>
            <a:t>Suppliers</a:t>
          </a:r>
          <a:endParaRPr lang="en-US" b="1" dirty="0">
            <a:solidFill>
              <a:schemeClr val="tx1"/>
            </a:solidFill>
            <a:latin typeface="+mj-lt"/>
          </a:endParaRPr>
        </a:p>
      </dgm:t>
    </dgm:pt>
    <dgm:pt modelId="{00CF196F-292D-4AEB-9926-5CB54A8260C2}" type="parTrans" cxnId="{983C6233-C34B-4CE9-B137-F86B1CADE0C2}">
      <dgm:prSet/>
      <dgm:spPr/>
      <dgm:t>
        <a:bodyPr/>
        <a:lstStyle/>
        <a:p>
          <a:endParaRPr lang="en-US" b="1">
            <a:solidFill>
              <a:schemeClr val="tx1"/>
            </a:solidFill>
          </a:endParaRPr>
        </a:p>
      </dgm:t>
    </dgm:pt>
    <dgm:pt modelId="{DA3E7E96-7C0A-4DBD-A598-7171AFBF718A}" type="sibTrans" cxnId="{983C6233-C34B-4CE9-B137-F86B1CADE0C2}">
      <dgm:prSet/>
      <dgm:spPr>
        <a:solidFill>
          <a:schemeClr val="bg1">
            <a:lumMod val="40000"/>
            <a:lumOff val="60000"/>
          </a:schemeClr>
        </a:solidFill>
      </dgm:spPr>
      <dgm:t>
        <a:bodyPr/>
        <a:lstStyle/>
        <a:p>
          <a:endParaRPr lang="en-US" b="1">
            <a:solidFill>
              <a:schemeClr val="tx1"/>
            </a:solidFill>
          </a:endParaRPr>
        </a:p>
      </dgm:t>
    </dgm:pt>
    <dgm:pt modelId="{538E4A87-6532-4A7B-B7D0-A60C205C75E8}">
      <dgm:prSet/>
      <dgm:spPr>
        <a:solidFill>
          <a:schemeClr val="accent1">
            <a:lumMod val="40000"/>
            <a:lumOff val="60000"/>
          </a:schemeClr>
        </a:solidFill>
        <a:ln>
          <a:noFill/>
        </a:ln>
      </dgm:spPr>
      <dgm:t>
        <a:bodyPr/>
        <a:lstStyle/>
        <a:p>
          <a:r>
            <a:rPr lang="en-US" b="1">
              <a:solidFill>
                <a:schemeClr val="tx1"/>
              </a:solidFill>
              <a:latin typeface="+mj-lt"/>
            </a:rPr>
            <a:t>Services</a:t>
          </a:r>
          <a:endParaRPr lang="en-US" b="1" dirty="0">
            <a:solidFill>
              <a:schemeClr val="tx1"/>
            </a:solidFill>
            <a:latin typeface="+mj-lt"/>
          </a:endParaRPr>
        </a:p>
      </dgm:t>
    </dgm:pt>
    <dgm:pt modelId="{9404F2E3-0F4C-4908-AAE5-9169BF7528CB}" type="parTrans" cxnId="{F37FBCF0-9D4C-46B1-BE5F-A2D57AC2A112}">
      <dgm:prSet/>
      <dgm:spPr/>
      <dgm:t>
        <a:bodyPr/>
        <a:lstStyle/>
        <a:p>
          <a:endParaRPr lang="en-US" b="1">
            <a:solidFill>
              <a:schemeClr val="tx1"/>
            </a:solidFill>
          </a:endParaRPr>
        </a:p>
      </dgm:t>
    </dgm:pt>
    <dgm:pt modelId="{22E70C94-6E9D-4DA4-A29E-179BA0E9FDEA}" type="sibTrans" cxnId="{F37FBCF0-9D4C-46B1-BE5F-A2D57AC2A112}">
      <dgm:prSet/>
      <dgm:spPr>
        <a:solidFill>
          <a:schemeClr val="bg1">
            <a:lumMod val="40000"/>
            <a:lumOff val="60000"/>
          </a:schemeClr>
        </a:solidFill>
      </dgm:spPr>
      <dgm:t>
        <a:bodyPr/>
        <a:lstStyle/>
        <a:p>
          <a:endParaRPr lang="en-US" b="1">
            <a:solidFill>
              <a:schemeClr val="tx1"/>
            </a:solidFill>
          </a:endParaRPr>
        </a:p>
      </dgm:t>
    </dgm:pt>
    <dgm:pt modelId="{1CD66263-7A61-4B60-AE19-C17E85E4D871}">
      <dgm:prSet/>
      <dgm:spPr>
        <a:solidFill>
          <a:schemeClr val="accent1">
            <a:lumMod val="20000"/>
            <a:lumOff val="80000"/>
          </a:schemeClr>
        </a:solidFill>
        <a:ln>
          <a:noFill/>
        </a:ln>
      </dgm:spPr>
      <dgm:t>
        <a:bodyPr/>
        <a:lstStyle/>
        <a:p>
          <a:r>
            <a:rPr lang="en-US" b="1" dirty="0">
              <a:solidFill>
                <a:schemeClr val="tx1"/>
              </a:solidFill>
              <a:latin typeface="+mj-lt"/>
            </a:rPr>
            <a:t>Outsourcing</a:t>
          </a:r>
        </a:p>
      </dgm:t>
    </dgm:pt>
    <dgm:pt modelId="{8B7D6B69-9671-461B-951A-316846896D7B}" type="parTrans" cxnId="{6192B3BB-45C4-4F5E-A2E9-4FD90A44279B}">
      <dgm:prSet/>
      <dgm:spPr/>
      <dgm:t>
        <a:bodyPr/>
        <a:lstStyle/>
        <a:p>
          <a:endParaRPr lang="en-US" b="1">
            <a:solidFill>
              <a:schemeClr val="tx1"/>
            </a:solidFill>
          </a:endParaRPr>
        </a:p>
      </dgm:t>
    </dgm:pt>
    <dgm:pt modelId="{58A14DB6-9423-45F5-AAB8-35468D9D7ADA}" type="sibTrans" cxnId="{6192B3BB-45C4-4F5E-A2E9-4FD90A44279B}">
      <dgm:prSet/>
      <dgm:spPr>
        <a:solidFill>
          <a:schemeClr val="bg1">
            <a:lumMod val="40000"/>
            <a:lumOff val="60000"/>
          </a:schemeClr>
        </a:solidFill>
      </dgm:spPr>
      <dgm:t>
        <a:bodyPr/>
        <a:lstStyle/>
        <a:p>
          <a:endParaRPr lang="en-US" b="1">
            <a:solidFill>
              <a:schemeClr val="tx1"/>
            </a:solidFill>
          </a:endParaRPr>
        </a:p>
      </dgm:t>
    </dgm:pt>
    <dgm:pt modelId="{84E92F82-1B35-42FF-A55F-2CEEDBECDF52}" type="pres">
      <dgm:prSet presAssocID="{887B252A-C0C5-4EBD-8CDD-05373CA0130C}" presName="Name0" presStyleCnt="0">
        <dgm:presLayoutVars>
          <dgm:chMax val="1"/>
          <dgm:dir/>
          <dgm:animLvl val="ctr"/>
          <dgm:resizeHandles val="exact"/>
        </dgm:presLayoutVars>
      </dgm:prSet>
      <dgm:spPr/>
    </dgm:pt>
    <dgm:pt modelId="{1597F514-A564-4F1D-8247-F79AD666DD60}" type="pres">
      <dgm:prSet presAssocID="{D05F3759-5122-4A09-8840-713A0718A520}" presName="centerShape" presStyleLbl="node0" presStyleIdx="0" presStyleCnt="1"/>
      <dgm:spPr/>
    </dgm:pt>
    <dgm:pt modelId="{032DF872-9FAF-4D75-8CE2-F214B3923B89}" type="pres">
      <dgm:prSet presAssocID="{80D96C4E-5BB4-44BD-9B43-BF58B7A1405D}" presName="node" presStyleLbl="node1" presStyleIdx="0" presStyleCnt="4">
        <dgm:presLayoutVars>
          <dgm:bulletEnabled val="1"/>
        </dgm:presLayoutVars>
      </dgm:prSet>
      <dgm:spPr/>
    </dgm:pt>
    <dgm:pt modelId="{23A409D4-1DD2-477A-90D1-711B11CB312D}" type="pres">
      <dgm:prSet presAssocID="{80D96C4E-5BB4-44BD-9B43-BF58B7A1405D}" presName="dummy" presStyleCnt="0"/>
      <dgm:spPr/>
    </dgm:pt>
    <dgm:pt modelId="{906F8D6D-8B5E-4002-80B2-BF6668992779}" type="pres">
      <dgm:prSet presAssocID="{C9ED56CB-4D93-45A5-92D9-890866A08EA1}" presName="sibTrans" presStyleLbl="sibTrans2D1" presStyleIdx="0" presStyleCnt="4"/>
      <dgm:spPr/>
    </dgm:pt>
    <dgm:pt modelId="{E4307657-2E56-4658-87B2-EC38CC81BC8B}" type="pres">
      <dgm:prSet presAssocID="{54B4A6B8-CDF6-4021-B8FB-DEC1DE13E02C}" presName="node" presStyleLbl="node1" presStyleIdx="1" presStyleCnt="4">
        <dgm:presLayoutVars>
          <dgm:bulletEnabled val="1"/>
        </dgm:presLayoutVars>
      </dgm:prSet>
      <dgm:spPr/>
    </dgm:pt>
    <dgm:pt modelId="{C3ED4546-3DBD-4AF9-9869-E8A90FB79AFB}" type="pres">
      <dgm:prSet presAssocID="{54B4A6B8-CDF6-4021-B8FB-DEC1DE13E02C}" presName="dummy" presStyleCnt="0"/>
      <dgm:spPr/>
    </dgm:pt>
    <dgm:pt modelId="{8FAB1C00-A889-45EC-939E-F9709D7F6D52}" type="pres">
      <dgm:prSet presAssocID="{DA3E7E96-7C0A-4DBD-A598-7171AFBF718A}" presName="sibTrans" presStyleLbl="sibTrans2D1" presStyleIdx="1" presStyleCnt="4"/>
      <dgm:spPr/>
    </dgm:pt>
    <dgm:pt modelId="{A8DB427F-E1E8-4C43-B1E5-32A5BD3AF583}" type="pres">
      <dgm:prSet presAssocID="{538E4A87-6532-4A7B-B7D0-A60C205C75E8}" presName="node" presStyleLbl="node1" presStyleIdx="2" presStyleCnt="4">
        <dgm:presLayoutVars>
          <dgm:bulletEnabled val="1"/>
        </dgm:presLayoutVars>
      </dgm:prSet>
      <dgm:spPr/>
    </dgm:pt>
    <dgm:pt modelId="{D04683D9-CD4F-41BF-B72E-219A95D6D342}" type="pres">
      <dgm:prSet presAssocID="{538E4A87-6532-4A7B-B7D0-A60C205C75E8}" presName="dummy" presStyleCnt="0"/>
      <dgm:spPr/>
    </dgm:pt>
    <dgm:pt modelId="{E94012D8-A086-43CA-B96E-F89FB5A0BA87}" type="pres">
      <dgm:prSet presAssocID="{22E70C94-6E9D-4DA4-A29E-179BA0E9FDEA}" presName="sibTrans" presStyleLbl="sibTrans2D1" presStyleIdx="2" presStyleCnt="4"/>
      <dgm:spPr/>
    </dgm:pt>
    <dgm:pt modelId="{9DCB3A56-2432-44B1-A5CD-68A1FA97F3DB}" type="pres">
      <dgm:prSet presAssocID="{1CD66263-7A61-4B60-AE19-C17E85E4D871}" presName="node" presStyleLbl="node1" presStyleIdx="3" presStyleCnt="4">
        <dgm:presLayoutVars>
          <dgm:bulletEnabled val="1"/>
        </dgm:presLayoutVars>
      </dgm:prSet>
      <dgm:spPr/>
    </dgm:pt>
    <dgm:pt modelId="{4545668D-5D3E-4811-B7EB-978A2C354C79}" type="pres">
      <dgm:prSet presAssocID="{1CD66263-7A61-4B60-AE19-C17E85E4D871}" presName="dummy" presStyleCnt="0"/>
      <dgm:spPr/>
    </dgm:pt>
    <dgm:pt modelId="{2E2D139E-D0DE-43F3-B3DE-2B9D3D20E228}" type="pres">
      <dgm:prSet presAssocID="{58A14DB6-9423-45F5-AAB8-35468D9D7ADA}" presName="sibTrans" presStyleLbl="sibTrans2D1" presStyleIdx="3" presStyleCnt="4"/>
      <dgm:spPr/>
    </dgm:pt>
  </dgm:ptLst>
  <dgm:cxnLst>
    <dgm:cxn modelId="{3743060C-656A-4E72-B53C-F8FA92376FC8}" type="presOf" srcId="{80D96C4E-5BB4-44BD-9B43-BF58B7A1405D}" destId="{032DF872-9FAF-4D75-8CE2-F214B3923B89}" srcOrd="0" destOrd="0" presId="urn:microsoft.com/office/officeart/2005/8/layout/radial6"/>
    <dgm:cxn modelId="{CCB99025-F708-4DF2-A2A1-193D839ADBE6}" type="presOf" srcId="{C9ED56CB-4D93-45A5-92D9-890866A08EA1}" destId="{906F8D6D-8B5E-4002-80B2-BF6668992779}" srcOrd="0" destOrd="0" presId="urn:microsoft.com/office/officeart/2005/8/layout/radial6"/>
    <dgm:cxn modelId="{983C6233-C34B-4CE9-B137-F86B1CADE0C2}" srcId="{D05F3759-5122-4A09-8840-713A0718A520}" destId="{54B4A6B8-CDF6-4021-B8FB-DEC1DE13E02C}" srcOrd="1" destOrd="0" parTransId="{00CF196F-292D-4AEB-9926-5CB54A8260C2}" sibTransId="{DA3E7E96-7C0A-4DBD-A598-7171AFBF718A}"/>
    <dgm:cxn modelId="{BEA0EB3C-2678-4BB9-ABA3-BD4F7AABE0BD}" type="presOf" srcId="{538E4A87-6532-4A7B-B7D0-A60C205C75E8}" destId="{A8DB427F-E1E8-4C43-B1E5-32A5BD3AF583}" srcOrd="0" destOrd="0" presId="urn:microsoft.com/office/officeart/2005/8/layout/radial6"/>
    <dgm:cxn modelId="{0B8E0943-8EF9-4F52-9ED2-F487F9F0F457}" type="presOf" srcId="{54B4A6B8-CDF6-4021-B8FB-DEC1DE13E02C}" destId="{E4307657-2E56-4658-87B2-EC38CC81BC8B}" srcOrd="0" destOrd="0" presId="urn:microsoft.com/office/officeart/2005/8/layout/radial6"/>
    <dgm:cxn modelId="{E6E1844A-2AF4-4769-A167-F2C5EE11717D}" type="presOf" srcId="{DA3E7E96-7C0A-4DBD-A598-7171AFBF718A}" destId="{8FAB1C00-A889-45EC-939E-F9709D7F6D52}" srcOrd="0" destOrd="0" presId="urn:microsoft.com/office/officeart/2005/8/layout/radial6"/>
    <dgm:cxn modelId="{ABAC68A8-379E-4CD8-B1CD-26072070E6F2}" srcId="{887B252A-C0C5-4EBD-8CDD-05373CA0130C}" destId="{D05F3759-5122-4A09-8840-713A0718A520}" srcOrd="0" destOrd="0" parTransId="{845AB65A-B6A1-49CC-AFF7-A0729C103C29}" sibTransId="{EC0AF97E-ACDC-4053-9BF4-A3E82A4C7596}"/>
    <dgm:cxn modelId="{EB2DE0AA-BE70-45CA-9FB5-C44EC0E70483}" type="presOf" srcId="{D05F3759-5122-4A09-8840-713A0718A520}" destId="{1597F514-A564-4F1D-8247-F79AD666DD60}" srcOrd="0" destOrd="0" presId="urn:microsoft.com/office/officeart/2005/8/layout/radial6"/>
    <dgm:cxn modelId="{FA5E1CAF-5198-47D7-B3FC-C6BD4022C8B3}" type="presOf" srcId="{22E70C94-6E9D-4DA4-A29E-179BA0E9FDEA}" destId="{E94012D8-A086-43CA-B96E-F89FB5A0BA87}" srcOrd="0" destOrd="0" presId="urn:microsoft.com/office/officeart/2005/8/layout/radial6"/>
    <dgm:cxn modelId="{833782BB-9150-4228-BC98-7E1AAB4CFE13}" srcId="{D05F3759-5122-4A09-8840-713A0718A520}" destId="{80D96C4E-5BB4-44BD-9B43-BF58B7A1405D}" srcOrd="0" destOrd="0" parTransId="{69F88FCD-3FD6-459B-8182-0C2E965D19BE}" sibTransId="{C9ED56CB-4D93-45A5-92D9-890866A08EA1}"/>
    <dgm:cxn modelId="{6192B3BB-45C4-4F5E-A2E9-4FD90A44279B}" srcId="{D05F3759-5122-4A09-8840-713A0718A520}" destId="{1CD66263-7A61-4B60-AE19-C17E85E4D871}" srcOrd="3" destOrd="0" parTransId="{8B7D6B69-9671-461B-951A-316846896D7B}" sibTransId="{58A14DB6-9423-45F5-AAB8-35468D9D7ADA}"/>
    <dgm:cxn modelId="{FEF1AFC3-354F-44AD-BAB9-68CAC7F15976}" type="presOf" srcId="{1CD66263-7A61-4B60-AE19-C17E85E4D871}" destId="{9DCB3A56-2432-44B1-A5CD-68A1FA97F3DB}" srcOrd="0" destOrd="0" presId="urn:microsoft.com/office/officeart/2005/8/layout/radial6"/>
    <dgm:cxn modelId="{05C34BC5-8A67-4F6D-90D6-828842C6505C}" type="presOf" srcId="{58A14DB6-9423-45F5-AAB8-35468D9D7ADA}" destId="{2E2D139E-D0DE-43F3-B3DE-2B9D3D20E228}" srcOrd="0" destOrd="0" presId="urn:microsoft.com/office/officeart/2005/8/layout/radial6"/>
    <dgm:cxn modelId="{15D15EF0-F5F6-47FC-9281-8A37A1D3EE47}" type="presOf" srcId="{887B252A-C0C5-4EBD-8CDD-05373CA0130C}" destId="{84E92F82-1B35-42FF-A55F-2CEEDBECDF52}" srcOrd="0" destOrd="0" presId="urn:microsoft.com/office/officeart/2005/8/layout/radial6"/>
    <dgm:cxn modelId="{F37FBCF0-9D4C-46B1-BE5F-A2D57AC2A112}" srcId="{D05F3759-5122-4A09-8840-713A0718A520}" destId="{538E4A87-6532-4A7B-B7D0-A60C205C75E8}" srcOrd="2" destOrd="0" parTransId="{9404F2E3-0F4C-4908-AAE5-9169BF7528CB}" sibTransId="{22E70C94-6E9D-4DA4-A29E-179BA0E9FDEA}"/>
    <dgm:cxn modelId="{6010E85C-9269-4762-B6C9-46EEC0FB3F6E}" type="presParOf" srcId="{84E92F82-1B35-42FF-A55F-2CEEDBECDF52}" destId="{1597F514-A564-4F1D-8247-F79AD666DD60}" srcOrd="0" destOrd="0" presId="urn:microsoft.com/office/officeart/2005/8/layout/radial6"/>
    <dgm:cxn modelId="{D115C0D0-14B4-4D56-A7AD-065B322525AA}" type="presParOf" srcId="{84E92F82-1B35-42FF-A55F-2CEEDBECDF52}" destId="{032DF872-9FAF-4D75-8CE2-F214B3923B89}" srcOrd="1" destOrd="0" presId="urn:microsoft.com/office/officeart/2005/8/layout/radial6"/>
    <dgm:cxn modelId="{4A0ED7A2-659E-456C-88E4-23436AC2F1F6}" type="presParOf" srcId="{84E92F82-1B35-42FF-A55F-2CEEDBECDF52}" destId="{23A409D4-1DD2-477A-90D1-711B11CB312D}" srcOrd="2" destOrd="0" presId="urn:microsoft.com/office/officeart/2005/8/layout/radial6"/>
    <dgm:cxn modelId="{A02792E0-01F5-4FD3-AFD2-572488794295}" type="presParOf" srcId="{84E92F82-1B35-42FF-A55F-2CEEDBECDF52}" destId="{906F8D6D-8B5E-4002-80B2-BF6668992779}" srcOrd="3" destOrd="0" presId="urn:microsoft.com/office/officeart/2005/8/layout/radial6"/>
    <dgm:cxn modelId="{D9F77C6C-F8F6-48AB-8A9F-BA4CA44B1E72}" type="presParOf" srcId="{84E92F82-1B35-42FF-A55F-2CEEDBECDF52}" destId="{E4307657-2E56-4658-87B2-EC38CC81BC8B}" srcOrd="4" destOrd="0" presId="urn:microsoft.com/office/officeart/2005/8/layout/radial6"/>
    <dgm:cxn modelId="{CCEFFC11-0ECA-4B9E-ABBC-FEACF62AC1C4}" type="presParOf" srcId="{84E92F82-1B35-42FF-A55F-2CEEDBECDF52}" destId="{C3ED4546-3DBD-4AF9-9869-E8A90FB79AFB}" srcOrd="5" destOrd="0" presId="urn:microsoft.com/office/officeart/2005/8/layout/radial6"/>
    <dgm:cxn modelId="{3D695BB0-C30D-4691-BF19-45745B43D1D4}" type="presParOf" srcId="{84E92F82-1B35-42FF-A55F-2CEEDBECDF52}" destId="{8FAB1C00-A889-45EC-939E-F9709D7F6D52}" srcOrd="6" destOrd="0" presId="urn:microsoft.com/office/officeart/2005/8/layout/radial6"/>
    <dgm:cxn modelId="{83C28948-FFD5-40B6-9AFF-D9029F83CFE7}" type="presParOf" srcId="{84E92F82-1B35-42FF-A55F-2CEEDBECDF52}" destId="{A8DB427F-E1E8-4C43-B1E5-32A5BD3AF583}" srcOrd="7" destOrd="0" presId="urn:microsoft.com/office/officeart/2005/8/layout/radial6"/>
    <dgm:cxn modelId="{95188386-8F6A-4612-8A8D-BD063A188CBF}" type="presParOf" srcId="{84E92F82-1B35-42FF-A55F-2CEEDBECDF52}" destId="{D04683D9-CD4F-41BF-B72E-219A95D6D342}" srcOrd="8" destOrd="0" presId="urn:microsoft.com/office/officeart/2005/8/layout/radial6"/>
    <dgm:cxn modelId="{72520FD4-83E7-4A19-B2DC-19B9E138EB63}" type="presParOf" srcId="{84E92F82-1B35-42FF-A55F-2CEEDBECDF52}" destId="{E94012D8-A086-43CA-B96E-F89FB5A0BA87}" srcOrd="9" destOrd="0" presId="urn:microsoft.com/office/officeart/2005/8/layout/radial6"/>
    <dgm:cxn modelId="{9F989CF0-6A11-4B98-8903-95A3930AEDA4}" type="presParOf" srcId="{84E92F82-1B35-42FF-A55F-2CEEDBECDF52}" destId="{9DCB3A56-2432-44B1-A5CD-68A1FA97F3DB}" srcOrd="10" destOrd="0" presId="urn:microsoft.com/office/officeart/2005/8/layout/radial6"/>
    <dgm:cxn modelId="{F32A4741-A3D6-410B-AA69-D9ECBC04E89E}" type="presParOf" srcId="{84E92F82-1B35-42FF-A55F-2CEEDBECDF52}" destId="{4545668D-5D3E-4811-B7EB-978A2C354C79}" srcOrd="11" destOrd="0" presId="urn:microsoft.com/office/officeart/2005/8/layout/radial6"/>
    <dgm:cxn modelId="{B44FAFF5-3DCB-4999-AC6E-C657B28B45F8}" type="presParOf" srcId="{84E92F82-1B35-42FF-A55F-2CEEDBECDF52}" destId="{2E2D139E-D0DE-43F3-B3DE-2B9D3D20E228}" srcOrd="12" destOrd="0" presId="urn:microsoft.com/office/officeart/2005/8/layout/radial6"/>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59BD1-6A45-4BE8-8703-6B9520D10747}">
      <dsp:nvSpPr>
        <dsp:cNvPr id="0" name=""/>
        <dsp:cNvSpPr/>
      </dsp:nvSpPr>
      <dsp:spPr>
        <a:xfrm>
          <a:off x="0" y="39687"/>
          <a:ext cx="3286125" cy="197167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Faster Cycles, Continuous Delivery</a:t>
          </a:r>
        </a:p>
      </dsp:txBody>
      <dsp:txXfrm>
        <a:off x="0" y="39687"/>
        <a:ext cx="3286125" cy="1971675"/>
      </dsp:txXfrm>
    </dsp:sp>
    <dsp:sp modelId="{A00CD88B-F4AB-4D84-8E21-C5E2F7CF2991}">
      <dsp:nvSpPr>
        <dsp:cNvPr id="0" name=""/>
        <dsp:cNvSpPr/>
      </dsp:nvSpPr>
      <dsp:spPr>
        <a:xfrm>
          <a:off x="3614737" y="39687"/>
          <a:ext cx="3286125" cy="197167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Increased Regulation, Data Privacy, Security</a:t>
          </a:r>
        </a:p>
      </dsp:txBody>
      <dsp:txXfrm>
        <a:off x="3614737" y="39687"/>
        <a:ext cx="3286125" cy="1971675"/>
      </dsp:txXfrm>
    </dsp:sp>
    <dsp:sp modelId="{41011F5E-0D6A-4CCE-9937-4D04A8B9907A}">
      <dsp:nvSpPr>
        <dsp:cNvPr id="0" name=""/>
        <dsp:cNvSpPr/>
      </dsp:nvSpPr>
      <dsp:spPr>
        <a:xfrm>
          <a:off x="7229475" y="39687"/>
          <a:ext cx="3286125" cy="19716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Global Supply Chains of H/W and S/W</a:t>
          </a:r>
        </a:p>
      </dsp:txBody>
      <dsp:txXfrm>
        <a:off x="7229475" y="39687"/>
        <a:ext cx="3286125" cy="1971675"/>
      </dsp:txXfrm>
    </dsp:sp>
    <dsp:sp modelId="{2137CF16-1400-4C07-B2B0-962E88E5F65F}">
      <dsp:nvSpPr>
        <dsp:cNvPr id="0" name=""/>
        <dsp:cNvSpPr/>
      </dsp:nvSpPr>
      <dsp:spPr>
        <a:xfrm>
          <a:off x="1807368" y="2339975"/>
          <a:ext cx="3286125" cy="197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Artificial Intelligence &amp; Machine Learning</a:t>
          </a:r>
        </a:p>
      </dsp:txBody>
      <dsp:txXfrm>
        <a:off x="1807368" y="2339975"/>
        <a:ext cx="3286125" cy="1971675"/>
      </dsp:txXfrm>
    </dsp:sp>
    <dsp:sp modelId="{F0255510-B88E-461E-8892-B58132144919}">
      <dsp:nvSpPr>
        <dsp:cNvPr id="0" name=""/>
        <dsp:cNvSpPr/>
      </dsp:nvSpPr>
      <dsp:spPr>
        <a:xfrm>
          <a:off x="5422106" y="2339975"/>
          <a:ext cx="3286125" cy="197167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Federation Across Vendors &amp; Suppliers</a:t>
          </a:r>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F5A4F-8CBD-4AA6-AD8A-43BE424E30FB}">
      <dsp:nvSpPr>
        <dsp:cNvPr id="0" name=""/>
        <dsp:cNvSpPr/>
      </dsp:nvSpPr>
      <dsp:spPr>
        <a:xfrm>
          <a:off x="1487576" y="0"/>
          <a:ext cx="991717" cy="618928"/>
        </a:xfrm>
        <a:prstGeom prst="trapezoid">
          <a:avLst>
            <a:gd name="adj" fmla="val 80116"/>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mj-lt"/>
            </a:rPr>
            <a:t>Team</a:t>
          </a:r>
        </a:p>
      </dsp:txBody>
      <dsp:txXfrm>
        <a:off x="1487576" y="0"/>
        <a:ext cx="991717" cy="618928"/>
      </dsp:txXfrm>
    </dsp:sp>
    <dsp:sp modelId="{CAF899A0-50C3-4BC3-86EF-61628243B2DE}">
      <dsp:nvSpPr>
        <dsp:cNvPr id="0" name=""/>
        <dsp:cNvSpPr/>
      </dsp:nvSpPr>
      <dsp:spPr>
        <a:xfrm>
          <a:off x="991717" y="618927"/>
          <a:ext cx="1983435" cy="618928"/>
        </a:xfrm>
        <a:prstGeom prst="trapezoid">
          <a:avLst>
            <a:gd name="adj" fmla="val 80116"/>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Teams</a:t>
          </a:r>
          <a:endParaRPr lang="en-US" sz="3800" b="1" kern="1200" dirty="0">
            <a:latin typeface="+mj-lt"/>
          </a:endParaRPr>
        </a:p>
      </dsp:txBody>
      <dsp:txXfrm>
        <a:off x="1338818" y="618927"/>
        <a:ext cx="1289233" cy="618928"/>
      </dsp:txXfrm>
    </dsp:sp>
    <dsp:sp modelId="{2453D48F-9438-47D8-9FAB-D182BE8F8B66}">
      <dsp:nvSpPr>
        <dsp:cNvPr id="0" name=""/>
        <dsp:cNvSpPr/>
      </dsp:nvSpPr>
      <dsp:spPr>
        <a:xfrm>
          <a:off x="495858" y="1237855"/>
          <a:ext cx="2975153" cy="618928"/>
        </a:xfrm>
        <a:prstGeom prst="trapezoid">
          <a:avLst>
            <a:gd name="adj" fmla="val 80116"/>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Departments</a:t>
          </a:r>
        </a:p>
      </dsp:txBody>
      <dsp:txXfrm>
        <a:off x="1016510" y="1237855"/>
        <a:ext cx="1933849" cy="618928"/>
      </dsp:txXfrm>
    </dsp:sp>
    <dsp:sp modelId="{E861807F-C8E9-4B0A-8828-9DE61FA33A33}">
      <dsp:nvSpPr>
        <dsp:cNvPr id="0" name=""/>
        <dsp:cNvSpPr/>
      </dsp:nvSpPr>
      <dsp:spPr>
        <a:xfrm>
          <a:off x="0" y="1856784"/>
          <a:ext cx="3966871" cy="618928"/>
        </a:xfrm>
        <a:prstGeom prst="trapezoid">
          <a:avLst>
            <a:gd name="adj" fmla="val 80116"/>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mj-lt"/>
            </a:rPr>
            <a:t>Org Units</a:t>
          </a:r>
        </a:p>
      </dsp:txBody>
      <dsp:txXfrm>
        <a:off x="694202" y="1856784"/>
        <a:ext cx="2578466" cy="618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D4AB1-3D62-44EA-8F72-25E076E1CDE0}">
      <dsp:nvSpPr>
        <dsp:cNvPr id="0" name=""/>
        <dsp:cNvSpPr/>
      </dsp:nvSpPr>
      <dsp:spPr>
        <a:xfrm rot="10800000">
          <a:off x="0" y="0"/>
          <a:ext cx="3966871" cy="618928"/>
        </a:xfrm>
        <a:prstGeom prst="trapezoid">
          <a:avLst>
            <a:gd name="adj" fmla="val 80116"/>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mj-lt"/>
            </a:rPr>
            <a:t>Org Units</a:t>
          </a:r>
        </a:p>
      </dsp:txBody>
      <dsp:txXfrm rot="-10800000">
        <a:off x="694202" y="0"/>
        <a:ext cx="2578466" cy="618928"/>
      </dsp:txXfrm>
    </dsp:sp>
    <dsp:sp modelId="{BC7C55CC-15BC-4CE3-B4F0-C108395D94BE}">
      <dsp:nvSpPr>
        <dsp:cNvPr id="0" name=""/>
        <dsp:cNvSpPr/>
      </dsp:nvSpPr>
      <dsp:spPr>
        <a:xfrm rot="10800000">
          <a:off x="495858" y="618928"/>
          <a:ext cx="2975153" cy="618928"/>
        </a:xfrm>
        <a:prstGeom prst="trapezoid">
          <a:avLst>
            <a:gd name="adj" fmla="val 80116"/>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Departments</a:t>
          </a:r>
        </a:p>
      </dsp:txBody>
      <dsp:txXfrm rot="-10800000">
        <a:off x="1016510" y="618928"/>
        <a:ext cx="1933849" cy="618928"/>
      </dsp:txXfrm>
    </dsp:sp>
    <dsp:sp modelId="{4AB1EDFD-5DC4-419F-B699-1840F545711C}">
      <dsp:nvSpPr>
        <dsp:cNvPr id="0" name=""/>
        <dsp:cNvSpPr/>
      </dsp:nvSpPr>
      <dsp:spPr>
        <a:xfrm rot="10800000">
          <a:off x="991717" y="1237856"/>
          <a:ext cx="1983435" cy="618928"/>
        </a:xfrm>
        <a:prstGeom prst="trapezoid">
          <a:avLst>
            <a:gd name="adj" fmla="val 80116"/>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Teams</a:t>
          </a:r>
        </a:p>
      </dsp:txBody>
      <dsp:txXfrm rot="-10800000">
        <a:off x="1338818" y="1237856"/>
        <a:ext cx="1289233" cy="618928"/>
      </dsp:txXfrm>
    </dsp:sp>
    <dsp:sp modelId="{E4C5272D-7028-4907-B047-29ED0EE81415}">
      <dsp:nvSpPr>
        <dsp:cNvPr id="0" name=""/>
        <dsp:cNvSpPr/>
      </dsp:nvSpPr>
      <dsp:spPr>
        <a:xfrm rot="10800000">
          <a:off x="1487576" y="1856784"/>
          <a:ext cx="991717" cy="618928"/>
        </a:xfrm>
        <a:prstGeom prst="trapezoid">
          <a:avLst>
            <a:gd name="adj" fmla="val 80116"/>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Team</a:t>
          </a:r>
        </a:p>
      </dsp:txBody>
      <dsp:txXfrm rot="-10800000">
        <a:off x="1487576" y="1856784"/>
        <a:ext cx="991717" cy="618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D139E-D0DE-43F3-B3DE-2B9D3D20E228}">
      <dsp:nvSpPr>
        <dsp:cNvPr id="0" name=""/>
        <dsp:cNvSpPr/>
      </dsp:nvSpPr>
      <dsp:spPr>
        <a:xfrm>
          <a:off x="593388" y="417035"/>
          <a:ext cx="2780093" cy="2780093"/>
        </a:xfrm>
        <a:prstGeom prst="blockArc">
          <a:avLst>
            <a:gd name="adj1" fmla="val 10800000"/>
            <a:gd name="adj2" fmla="val 16200000"/>
            <a:gd name="adj3" fmla="val 4642"/>
          </a:avLst>
        </a:prstGeom>
        <a:solidFill>
          <a:schemeClr val="bg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E94012D8-A086-43CA-B96E-F89FB5A0BA87}">
      <dsp:nvSpPr>
        <dsp:cNvPr id="0" name=""/>
        <dsp:cNvSpPr/>
      </dsp:nvSpPr>
      <dsp:spPr>
        <a:xfrm>
          <a:off x="593388" y="417035"/>
          <a:ext cx="2780093" cy="2780093"/>
        </a:xfrm>
        <a:prstGeom prst="blockArc">
          <a:avLst>
            <a:gd name="adj1" fmla="val 5400000"/>
            <a:gd name="adj2" fmla="val 10800000"/>
            <a:gd name="adj3" fmla="val 4642"/>
          </a:avLst>
        </a:prstGeom>
        <a:solidFill>
          <a:schemeClr val="bg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8FAB1C00-A889-45EC-939E-F9709D7F6D52}">
      <dsp:nvSpPr>
        <dsp:cNvPr id="0" name=""/>
        <dsp:cNvSpPr/>
      </dsp:nvSpPr>
      <dsp:spPr>
        <a:xfrm>
          <a:off x="593388" y="417035"/>
          <a:ext cx="2780093" cy="2780093"/>
        </a:xfrm>
        <a:prstGeom prst="blockArc">
          <a:avLst>
            <a:gd name="adj1" fmla="val 0"/>
            <a:gd name="adj2" fmla="val 5400000"/>
            <a:gd name="adj3" fmla="val 4642"/>
          </a:avLst>
        </a:prstGeom>
        <a:solidFill>
          <a:schemeClr val="bg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906F8D6D-8B5E-4002-80B2-BF6668992779}">
      <dsp:nvSpPr>
        <dsp:cNvPr id="0" name=""/>
        <dsp:cNvSpPr/>
      </dsp:nvSpPr>
      <dsp:spPr>
        <a:xfrm>
          <a:off x="593388" y="417035"/>
          <a:ext cx="2780093" cy="2780093"/>
        </a:xfrm>
        <a:prstGeom prst="blockArc">
          <a:avLst>
            <a:gd name="adj1" fmla="val 16200000"/>
            <a:gd name="adj2" fmla="val 0"/>
            <a:gd name="adj3" fmla="val 4642"/>
          </a:avLst>
        </a:prstGeom>
        <a:solidFill>
          <a:schemeClr val="bg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597F514-A564-4F1D-8247-F79AD666DD60}">
      <dsp:nvSpPr>
        <dsp:cNvPr id="0" name=""/>
        <dsp:cNvSpPr/>
      </dsp:nvSpPr>
      <dsp:spPr>
        <a:xfrm>
          <a:off x="1343273" y="1166920"/>
          <a:ext cx="1280323" cy="1280323"/>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b="1" kern="1200">
              <a:solidFill>
                <a:schemeClr val="tx1"/>
              </a:solidFill>
              <a:latin typeface="+mj-lt"/>
            </a:rPr>
            <a:t>Product owners</a:t>
          </a:r>
          <a:endParaRPr lang="en-US" sz="2200" b="1" kern="1200">
            <a:solidFill>
              <a:schemeClr val="tx1"/>
            </a:solidFill>
          </a:endParaRPr>
        </a:p>
      </dsp:txBody>
      <dsp:txXfrm>
        <a:off x="1530772" y="1354419"/>
        <a:ext cx="905325" cy="905325"/>
      </dsp:txXfrm>
    </dsp:sp>
    <dsp:sp modelId="{032DF872-9FAF-4D75-8CE2-F214B3923B89}">
      <dsp:nvSpPr>
        <dsp:cNvPr id="0" name=""/>
        <dsp:cNvSpPr/>
      </dsp:nvSpPr>
      <dsp:spPr>
        <a:xfrm>
          <a:off x="1535322" y="1186"/>
          <a:ext cx="896226" cy="896226"/>
        </a:xfrm>
        <a:prstGeom prst="ellipse">
          <a:avLst/>
        </a:prstGeom>
        <a:solidFill>
          <a:schemeClr val="accent1">
            <a:shade val="8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mj-lt"/>
            </a:rPr>
            <a:t>Regulators</a:t>
          </a:r>
          <a:endParaRPr lang="en-US" sz="1000" b="1" kern="1200" dirty="0">
            <a:solidFill>
              <a:schemeClr val="tx1"/>
            </a:solidFill>
            <a:latin typeface="+mj-lt"/>
          </a:endParaRPr>
        </a:p>
      </dsp:txBody>
      <dsp:txXfrm>
        <a:off x="1666571" y="132435"/>
        <a:ext cx="633728" cy="633728"/>
      </dsp:txXfrm>
    </dsp:sp>
    <dsp:sp modelId="{E4307657-2E56-4658-87B2-EC38CC81BC8B}">
      <dsp:nvSpPr>
        <dsp:cNvPr id="0" name=""/>
        <dsp:cNvSpPr/>
      </dsp:nvSpPr>
      <dsp:spPr>
        <a:xfrm>
          <a:off x="2893104" y="1358969"/>
          <a:ext cx="896226" cy="89622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mj-lt"/>
            </a:rPr>
            <a:t>Suppliers</a:t>
          </a:r>
          <a:endParaRPr lang="en-US" sz="1000" b="1" kern="1200" dirty="0">
            <a:solidFill>
              <a:schemeClr val="tx1"/>
            </a:solidFill>
            <a:latin typeface="+mj-lt"/>
          </a:endParaRPr>
        </a:p>
      </dsp:txBody>
      <dsp:txXfrm>
        <a:off x="3024353" y="1490218"/>
        <a:ext cx="633728" cy="633728"/>
      </dsp:txXfrm>
    </dsp:sp>
    <dsp:sp modelId="{A8DB427F-E1E8-4C43-B1E5-32A5BD3AF583}">
      <dsp:nvSpPr>
        <dsp:cNvPr id="0" name=""/>
        <dsp:cNvSpPr/>
      </dsp:nvSpPr>
      <dsp:spPr>
        <a:xfrm>
          <a:off x="1535322" y="2716751"/>
          <a:ext cx="896226" cy="896226"/>
        </a:xfrm>
        <a:prstGeom prst="ellipse">
          <a:avLst/>
        </a:prstGeom>
        <a:solidFill>
          <a:schemeClr val="accent1">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mj-lt"/>
            </a:rPr>
            <a:t>Services</a:t>
          </a:r>
          <a:endParaRPr lang="en-US" sz="1000" b="1" kern="1200" dirty="0">
            <a:solidFill>
              <a:schemeClr val="tx1"/>
            </a:solidFill>
            <a:latin typeface="+mj-lt"/>
          </a:endParaRPr>
        </a:p>
      </dsp:txBody>
      <dsp:txXfrm>
        <a:off x="1666571" y="2848000"/>
        <a:ext cx="633728" cy="633728"/>
      </dsp:txXfrm>
    </dsp:sp>
    <dsp:sp modelId="{9DCB3A56-2432-44B1-A5CD-68A1FA97F3DB}">
      <dsp:nvSpPr>
        <dsp:cNvPr id="0" name=""/>
        <dsp:cNvSpPr/>
      </dsp:nvSpPr>
      <dsp:spPr>
        <a:xfrm>
          <a:off x="177539" y="1358969"/>
          <a:ext cx="896226" cy="896226"/>
        </a:xfrm>
        <a:prstGeom prst="ellipse">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mj-lt"/>
            </a:rPr>
            <a:t>Outsourcing</a:t>
          </a:r>
        </a:p>
      </dsp:txBody>
      <dsp:txXfrm>
        <a:off x="308788" y="1490218"/>
        <a:ext cx="633728" cy="6337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SpiraPlan</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14</a:t>
            </a:fld>
            <a:endParaRPr lang="en-US"/>
          </a:p>
        </p:txBody>
      </p:sp>
    </p:spTree>
    <p:extLst>
      <p:ext uri="{BB962C8B-B14F-4D97-AF65-F5344CB8AC3E}">
        <p14:creationId xmlns:p14="http://schemas.microsoft.com/office/powerpoint/2010/main" val="88211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our third pillar, could always take advantage of our reporting, dashboards, and traceability features. But we knew we could do a lot more to help managers – both senior leaders and those in other roles like BI</a:t>
            </a:r>
          </a:p>
        </p:txBody>
      </p:sp>
      <p:sp>
        <p:nvSpPr>
          <p:cNvPr id="4" name="Slide Number Placeholder 3"/>
          <p:cNvSpPr>
            <a:spLocks noGrp="1"/>
          </p:cNvSpPr>
          <p:nvPr>
            <p:ph type="sldNum" sz="quarter" idx="5"/>
          </p:nvPr>
        </p:nvSpPr>
        <p:spPr/>
        <p:txBody>
          <a:bodyPr/>
          <a:lstStyle/>
          <a:p>
            <a:fld id="{4FB4103B-8296-4801-B849-D9F9F8D6883D}" type="slidenum">
              <a:rPr lang="en-US" smtClean="0"/>
              <a:t>30</a:t>
            </a:fld>
            <a:endParaRPr lang="en-US"/>
          </a:p>
        </p:txBody>
      </p:sp>
    </p:spTree>
    <p:extLst>
      <p:ext uri="{BB962C8B-B14F-4D97-AF65-F5344CB8AC3E}">
        <p14:creationId xmlns:p14="http://schemas.microsoft.com/office/powerpoint/2010/main" val="20736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very high level, but what does this mean in detail for you? What have we or are we about to release that can help you? Let’s talk testers first</a:t>
            </a:r>
          </a:p>
        </p:txBody>
      </p:sp>
      <p:sp>
        <p:nvSpPr>
          <p:cNvPr id="4" name="Slide Number Placeholder 3"/>
          <p:cNvSpPr>
            <a:spLocks noGrp="1"/>
          </p:cNvSpPr>
          <p:nvPr>
            <p:ph type="sldNum" sz="quarter" idx="5"/>
          </p:nvPr>
        </p:nvSpPr>
        <p:spPr/>
        <p:txBody>
          <a:bodyPr/>
          <a:lstStyle/>
          <a:p>
            <a:fld id="{4FB4103B-8296-4801-B849-D9F9F8D6883D}" type="slidenum">
              <a:rPr lang="en-US" smtClean="0"/>
              <a:t>37</a:t>
            </a:fld>
            <a:endParaRPr lang="en-US"/>
          </a:p>
        </p:txBody>
      </p:sp>
    </p:spTree>
    <p:extLst>
      <p:ext uri="{BB962C8B-B14F-4D97-AF65-F5344CB8AC3E}">
        <p14:creationId xmlns:p14="http://schemas.microsoft.com/office/powerpoint/2010/main" val="347771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next about developers</a:t>
            </a:r>
          </a:p>
        </p:txBody>
      </p:sp>
      <p:sp>
        <p:nvSpPr>
          <p:cNvPr id="4" name="Slide Number Placeholder 3"/>
          <p:cNvSpPr>
            <a:spLocks noGrp="1"/>
          </p:cNvSpPr>
          <p:nvPr>
            <p:ph type="sldNum" sz="quarter" idx="5"/>
          </p:nvPr>
        </p:nvSpPr>
        <p:spPr/>
        <p:txBody>
          <a:bodyPr/>
          <a:lstStyle/>
          <a:p>
            <a:fld id="{4FB4103B-8296-4801-B849-D9F9F8D6883D}" type="slidenum">
              <a:rPr lang="en-US" smtClean="0"/>
              <a:t>41</a:t>
            </a:fld>
            <a:endParaRPr lang="en-US"/>
          </a:p>
        </p:txBody>
      </p:sp>
    </p:spTree>
    <p:extLst>
      <p:ext uri="{BB962C8B-B14F-4D97-AF65-F5344CB8AC3E}">
        <p14:creationId xmlns:p14="http://schemas.microsoft.com/office/powerpoint/2010/main" val="117626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our third pillar, could always take advantage of our reporting, dashboards, and traceability features. But we knew we could do a lot more to help managers – both senior leaders and those in other roles like BI</a:t>
            </a:r>
          </a:p>
        </p:txBody>
      </p:sp>
      <p:sp>
        <p:nvSpPr>
          <p:cNvPr id="4" name="Slide Number Placeholder 3"/>
          <p:cNvSpPr>
            <a:spLocks noGrp="1"/>
          </p:cNvSpPr>
          <p:nvPr>
            <p:ph type="sldNum" sz="quarter" idx="5"/>
          </p:nvPr>
        </p:nvSpPr>
        <p:spPr/>
        <p:txBody>
          <a:bodyPr/>
          <a:lstStyle/>
          <a:p>
            <a:fld id="{4FB4103B-8296-4801-B849-D9F9F8D6883D}" type="slidenum">
              <a:rPr lang="en-US" smtClean="0"/>
              <a:t>45</a:t>
            </a:fld>
            <a:endParaRPr lang="en-US"/>
          </a:p>
        </p:txBody>
      </p:sp>
    </p:spTree>
    <p:extLst>
      <p:ext uri="{BB962C8B-B14F-4D97-AF65-F5344CB8AC3E}">
        <p14:creationId xmlns:p14="http://schemas.microsoft.com/office/powerpoint/2010/main" val="218999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Blank">
    <p:bg>
      <p:bgRef idx="1001">
        <a:schemeClr val="bg2"/>
      </p:bgRef>
    </p:bg>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2C27E1AB-38C6-4DEA-9175-F42F4FB4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745" y="5763062"/>
            <a:ext cx="2206869" cy="749405"/>
          </a:xfrm>
          <a:prstGeom prst="rect">
            <a:avLst/>
          </a:prstGeom>
        </p:spPr>
      </p:pic>
    </p:spTree>
    <p:extLst>
      <p:ext uri="{BB962C8B-B14F-4D97-AF65-F5344CB8AC3E}">
        <p14:creationId xmlns:p14="http://schemas.microsoft.com/office/powerpoint/2010/main" val="22502012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12/3/2019</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 id="2147483721" r:id="rId16"/>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3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hyperlink" Target="https://www.inflectra.com/SpiraTeam/ProductComparison.aspx" TargetMode="Externa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www.db.com/" TargetMode="External"/><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0.jpg"/><Relationship Id="rId3" Type="http://schemas.openxmlformats.org/officeDocument/2006/relationships/image" Target="../media/image29.jpe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gif"/><Relationship Id="rId38" Type="http://schemas.openxmlformats.org/officeDocument/2006/relationships/image" Target="../media/image59.gif"/><Relationship Id="rId2" Type="http://schemas.openxmlformats.org/officeDocument/2006/relationships/hyperlink" Target="http://www.alcatel-lucent.com/" TargetMode="Externa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37.xml"/><Relationship Id="rId6" Type="http://schemas.openxmlformats.org/officeDocument/2006/relationships/hyperlink" Target="http://www.rockybrands.com/" TargetMode="External"/><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8.png"/><Relationship Id="rId5" Type="http://schemas.openxmlformats.org/officeDocument/2006/relationships/image" Target="../media/image30.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hyperlink" Target="http://www.ermscorp.com/" TargetMode="External"/><Relationship Id="rId10" Type="http://schemas.openxmlformats.org/officeDocument/2006/relationships/hyperlink" Target="http://www.swisslife.com/" TargetMode="External"/><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hyperlink" Target="http://www.asos.com/" TargetMode="External"/><Relationship Id="rId9" Type="http://schemas.openxmlformats.org/officeDocument/2006/relationships/image" Target="../media/image32.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2.png"/><Relationship Id="rId21" Type="http://schemas.openxmlformats.org/officeDocument/2006/relationships/image" Target="../media/image80.png"/><Relationship Id="rId7" Type="http://schemas.openxmlformats.org/officeDocument/2006/relationships/image" Target="../media/image66.jpe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image" Target="../media/image61.jpeg"/><Relationship Id="rId16" Type="http://schemas.openxmlformats.org/officeDocument/2006/relationships/image" Target="../media/image75.jpg"/><Relationship Id="rId20" Type="http://schemas.openxmlformats.org/officeDocument/2006/relationships/image" Target="../media/image79.png"/><Relationship Id="rId1" Type="http://schemas.openxmlformats.org/officeDocument/2006/relationships/slideLayout" Target="../slideLayouts/slideLayout37.xml"/><Relationship Id="rId6" Type="http://schemas.openxmlformats.org/officeDocument/2006/relationships/image" Target="../media/image65.png"/><Relationship Id="rId11" Type="http://schemas.openxmlformats.org/officeDocument/2006/relationships/image" Target="../media/image70.jpeg"/><Relationship Id="rId5" Type="http://schemas.openxmlformats.org/officeDocument/2006/relationships/image" Target="../media/image64.jpeg"/><Relationship Id="rId15" Type="http://schemas.openxmlformats.org/officeDocument/2006/relationships/image" Target="../media/image74.png"/><Relationship Id="rId23" Type="http://schemas.openxmlformats.org/officeDocument/2006/relationships/image" Target="../media/image82.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jpg"/><Relationship Id="rId22" Type="http://schemas.openxmlformats.org/officeDocument/2006/relationships/image" Target="../media/image8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7.xml"/><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7.xml"/><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37.xml"/><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7.xml"/><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8" Type="http://schemas.openxmlformats.org/officeDocument/2006/relationships/image" Target="../media/image115.sv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37.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png"/></Relationships>
</file>

<file path=ppt/slides/_rels/slide4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37.xml"/><Relationship Id="rId4" Type="http://schemas.openxmlformats.org/officeDocument/2006/relationships/image" Target="../media/image11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7.xml"/><Relationship Id="rId4" Type="http://schemas.openxmlformats.org/officeDocument/2006/relationships/image" Target="../media/image1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26" Type="http://schemas.openxmlformats.org/officeDocument/2006/relationships/image" Target="../media/image146.png"/><Relationship Id="rId3" Type="http://schemas.openxmlformats.org/officeDocument/2006/relationships/image" Target="../media/image123.png"/><Relationship Id="rId21" Type="http://schemas.openxmlformats.org/officeDocument/2006/relationships/image" Target="../media/image141.png"/><Relationship Id="rId34" Type="http://schemas.openxmlformats.org/officeDocument/2006/relationships/image" Target="../media/image150.png"/><Relationship Id="rId7" Type="http://schemas.openxmlformats.org/officeDocument/2006/relationships/image" Target="../media/image127.jpeg"/><Relationship Id="rId12" Type="http://schemas.openxmlformats.org/officeDocument/2006/relationships/image" Target="../media/image132.png"/><Relationship Id="rId17" Type="http://schemas.openxmlformats.org/officeDocument/2006/relationships/image" Target="../media/image137.png"/><Relationship Id="rId25" Type="http://schemas.openxmlformats.org/officeDocument/2006/relationships/image" Target="../media/image145.png"/><Relationship Id="rId33" Type="http://schemas.openxmlformats.org/officeDocument/2006/relationships/image" Target="../media/image149.png"/><Relationship Id="rId2" Type="http://schemas.openxmlformats.org/officeDocument/2006/relationships/image" Target="../media/image122.jpeg"/><Relationship Id="rId16" Type="http://schemas.openxmlformats.org/officeDocument/2006/relationships/image" Target="../media/image136.png"/><Relationship Id="rId20" Type="http://schemas.openxmlformats.org/officeDocument/2006/relationships/image" Target="../media/image140.png"/><Relationship Id="rId29" Type="http://schemas.openxmlformats.org/officeDocument/2006/relationships/image" Target="../media/image112.png"/><Relationship Id="rId1" Type="http://schemas.openxmlformats.org/officeDocument/2006/relationships/slideLayout" Target="../slideLayouts/slideLayout37.xml"/><Relationship Id="rId6" Type="http://schemas.openxmlformats.org/officeDocument/2006/relationships/image" Target="../media/image126.jpeg"/><Relationship Id="rId11" Type="http://schemas.openxmlformats.org/officeDocument/2006/relationships/image" Target="../media/image131.png"/><Relationship Id="rId24" Type="http://schemas.openxmlformats.org/officeDocument/2006/relationships/image" Target="../media/image144.png"/><Relationship Id="rId32" Type="http://schemas.openxmlformats.org/officeDocument/2006/relationships/image" Target="../media/image115.svg"/><Relationship Id="rId5" Type="http://schemas.openxmlformats.org/officeDocument/2006/relationships/image" Target="../media/image125.png"/><Relationship Id="rId15" Type="http://schemas.openxmlformats.org/officeDocument/2006/relationships/image" Target="../media/image135.jpeg"/><Relationship Id="rId23" Type="http://schemas.openxmlformats.org/officeDocument/2006/relationships/image" Target="../media/image143.png"/><Relationship Id="rId28" Type="http://schemas.openxmlformats.org/officeDocument/2006/relationships/image" Target="../media/image148.png"/><Relationship Id="rId10" Type="http://schemas.openxmlformats.org/officeDocument/2006/relationships/image" Target="../media/image130.png"/><Relationship Id="rId19" Type="http://schemas.openxmlformats.org/officeDocument/2006/relationships/image" Target="../media/image139.png"/><Relationship Id="rId31" Type="http://schemas.openxmlformats.org/officeDocument/2006/relationships/image" Target="../media/image114.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 Id="rId22" Type="http://schemas.openxmlformats.org/officeDocument/2006/relationships/image" Target="../media/image142.png"/><Relationship Id="rId27" Type="http://schemas.openxmlformats.org/officeDocument/2006/relationships/image" Target="../media/image147.png"/><Relationship Id="rId30" Type="http://schemas.openxmlformats.org/officeDocument/2006/relationships/image" Target="../media/image11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4637841" y="4321162"/>
            <a:ext cx="7275992" cy="1325563"/>
          </a:xfrm>
        </p:spPr>
        <p:txBody>
          <a:bodyPr/>
          <a:lstStyle/>
          <a:p>
            <a:pPr algn="l"/>
            <a:r>
              <a:rPr lang="en-US" dirty="0">
                <a:solidFill>
                  <a:schemeClr val="tx2"/>
                </a:solidFill>
              </a:rPr>
              <a:t>Enterprise Agile Planning</a:t>
            </a:r>
          </a:p>
        </p:txBody>
      </p:sp>
      <p:grpSp>
        <p:nvGrpSpPr>
          <p:cNvPr id="7" name="Group 6">
            <a:extLst>
              <a:ext uri="{FF2B5EF4-FFF2-40B4-BE49-F238E27FC236}">
                <a16:creationId xmlns:a16="http://schemas.microsoft.com/office/drawing/2014/main" id="{B7F90275-6A10-46F2-A8B3-390CD4D6C15E}"/>
              </a:ext>
            </a:extLst>
          </p:cNvPr>
          <p:cNvGrpSpPr/>
          <p:nvPr/>
        </p:nvGrpSpPr>
        <p:grpSpPr>
          <a:xfrm>
            <a:off x="1290061" y="753991"/>
            <a:ext cx="9398814" cy="3840813"/>
            <a:chOff x="1290061" y="753991"/>
            <a:chExt cx="9398814" cy="3840813"/>
          </a:xfrm>
        </p:grpSpPr>
        <p:pic>
          <p:nvPicPr>
            <p:cNvPr id="4" name="Picture 3">
              <a:extLst>
                <a:ext uri="{FF2B5EF4-FFF2-40B4-BE49-F238E27FC236}">
                  <a16:creationId xmlns:a16="http://schemas.microsoft.com/office/drawing/2014/main" id="{9EE92D2F-4331-414C-AA51-0A83DAE09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061" y="753991"/>
              <a:ext cx="9398814" cy="3840813"/>
            </a:xfrm>
            <a:prstGeom prst="rect">
              <a:avLst/>
            </a:prstGeom>
          </p:spPr>
        </p:pic>
        <p:sp>
          <p:nvSpPr>
            <p:cNvPr id="6" name="TextBox 5">
              <a:extLst>
                <a:ext uri="{FF2B5EF4-FFF2-40B4-BE49-F238E27FC236}">
                  <a16:creationId xmlns:a16="http://schemas.microsoft.com/office/drawing/2014/main" id="{A12CCD0C-5DB6-4141-9B0A-93AA6C01AEF4}"/>
                </a:ext>
              </a:extLst>
            </p:cNvPr>
            <p:cNvSpPr txBox="1"/>
            <p:nvPr/>
          </p:nvSpPr>
          <p:spPr>
            <a:xfrm>
              <a:off x="10088873" y="1533574"/>
              <a:ext cx="415498" cy="461665"/>
            </a:xfrm>
            <a:prstGeom prst="rect">
              <a:avLst/>
            </a:prstGeom>
            <a:noFill/>
          </p:spPr>
          <p:txBody>
            <a:bodyPr wrap="none" rtlCol="0">
              <a:spAutoFit/>
            </a:bodyPr>
            <a:lstStyle/>
            <a:p>
              <a:r>
                <a:rPr lang="en-US" sz="2400" dirty="0">
                  <a:solidFill>
                    <a:schemeClr val="accent4">
                      <a:lumMod val="20000"/>
                      <a:lumOff val="80000"/>
                    </a:schemeClr>
                  </a:solidFill>
                </a:rPr>
                <a:t>®</a:t>
              </a:r>
            </a:p>
          </p:txBody>
        </p:sp>
      </p:gr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EED1-41F9-4E81-81B7-6C47143BD63E}"/>
              </a:ext>
            </a:extLst>
          </p:cNvPr>
          <p:cNvSpPr>
            <a:spLocks noGrp="1"/>
          </p:cNvSpPr>
          <p:nvPr>
            <p:ph type="title"/>
          </p:nvPr>
        </p:nvSpPr>
        <p:spPr>
          <a:xfrm>
            <a:off x="838200" y="365125"/>
            <a:ext cx="10515600" cy="1325563"/>
          </a:xfrm>
        </p:spPr>
        <p:txBody>
          <a:bodyPr/>
          <a:lstStyle/>
          <a:p>
            <a:r>
              <a:rPr lang="en-US" dirty="0"/>
              <a:t>The Integrated Agile Supply Chain</a:t>
            </a:r>
          </a:p>
        </p:txBody>
      </p:sp>
      <p:grpSp>
        <p:nvGrpSpPr>
          <p:cNvPr id="22" name="Group 21">
            <a:extLst>
              <a:ext uri="{FF2B5EF4-FFF2-40B4-BE49-F238E27FC236}">
                <a16:creationId xmlns:a16="http://schemas.microsoft.com/office/drawing/2014/main" id="{0EE32976-0ACF-4C0F-918A-38238602A243}"/>
              </a:ext>
            </a:extLst>
          </p:cNvPr>
          <p:cNvGrpSpPr/>
          <p:nvPr/>
        </p:nvGrpSpPr>
        <p:grpSpPr>
          <a:xfrm>
            <a:off x="7566760" y="862131"/>
            <a:ext cx="3966872" cy="5542126"/>
            <a:chOff x="7522868" y="805639"/>
            <a:chExt cx="3966872" cy="5542126"/>
          </a:xfrm>
        </p:grpSpPr>
        <p:graphicFrame>
          <p:nvGraphicFramePr>
            <p:cNvPr id="4" name="Diagram 3">
              <a:extLst>
                <a:ext uri="{FF2B5EF4-FFF2-40B4-BE49-F238E27FC236}">
                  <a16:creationId xmlns:a16="http://schemas.microsoft.com/office/drawing/2014/main" id="{3DA15214-C831-416E-979D-6F24E6C788FB}"/>
                </a:ext>
              </a:extLst>
            </p:cNvPr>
            <p:cNvGraphicFramePr/>
            <p:nvPr/>
          </p:nvGraphicFramePr>
          <p:xfrm>
            <a:off x="7522869" y="805639"/>
            <a:ext cx="3966871" cy="2475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a:extLst>
                <a:ext uri="{FF2B5EF4-FFF2-40B4-BE49-F238E27FC236}">
                  <a16:creationId xmlns:a16="http://schemas.microsoft.com/office/drawing/2014/main" id="{3DA0A8BB-86B8-438D-81A7-66C9A2269992}"/>
                </a:ext>
              </a:extLst>
            </p:cNvPr>
            <p:cNvGraphicFramePr/>
            <p:nvPr/>
          </p:nvGraphicFramePr>
          <p:xfrm>
            <a:off x="7522869" y="3872053"/>
            <a:ext cx="3966871" cy="24757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a:extLst>
                <a:ext uri="{FF2B5EF4-FFF2-40B4-BE49-F238E27FC236}">
                  <a16:creationId xmlns:a16="http://schemas.microsoft.com/office/drawing/2014/main" id="{DA64BDFD-0FF0-4375-AE1B-78F510265D62}"/>
                </a:ext>
              </a:extLst>
            </p:cNvPr>
            <p:cNvSpPr/>
            <p:nvPr/>
          </p:nvSpPr>
          <p:spPr>
            <a:xfrm>
              <a:off x="7522868" y="3370243"/>
              <a:ext cx="3966871" cy="412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Company Boundary</a:t>
              </a:r>
            </a:p>
          </p:txBody>
        </p:sp>
      </p:grpSp>
      <p:graphicFrame>
        <p:nvGraphicFramePr>
          <p:cNvPr id="21" name="Diagram 20">
            <a:extLst>
              <a:ext uri="{FF2B5EF4-FFF2-40B4-BE49-F238E27FC236}">
                <a16:creationId xmlns:a16="http://schemas.microsoft.com/office/drawing/2014/main" id="{6A70EF78-61C8-4515-96ED-4A20268E5D0D}"/>
              </a:ext>
            </a:extLst>
          </p:cNvPr>
          <p:cNvGraphicFramePr/>
          <p:nvPr>
            <p:extLst>
              <p:ext uri="{D42A27DB-BD31-4B8C-83A1-F6EECF244321}">
                <p14:modId xmlns:p14="http://schemas.microsoft.com/office/powerpoint/2010/main" val="3385164249"/>
              </p:ext>
            </p:extLst>
          </p:nvPr>
        </p:nvGraphicFramePr>
        <p:xfrm>
          <a:off x="1790192" y="1799470"/>
          <a:ext cx="3966871" cy="361416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Arrow: Right 2">
            <a:extLst>
              <a:ext uri="{FF2B5EF4-FFF2-40B4-BE49-F238E27FC236}">
                <a16:creationId xmlns:a16="http://schemas.microsoft.com/office/drawing/2014/main" id="{DF389683-C43B-4C45-AC70-AD064205F440}"/>
              </a:ext>
            </a:extLst>
          </p:cNvPr>
          <p:cNvSpPr/>
          <p:nvPr/>
        </p:nvSpPr>
        <p:spPr>
          <a:xfrm>
            <a:off x="6258757" y="3342607"/>
            <a:ext cx="674703" cy="46590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130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The </a:t>
            </a:r>
            <a:r>
              <a:rPr lang="en-US" dirty="0" err="1"/>
              <a:t>SpiraPlan</a:t>
            </a:r>
            <a:r>
              <a:rPr lang="en-US" dirty="0"/>
              <a:t> Difference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are we different and what our customers say</a:t>
            </a:r>
          </a:p>
        </p:txBody>
      </p:sp>
    </p:spTree>
    <p:extLst>
      <p:ext uri="{BB962C8B-B14F-4D97-AF65-F5344CB8AC3E}">
        <p14:creationId xmlns:p14="http://schemas.microsoft.com/office/powerpoint/2010/main" val="154264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Introducing 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p:txBody>
          <a:bodyPr/>
          <a:lstStyle/>
          <a:p>
            <a:pPr eaLnBrk="1" hangingPunct="1"/>
            <a:r>
              <a:rPr lang="en-US" altLang="en-US" dirty="0"/>
              <a:t>SpiraPlan – Enterprise Program Management</a:t>
            </a:r>
          </a:p>
        </p:txBody>
      </p:sp>
      <p:grpSp>
        <p:nvGrpSpPr>
          <p:cNvPr id="5" name="Group 4">
            <a:extLst>
              <a:ext uri="{FF2B5EF4-FFF2-40B4-BE49-F238E27FC236}">
                <a16:creationId xmlns:a16="http://schemas.microsoft.com/office/drawing/2014/main" id="{013E35E7-F89F-486D-B80E-48D8538BAC31}"/>
              </a:ext>
            </a:extLst>
          </p:cNvPr>
          <p:cNvGrpSpPr/>
          <p:nvPr/>
        </p:nvGrpSpPr>
        <p:grpSpPr>
          <a:xfrm>
            <a:off x="1966865" y="1616903"/>
            <a:ext cx="7842959" cy="4100316"/>
            <a:chOff x="3076575" y="2318239"/>
            <a:chExt cx="6115050" cy="3162300"/>
          </a:xfrm>
        </p:grpSpPr>
        <p:sp>
          <p:nvSpPr>
            <p:cNvPr id="11" name="Rectangle 2">
              <a:extLst>
                <a:ext uri="{FF2B5EF4-FFF2-40B4-BE49-F238E27FC236}">
                  <a16:creationId xmlns:a16="http://schemas.microsoft.com/office/drawing/2014/main" id="{26DF66DF-8D83-440D-84E2-290D86751FEE}"/>
                </a:ext>
              </a:extLst>
            </p:cNvPr>
            <p:cNvSpPr>
              <a:spLocks noChangeArrowheads="1"/>
            </p:cNvSpPr>
            <p:nvPr/>
          </p:nvSpPr>
          <p:spPr bwMode="auto">
            <a:xfrm>
              <a:off x="3076575" y="2318239"/>
              <a:ext cx="6115050" cy="3162300"/>
            </a:xfrm>
            <a:prstGeom prst="rect">
              <a:avLst/>
            </a:prstGeom>
            <a:solidFill>
              <a:schemeClr val="accent3">
                <a:lumMod val="40000"/>
                <a:lumOff val="60000"/>
              </a:schemeClr>
            </a:solidFill>
            <a:ln w="28575">
              <a:solidFill>
                <a:schemeClr val="tx2">
                  <a:lumMod val="25000"/>
                  <a:lumOff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000" dirty="0">
                  <a:solidFill>
                    <a:srgbClr val="F79910"/>
                  </a:solidFill>
                </a:rPr>
                <a:t>SpiraPlan®</a:t>
              </a:r>
            </a:p>
            <a:p>
              <a:pPr algn="ctr">
                <a:defRPr/>
              </a:pPr>
              <a:r>
                <a:rPr lang="en-US" sz="2000" dirty="0">
                  <a:solidFill>
                    <a:srgbClr val="5F5F5F"/>
                  </a:solidFill>
                </a:rPr>
                <a:t>Agile Program &amp; Portfolio Management</a:t>
              </a:r>
            </a:p>
          </p:txBody>
        </p:sp>
        <p:sp>
          <p:nvSpPr>
            <p:cNvPr id="12" name="Rectangle 2">
              <a:extLst>
                <a:ext uri="{FF2B5EF4-FFF2-40B4-BE49-F238E27FC236}">
                  <a16:creationId xmlns:a16="http://schemas.microsoft.com/office/drawing/2014/main" id="{68B66653-09D3-4531-B060-EFF86C58B121}"/>
                </a:ext>
              </a:extLst>
            </p:cNvPr>
            <p:cNvSpPr>
              <a:spLocks noChangeArrowheads="1"/>
            </p:cNvSpPr>
            <p:nvPr/>
          </p:nvSpPr>
          <p:spPr bwMode="auto">
            <a:xfrm>
              <a:off x="3190875" y="3118339"/>
              <a:ext cx="5772150" cy="2324100"/>
            </a:xfrm>
            <a:prstGeom prst="rect">
              <a:avLst/>
            </a:prstGeom>
            <a:solidFill>
              <a:schemeClr val="accent3">
                <a:lumMod val="20000"/>
                <a:lumOff val="80000"/>
              </a:schemeClr>
            </a:solidFill>
            <a:ln w="28575">
              <a:solidFill>
                <a:schemeClr val="tx2">
                  <a:lumMod val="25000"/>
                  <a:lumOff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000" dirty="0">
                  <a:solidFill>
                    <a:srgbClr val="F79910"/>
                  </a:solidFill>
                </a:rPr>
                <a:t>SpiraTeam®</a:t>
              </a:r>
            </a:p>
            <a:p>
              <a:pPr algn="ctr">
                <a:defRPr/>
              </a:pPr>
              <a:r>
                <a:rPr lang="en-US" sz="2000" dirty="0">
                  <a:solidFill>
                    <a:srgbClr val="5F5F5F"/>
                  </a:solidFill>
                </a:rPr>
                <a:t>Application Lifecycle Management (ALM)</a:t>
              </a:r>
            </a:p>
          </p:txBody>
        </p:sp>
        <p:sp>
          <p:nvSpPr>
            <p:cNvPr id="17" name="Rectangle 4">
              <a:extLst>
                <a:ext uri="{FF2B5EF4-FFF2-40B4-BE49-F238E27FC236}">
                  <a16:creationId xmlns:a16="http://schemas.microsoft.com/office/drawing/2014/main" id="{2B192240-2402-4D6C-BD1C-75F4EFED2A75}"/>
                </a:ext>
              </a:extLst>
            </p:cNvPr>
            <p:cNvSpPr>
              <a:spLocks noChangeArrowheads="1"/>
            </p:cNvSpPr>
            <p:nvPr/>
          </p:nvSpPr>
          <p:spPr bwMode="auto">
            <a:xfrm>
              <a:off x="3362325" y="3937489"/>
              <a:ext cx="5429250" cy="971550"/>
            </a:xfrm>
            <a:prstGeom prst="rect">
              <a:avLst/>
            </a:prstGeom>
            <a:solidFill>
              <a:srgbClr val="FFFFFF"/>
            </a:solidFill>
            <a:ln w="28575">
              <a:solidFill>
                <a:schemeClr val="tx2">
                  <a:lumMod val="25000"/>
                  <a:lumOff val="7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dirty="0">
                  <a:solidFill>
                    <a:srgbClr val="F79910"/>
                  </a:solidFill>
                </a:rPr>
                <a:t>SpiraTest®</a:t>
              </a:r>
            </a:p>
            <a:p>
              <a:pPr algn="ctr">
                <a:defRPr/>
              </a:pPr>
              <a:r>
                <a:rPr lang="en-US" sz="2000" dirty="0">
                  <a:solidFill>
                    <a:schemeClr val="tx1">
                      <a:lumMod val="95000"/>
                      <a:lumOff val="5000"/>
                    </a:schemeClr>
                  </a:solidFill>
                </a:rPr>
                <a:t>Requirements, Test Management</a:t>
              </a:r>
            </a:p>
            <a:p>
              <a:pPr algn="ctr">
                <a:defRPr/>
              </a:pPr>
              <a:r>
                <a:rPr lang="en-US" sz="2000" dirty="0">
                  <a:solidFill>
                    <a:schemeClr val="tx1">
                      <a:lumMod val="95000"/>
                      <a:lumOff val="5000"/>
                    </a:schemeClr>
                  </a:solidFill>
                </a:rPr>
                <a:t>&amp; Bug Tracking</a:t>
              </a:r>
            </a:p>
          </p:txBody>
        </p:sp>
        <p:sp>
          <p:nvSpPr>
            <p:cNvPr id="20" name="Rectangle 4">
              <a:extLst>
                <a:ext uri="{FF2B5EF4-FFF2-40B4-BE49-F238E27FC236}">
                  <a16:creationId xmlns:a16="http://schemas.microsoft.com/office/drawing/2014/main" id="{CED85496-872C-4617-9B78-41EF1C1B3E93}"/>
                </a:ext>
              </a:extLst>
            </p:cNvPr>
            <p:cNvSpPr>
              <a:spLocks noChangeArrowheads="1"/>
            </p:cNvSpPr>
            <p:nvPr/>
          </p:nvSpPr>
          <p:spPr bwMode="auto">
            <a:xfrm>
              <a:off x="3362325" y="4985239"/>
              <a:ext cx="5429250" cy="342900"/>
            </a:xfrm>
            <a:prstGeom prst="rect">
              <a:avLst/>
            </a:prstGeom>
            <a:solidFill>
              <a:srgbClr val="FFFFFF"/>
            </a:solidFill>
            <a:ln w="28575">
              <a:solidFill>
                <a:schemeClr val="tx2">
                  <a:lumMod val="25000"/>
                  <a:lumOff val="7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dirty="0">
                  <a:solidFill>
                    <a:srgbClr val="F79910"/>
                  </a:solidFill>
                </a:rPr>
                <a:t>TaraVault® </a:t>
              </a:r>
              <a:r>
                <a:rPr lang="en-US" sz="2000" dirty="0">
                  <a:solidFill>
                    <a:schemeClr val="tx1">
                      <a:lumMod val="95000"/>
                      <a:lumOff val="5000"/>
                    </a:schemeClr>
                  </a:solidFill>
                </a:rPr>
                <a:t>- SCM Using Git or Subversion</a:t>
              </a:r>
            </a:p>
          </p:txBody>
        </p:sp>
      </p:grpSp>
      <p:sp>
        <p:nvSpPr>
          <p:cNvPr id="2" name="Trapezoid 1">
            <a:extLst>
              <a:ext uri="{FF2B5EF4-FFF2-40B4-BE49-F238E27FC236}">
                <a16:creationId xmlns:a16="http://schemas.microsoft.com/office/drawing/2014/main" id="{8A824841-8CF3-4BD9-B552-D1D65B71ABC7}"/>
              </a:ext>
            </a:extLst>
          </p:cNvPr>
          <p:cNvSpPr/>
          <p:nvPr/>
        </p:nvSpPr>
        <p:spPr>
          <a:xfrm flipV="1">
            <a:off x="10289219" y="1616903"/>
            <a:ext cx="1393795" cy="4100316"/>
          </a:xfrm>
          <a:prstGeom prst="trapezoi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82ED721B-3DA3-411A-9139-A3F98C780C67}"/>
              </a:ext>
            </a:extLst>
          </p:cNvPr>
          <p:cNvSpPr txBox="1"/>
          <p:nvPr/>
        </p:nvSpPr>
        <p:spPr>
          <a:xfrm>
            <a:off x="10360240" y="1935332"/>
            <a:ext cx="1322773" cy="338554"/>
          </a:xfrm>
          <a:prstGeom prst="rect">
            <a:avLst/>
          </a:prstGeom>
          <a:noFill/>
        </p:spPr>
        <p:txBody>
          <a:bodyPr wrap="square" rtlCol="0">
            <a:spAutoFit/>
          </a:bodyPr>
          <a:lstStyle/>
          <a:p>
            <a:pPr algn="ctr"/>
            <a:r>
              <a:rPr lang="en-US" sz="1600" dirty="0"/>
              <a:t>Enterprise</a:t>
            </a:r>
          </a:p>
        </p:txBody>
      </p:sp>
      <p:sp>
        <p:nvSpPr>
          <p:cNvPr id="10" name="TextBox 9">
            <a:extLst>
              <a:ext uri="{FF2B5EF4-FFF2-40B4-BE49-F238E27FC236}">
                <a16:creationId xmlns:a16="http://schemas.microsoft.com/office/drawing/2014/main" id="{925289D2-EEDA-4CB7-847C-B6D0E09A740A}"/>
              </a:ext>
            </a:extLst>
          </p:cNvPr>
          <p:cNvSpPr txBox="1"/>
          <p:nvPr/>
        </p:nvSpPr>
        <p:spPr>
          <a:xfrm>
            <a:off x="10360239" y="3011010"/>
            <a:ext cx="1322773" cy="338554"/>
          </a:xfrm>
          <a:prstGeom prst="rect">
            <a:avLst/>
          </a:prstGeom>
          <a:noFill/>
        </p:spPr>
        <p:txBody>
          <a:bodyPr wrap="square" rtlCol="0">
            <a:spAutoFit/>
          </a:bodyPr>
          <a:lstStyle/>
          <a:p>
            <a:pPr algn="ctr"/>
            <a:r>
              <a:rPr lang="en-US" sz="1600" dirty="0"/>
              <a:t>Project</a:t>
            </a:r>
          </a:p>
        </p:txBody>
      </p:sp>
      <p:sp>
        <p:nvSpPr>
          <p:cNvPr id="13" name="TextBox 12">
            <a:extLst>
              <a:ext uri="{FF2B5EF4-FFF2-40B4-BE49-F238E27FC236}">
                <a16:creationId xmlns:a16="http://schemas.microsoft.com/office/drawing/2014/main" id="{93BEAA58-5FAD-4B0D-A54C-F187D57386E8}"/>
              </a:ext>
            </a:extLst>
          </p:cNvPr>
          <p:cNvSpPr txBox="1"/>
          <p:nvPr/>
        </p:nvSpPr>
        <p:spPr>
          <a:xfrm>
            <a:off x="10333606" y="4194837"/>
            <a:ext cx="1322773" cy="338554"/>
          </a:xfrm>
          <a:prstGeom prst="rect">
            <a:avLst/>
          </a:prstGeom>
          <a:noFill/>
        </p:spPr>
        <p:txBody>
          <a:bodyPr wrap="square" rtlCol="0">
            <a:spAutoFit/>
          </a:bodyPr>
          <a:lstStyle/>
          <a:p>
            <a:pPr algn="ctr"/>
            <a:r>
              <a:rPr lang="en-US" sz="1600" dirty="0"/>
              <a:t>Team</a:t>
            </a:r>
          </a:p>
        </p:txBody>
      </p:sp>
      <p:sp>
        <p:nvSpPr>
          <p:cNvPr id="4" name="TextBox 3">
            <a:extLst>
              <a:ext uri="{FF2B5EF4-FFF2-40B4-BE49-F238E27FC236}">
                <a16:creationId xmlns:a16="http://schemas.microsoft.com/office/drawing/2014/main" id="{47A2E705-B6CC-483E-9F69-1EB4851CE31C}"/>
              </a:ext>
            </a:extLst>
          </p:cNvPr>
          <p:cNvSpPr txBox="1"/>
          <p:nvPr/>
        </p:nvSpPr>
        <p:spPr>
          <a:xfrm>
            <a:off x="719091" y="6107837"/>
            <a:ext cx="8336132" cy="369332"/>
          </a:xfrm>
          <a:prstGeom prst="rect">
            <a:avLst/>
          </a:prstGeom>
          <a:noFill/>
        </p:spPr>
        <p:txBody>
          <a:bodyPr wrap="square" rtlCol="0">
            <a:spAutoFit/>
          </a:bodyPr>
          <a:lstStyle/>
          <a:p>
            <a:r>
              <a:rPr lang="en-US" dirty="0"/>
              <a:t>See </a:t>
            </a:r>
            <a:r>
              <a:rPr lang="en-US" dirty="0" err="1">
                <a:hlinkClick r:id="rId2"/>
              </a:rPr>
              <a:t>Spira</a:t>
            </a:r>
            <a:r>
              <a:rPr lang="en-US" dirty="0">
                <a:hlinkClick r:id="rId2"/>
              </a:rPr>
              <a:t> Comparison Matrix</a:t>
            </a:r>
            <a:r>
              <a:rPr lang="en-US" dirty="0"/>
              <a:t> for a comparison on the different editions</a:t>
            </a:r>
          </a:p>
        </p:txBody>
      </p:sp>
    </p:spTree>
    <p:extLst>
      <p:ext uri="{BB962C8B-B14F-4D97-AF65-F5344CB8AC3E}">
        <p14:creationId xmlns:p14="http://schemas.microsoft.com/office/powerpoint/2010/main" val="332854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features for </a:t>
            </a:r>
            <a:r>
              <a:rPr lang="en-US" sz="2400" dirty="0" err="1"/>
              <a:t>SpiraPlan</a:t>
            </a:r>
            <a:r>
              <a:rPr lang="en-US" sz="2400" dirty="0"/>
              <a:t>,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a:t>
            </a:r>
            <a:r>
              <a:rPr lang="en-US" sz="3600" dirty="0" err="1">
                <a:latin typeface="+mj-lt"/>
              </a:rPr>
              <a:t>SpiraPlan</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spTree>
    <p:extLst>
      <p:ext uri="{BB962C8B-B14F-4D97-AF65-F5344CB8AC3E}">
        <p14:creationId xmlns:p14="http://schemas.microsoft.com/office/powerpoint/2010/main" val="379199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a:t>
            </a:r>
            <a:r>
              <a:rPr lang="en-US" dirty="0" err="1"/>
              <a:t>SpiraPlan</a:t>
            </a:r>
            <a:r>
              <a:rPr lang="en-US" dirty="0"/>
              <a:t> Works For You</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Features for different industries and methodologies</a:t>
            </a:r>
          </a:p>
        </p:txBody>
      </p:sp>
    </p:spTree>
    <p:extLst>
      <p:ext uri="{BB962C8B-B14F-4D97-AF65-F5344CB8AC3E}">
        <p14:creationId xmlns:p14="http://schemas.microsoft.com/office/powerpoint/2010/main" val="65147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Solving Your Agile Challenges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The challenges in scaling agile methodologies</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5B223-7D1F-40C3-8CB8-39C187E06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36816"/>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Healthcare &amp; Life Sciences</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Electronic signatures for FDA 21 Part 11 compliance</a:t>
            </a:r>
          </a:p>
          <a:p>
            <a:r>
              <a:rPr lang="en-US" dirty="0"/>
              <a:t>Secure hosting with support for HIPAA BAA agreements</a:t>
            </a:r>
          </a:p>
          <a:p>
            <a:r>
              <a:rPr lang="en-US" dirty="0"/>
              <a:t>End to end traceability of requirements, tests, and code</a:t>
            </a:r>
          </a:p>
          <a:p>
            <a:r>
              <a:rPr lang="en-US" dirty="0"/>
              <a:t>Validated platform where you control update cadence</a:t>
            </a:r>
          </a:p>
        </p:txBody>
      </p:sp>
    </p:spTree>
    <p:extLst>
      <p:ext uri="{BB962C8B-B14F-4D97-AF65-F5344CB8AC3E}">
        <p14:creationId xmlns:p14="http://schemas.microsoft.com/office/powerpoint/2010/main" val="1878056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C6C6B-C837-4B80-B91B-D74946E2F167}"/>
              </a:ext>
            </a:extLst>
          </p:cNvPr>
          <p:cNvPicPr>
            <a:picLocks noChangeAspect="1"/>
          </p:cNvPicPr>
          <p:nvPr/>
        </p:nvPicPr>
        <p:blipFill>
          <a:blip r:embed="rId2"/>
          <a:stretch>
            <a:fillRect/>
          </a:stretch>
        </p:blipFill>
        <p:spPr>
          <a:xfrm>
            <a:off x="0" y="0"/>
            <a:ext cx="12192000" cy="5986548"/>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Financial Services &amp; Insurance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Secure cloud platform (SOC2) or on-premise deployment</a:t>
            </a:r>
          </a:p>
          <a:p>
            <a:r>
              <a:rPr lang="en-US" dirty="0"/>
              <a:t>Integrated enterprise risk management</a:t>
            </a:r>
          </a:p>
          <a:p>
            <a:r>
              <a:rPr lang="en-US" dirty="0"/>
              <a:t>Integration with automated testing and compliance tools</a:t>
            </a:r>
          </a:p>
          <a:p>
            <a:r>
              <a:rPr lang="en-US" dirty="0"/>
              <a:t>End-to-end traceability and auditability of testing</a:t>
            </a:r>
          </a:p>
          <a:p>
            <a:endParaRPr lang="en-US" dirty="0"/>
          </a:p>
          <a:p>
            <a:endParaRPr lang="en-US" dirty="0"/>
          </a:p>
        </p:txBody>
      </p:sp>
    </p:spTree>
    <p:extLst>
      <p:ext uri="{BB962C8B-B14F-4D97-AF65-F5344CB8AC3E}">
        <p14:creationId xmlns:p14="http://schemas.microsoft.com/office/powerpoint/2010/main" val="133972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7625C-F205-4812-9A91-33E96CF2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003582"/>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Energy, Industrial, &amp; Automotive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Testing for public safety with world class test management</a:t>
            </a:r>
          </a:p>
          <a:p>
            <a:r>
              <a:rPr lang="en-US" dirty="0"/>
              <a:t>Define requirements and test for compliance</a:t>
            </a:r>
          </a:p>
          <a:p>
            <a:r>
              <a:rPr lang="en-US" dirty="0"/>
              <a:t>Integrate standards and regulations into your test plans</a:t>
            </a:r>
          </a:p>
          <a:p>
            <a:r>
              <a:rPr lang="en-US" dirty="0"/>
              <a:t>Understand and manage risk of critical systems</a:t>
            </a:r>
          </a:p>
        </p:txBody>
      </p:sp>
    </p:spTree>
    <p:extLst>
      <p:ext uri="{BB962C8B-B14F-4D97-AF65-F5344CB8AC3E}">
        <p14:creationId xmlns:p14="http://schemas.microsoft.com/office/powerpoint/2010/main" val="1802307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33D93-EFDC-4B4D-BA0F-485AF803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2376" cy="6050605"/>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Defense, Government &amp; Aerospace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Manage programs and portfolios across platforms</a:t>
            </a:r>
          </a:p>
          <a:p>
            <a:r>
              <a:rPr lang="en-US" dirty="0"/>
              <a:t>Test step level traceability for mission systems</a:t>
            </a:r>
          </a:p>
          <a:p>
            <a:r>
              <a:rPr lang="en-US" dirty="0"/>
              <a:t>Automate testing and compliance with </a:t>
            </a:r>
            <a:r>
              <a:rPr lang="en-US" dirty="0" err="1"/>
              <a:t>RemoteLaunch</a:t>
            </a:r>
            <a:endParaRPr lang="en-US" dirty="0"/>
          </a:p>
          <a:p>
            <a:r>
              <a:rPr lang="en-US" dirty="0"/>
              <a:t>Security and privacy with on-premise and AWS GovCloud</a:t>
            </a:r>
          </a:p>
        </p:txBody>
      </p:sp>
    </p:spTree>
    <p:extLst>
      <p:ext uri="{BB962C8B-B14F-4D97-AF65-F5344CB8AC3E}">
        <p14:creationId xmlns:p14="http://schemas.microsoft.com/office/powerpoint/2010/main" val="337473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35" descr="ASOS">
            <a:hlinkClick r:id="rId4"/>
            <a:extLst>
              <a:ext uri="{FF2B5EF4-FFF2-40B4-BE49-F238E27FC236}">
                <a16:creationId xmlns:a16="http://schemas.microsoft.com/office/drawing/2014/main" id="{AF5409D9-AAEE-40F2-810F-FB7E1C8A5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654" y="5915455"/>
            <a:ext cx="9017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6"/>
            <a:extLst>
              <a:ext uri="{FF2B5EF4-FFF2-40B4-BE49-F238E27FC236}">
                <a16:creationId xmlns:a16="http://schemas.microsoft.com/office/drawing/2014/main" id="{59D6EB7A-33C8-413E-90DF-6701077832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8"/>
            <a:extLst>
              <a:ext uri="{FF2B5EF4-FFF2-40B4-BE49-F238E27FC236}">
                <a16:creationId xmlns:a16="http://schemas.microsoft.com/office/drawing/2014/main" id="{8C78F9CA-A1A4-497F-99FF-BF0F3A664B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10"/>
            <a:extLst>
              <a:ext uri="{FF2B5EF4-FFF2-40B4-BE49-F238E27FC236}">
                <a16:creationId xmlns:a16="http://schemas.microsoft.com/office/drawing/2014/main" id="{75E38330-814A-4699-8B1A-0C43C72E77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53">
            <a:extLst>
              <a:ext uri="{FF2B5EF4-FFF2-40B4-BE49-F238E27FC236}">
                <a16:creationId xmlns:a16="http://schemas.microsoft.com/office/drawing/2014/main" id="{B3C5104B-02DE-4149-BCDE-F38CF3BCEE7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68448" y="4355754"/>
            <a:ext cx="17002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87372"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9" name="Picture 8">
            <a:extLst>
              <a:ext uri="{FF2B5EF4-FFF2-40B4-BE49-F238E27FC236}">
                <a16:creationId xmlns:a16="http://schemas.microsoft.com/office/drawing/2014/main" id="{C0846693-40DF-4C03-A621-124A4F23057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828335" y="4851511"/>
            <a:ext cx="2381250" cy="390525"/>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6"/>
            <a:extLst>
              <a:ext uri="{FF2B5EF4-FFF2-40B4-BE49-F238E27FC236}">
                <a16:creationId xmlns:a16="http://schemas.microsoft.com/office/drawing/2014/main" id="{A5D5540C-44CF-46BD-8661-2D129B2ADB4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spTree>
    <p:extLst>
      <p:ext uri="{BB962C8B-B14F-4D97-AF65-F5344CB8AC3E}">
        <p14:creationId xmlns:p14="http://schemas.microsoft.com/office/powerpoint/2010/main" val="37779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Regulated Industries - Automating Compliance</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End-to-end traceability out</a:t>
              </a:r>
              <a:br>
                <a:rPr lang="en-US" sz="2800" kern="1200" dirty="0"/>
              </a:br>
              <a:r>
                <a:rPr lang="en-US" sz="2800" kern="1200" dirty="0"/>
                <a:t>of the box</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Generate Documentation from data</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Integration across the software value chain</a:t>
              </a:r>
            </a:p>
          </p:txBody>
        </p:sp>
      </p:grpSp>
    </p:spTree>
    <p:extLst>
      <p:ext uri="{BB962C8B-B14F-4D97-AF65-F5344CB8AC3E}">
        <p14:creationId xmlns:p14="http://schemas.microsoft.com/office/powerpoint/2010/main" val="4113358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4" name="Picture 40" descr="E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004" y="5339235"/>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4" descr="Soflab Technology Sp. z o.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1826" y="3384815"/>
            <a:ext cx="15097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3" descr="Attra Infotech Pvt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688" y="4057650"/>
            <a:ext cx="987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7" descr="ValueLabs Global Solutions Pte L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492" y="5432759"/>
            <a:ext cx="20256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descr="InfluenceIT Consul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576" y="5219701"/>
            <a:ext cx="2001891" cy="9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7" descr="Rubric Consulting (Pty) Lt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5585" y="5242159"/>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9" descr="Tezza Business Soluti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6000" y="5129688"/>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26</a:t>
            </a:fld>
            <a:endParaRPr lang="en-US" altLang="en-US" dirty="0"/>
          </a:p>
        </p:txBody>
      </p:sp>
      <p:pic>
        <p:nvPicPr>
          <p:cNvPr id="73" name="Picture 72">
            <a:extLst>
              <a:ext uri="{FF2B5EF4-FFF2-40B4-BE49-F238E27FC236}">
                <a16:creationId xmlns:a16="http://schemas.microsoft.com/office/drawing/2014/main" id="{67D21901-6A73-4648-AFEA-70049D1E42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8509" y="2125073"/>
            <a:ext cx="667341" cy="667341"/>
          </a:xfrm>
          <a:prstGeom prst="rect">
            <a:avLst/>
          </a:prstGeom>
        </p:spPr>
      </p:pic>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1513" y="2160588"/>
            <a:ext cx="1360377" cy="688191"/>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68441" y="3235703"/>
            <a:ext cx="1299224" cy="710041"/>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15"/>
          <a:stretch>
            <a:fillRect/>
          </a:stretch>
        </p:blipFill>
        <p:spPr>
          <a:xfrm>
            <a:off x="8522246" y="3288561"/>
            <a:ext cx="1569580" cy="533293"/>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05724" y="2261963"/>
            <a:ext cx="2038288" cy="448423"/>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9" name="Picture 8">
            <a:extLst>
              <a:ext uri="{FF2B5EF4-FFF2-40B4-BE49-F238E27FC236}">
                <a16:creationId xmlns:a16="http://schemas.microsoft.com/office/drawing/2014/main" id="{91BB87A4-3BBF-48C8-A614-7E7703F9DF2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24585" y="1876271"/>
            <a:ext cx="2733675" cy="514350"/>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pic>
        <p:nvPicPr>
          <p:cNvPr id="19" name="Picture 18">
            <a:extLst>
              <a:ext uri="{FF2B5EF4-FFF2-40B4-BE49-F238E27FC236}">
                <a16:creationId xmlns:a16="http://schemas.microsoft.com/office/drawing/2014/main" id="{C844AFE8-BB8C-4E3F-AEF4-762F0BDCBD6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01810" y="3239858"/>
            <a:ext cx="1276528" cy="809738"/>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3313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921509"/>
            <a:ext cx="9703294" cy="1754326"/>
          </a:xfrm>
          <a:prstGeom prst="rect">
            <a:avLst/>
          </a:prstGeom>
        </p:spPr>
        <p:txBody>
          <a:bodyPr wrap="square">
            <a:spAutoFit/>
          </a:bodyPr>
          <a:lstStyle/>
          <a:p>
            <a:pPr algn="ctr"/>
            <a:r>
              <a:rPr lang="en-US" dirty="0">
                <a:latin typeface="+mj-lt"/>
              </a:rPr>
              <a:t>Great product for managing your software development projects. When evaluating solutions, it became clear to me that the choice would be </a:t>
            </a:r>
            <a:r>
              <a:rPr lang="en-US" dirty="0" err="1">
                <a:latin typeface="+mj-lt"/>
              </a:rPr>
              <a:t>SpiraPlan</a:t>
            </a:r>
            <a:r>
              <a:rPr lang="en-US" dirty="0">
                <a:latin typeface="+mj-lt"/>
              </a:rPr>
              <a:t>. For the price to feature ratio, it could do everything and more than we would need. With the ability to just add additional licenses as our team grew it provided the flexibility we needed. The support team at Inflectra is also top notch. Any time I had a question/issue, they were there to help in a quick and friendly manner.</a:t>
            </a:r>
          </a:p>
          <a:p>
            <a:pPr algn="ctr"/>
            <a:r>
              <a:rPr lang="en-US" b="1" i="1" dirty="0">
                <a:latin typeface="+mj-lt"/>
              </a:rPr>
              <a:t>	- </a:t>
            </a:r>
            <a:r>
              <a:rPr lang="sv-SE" b="1" i="1" dirty="0">
                <a:latin typeface="+mj-lt"/>
              </a:rPr>
              <a:t>Brian Kratsch, </a:t>
            </a:r>
            <a:r>
              <a:rPr lang="sv-SE" i="1" dirty="0">
                <a:latin typeface="+mj-lt"/>
              </a:rPr>
              <a:t>Tolko Industries Ltd.</a:t>
            </a:r>
            <a:r>
              <a:rPr lang="en-US" i="1" dirty="0">
                <a:latin typeface="+mj-lt"/>
              </a:rPr>
              <a:t> </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699051"/>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604051"/>
            <a:ext cx="9703294" cy="1200329"/>
          </a:xfrm>
          <a:prstGeom prst="rect">
            <a:avLst/>
          </a:prstGeom>
        </p:spPr>
        <p:txBody>
          <a:bodyPr wrap="square">
            <a:spAutoFit/>
          </a:bodyPr>
          <a:lstStyle/>
          <a:p>
            <a:pPr algn="ctr"/>
            <a:r>
              <a:rPr lang="en-US" dirty="0">
                <a:latin typeface="+mj-lt"/>
              </a:rPr>
              <a:t>It is a worry free software for software development projects. Packed features allow the team to grow... Online development environment could be great as well to further simplify the development operations. Overall: Effective work process </a:t>
            </a:r>
          </a:p>
          <a:p>
            <a:pPr algn="ctr"/>
            <a:r>
              <a:rPr lang="en-US" b="1" i="1" dirty="0">
                <a:latin typeface="+mj-lt"/>
              </a:rPr>
              <a:t>	- </a:t>
            </a:r>
            <a:r>
              <a:rPr lang="sv-SE" b="1" i="1" dirty="0">
                <a:latin typeface="+mj-lt"/>
              </a:rPr>
              <a:t>Charles Hsiao, </a:t>
            </a:r>
            <a:r>
              <a:rPr lang="sv-SE" i="1" dirty="0">
                <a:latin typeface="+mj-lt"/>
              </a:rPr>
              <a:t>Medvoxel systems</a:t>
            </a:r>
            <a:endParaRPr lang="en-US" i="1" dirty="0">
              <a:latin typeface="+mj-lt"/>
            </a:endParaRPr>
          </a:p>
        </p:txBody>
      </p:sp>
    </p:spTree>
    <p:extLst>
      <p:ext uri="{BB962C8B-B14F-4D97-AF65-F5344CB8AC3E}">
        <p14:creationId xmlns:p14="http://schemas.microsoft.com/office/powerpoint/2010/main" val="2729888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a:t>
            </a:r>
            <a:r>
              <a:rPr lang="en-US" dirty="0" err="1"/>
              <a:t>SpiraPlan</a:t>
            </a:r>
            <a:endParaRPr lang="en-US" dirty="0"/>
          </a:p>
        </p:txBody>
      </p:sp>
    </p:spTree>
    <p:extLst>
      <p:ext uri="{BB962C8B-B14F-4D97-AF65-F5344CB8AC3E}">
        <p14:creationId xmlns:p14="http://schemas.microsoft.com/office/powerpoint/2010/main" val="2141756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Program &amp; Project Dashboards</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Customizable reporting dashboards at the program, product, project, release and sprint levels</a:t>
            </a:r>
          </a:p>
        </p:txBody>
      </p:sp>
      <p:pic>
        <p:nvPicPr>
          <p:cNvPr id="1028" name="Picture 4">
            <a:extLst>
              <a:ext uri="{FF2B5EF4-FFF2-40B4-BE49-F238E27FC236}">
                <a16:creationId xmlns:a16="http://schemas.microsoft.com/office/drawing/2014/main" id="{6E5594B6-2982-45F9-8FBC-EF2F572034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082" y="1419411"/>
            <a:ext cx="5907163" cy="29040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B65E086E-C401-43F6-9B07-409F9A0D0F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2767" y="1775760"/>
            <a:ext cx="7621156" cy="36628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8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CEAE-C31E-4694-AA0F-F141A33B4052}"/>
              </a:ext>
            </a:extLst>
          </p:cNvPr>
          <p:cNvSpPr>
            <a:spLocks noGrp="1"/>
          </p:cNvSpPr>
          <p:nvPr>
            <p:ph type="title"/>
          </p:nvPr>
        </p:nvSpPr>
        <p:spPr/>
        <p:txBody>
          <a:bodyPr/>
          <a:lstStyle/>
          <a:p>
            <a:r>
              <a:rPr lang="en-US" dirty="0"/>
              <a:t>Factors Driving Change</a:t>
            </a:r>
          </a:p>
        </p:txBody>
      </p:sp>
      <p:graphicFrame>
        <p:nvGraphicFramePr>
          <p:cNvPr id="4" name="Content Placeholder 3">
            <a:extLst>
              <a:ext uri="{FF2B5EF4-FFF2-40B4-BE49-F238E27FC236}">
                <a16:creationId xmlns:a16="http://schemas.microsoft.com/office/drawing/2014/main" id="{007B53CF-E6BB-4C9D-8ABB-81A7677DCCA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988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FC0409-373F-43C0-A506-6B474D444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7" y="474784"/>
            <a:ext cx="2127015"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Managers</a:t>
            </a:r>
          </a:p>
        </p:txBody>
      </p:sp>
    </p:spTree>
    <p:extLst>
      <p:ext uri="{BB962C8B-B14F-4D97-AF65-F5344CB8AC3E}">
        <p14:creationId xmlns:p14="http://schemas.microsoft.com/office/powerpoint/2010/main" val="1059317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Requirements Management</a:t>
            </a:r>
          </a:p>
        </p:txBody>
      </p:sp>
      <p:pic>
        <p:nvPicPr>
          <p:cNvPr id="2050" name="Picture 1">
            <a:extLst>
              <a:ext uri="{FF2B5EF4-FFF2-40B4-BE49-F238E27FC236}">
                <a16:creationId xmlns:a16="http://schemas.microsoft.com/office/drawing/2014/main" id="{031AD157-9F61-43E1-BDE3-179B7A8DBA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551" y="1559942"/>
            <a:ext cx="5690069" cy="24268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DB074A9-2FE2-4F3A-B26A-6E200E5F5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490" y="1981444"/>
            <a:ext cx="6264942" cy="3070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4">
            <a:extLst>
              <a:ext uri="{FF2B5EF4-FFF2-40B4-BE49-F238E27FC236}">
                <a16:creationId xmlns:a16="http://schemas.microsoft.com/office/drawing/2014/main" id="{5670B179-7218-4CE4-8085-DA875CC2BCC3}"/>
              </a:ext>
            </a:extLst>
          </p:cNvPr>
          <p:cNvSpPr>
            <a:spLocks noGrp="1"/>
          </p:cNvSpPr>
          <p:nvPr>
            <p:ph idx="1"/>
          </p:nvPr>
        </p:nvSpPr>
        <p:spPr>
          <a:xfrm>
            <a:off x="838200" y="6108192"/>
            <a:ext cx="8501109" cy="585571"/>
          </a:xfrm>
        </p:spPr>
        <p:txBody>
          <a:bodyPr>
            <a:noAutofit/>
          </a:bodyPr>
          <a:lstStyle/>
          <a:p>
            <a:pPr marL="0" indent="0">
              <a:buNone/>
            </a:pPr>
            <a:r>
              <a:rPr lang="en-US" dirty="0">
                <a:latin typeface="+mj-lt"/>
              </a:rPr>
              <a:t>Requirements management with end-to-end traceability</a:t>
            </a:r>
          </a:p>
        </p:txBody>
      </p:sp>
      <p:pic>
        <p:nvPicPr>
          <p:cNvPr id="2051" name="Picture 3">
            <a:extLst>
              <a:ext uri="{FF2B5EF4-FFF2-40B4-BE49-F238E27FC236}">
                <a16:creationId xmlns:a16="http://schemas.microsoft.com/office/drawing/2014/main" id="{B8FDAB3D-D0BE-4A7C-A8F7-2080577C0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750" y="3074887"/>
            <a:ext cx="6150960" cy="28797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07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Agile Project Planning</a:t>
            </a:r>
          </a:p>
        </p:txBody>
      </p:sp>
      <p:pic>
        <p:nvPicPr>
          <p:cNvPr id="3074" name="Picture 1">
            <a:extLst>
              <a:ext uri="{FF2B5EF4-FFF2-40B4-BE49-F238E27FC236}">
                <a16:creationId xmlns:a16="http://schemas.microsoft.com/office/drawing/2014/main" id="{82812AD4-0AAD-46BD-BB49-AC48D00F9E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746" y="1566799"/>
            <a:ext cx="7685341" cy="3179988"/>
          </a:xfrm>
          <a:prstGeom prst="rect">
            <a:avLst/>
          </a:prstGeom>
          <a:noFill/>
          <a:ln w="9525">
            <a:solidFill>
              <a:schemeClr val="bg2">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3308BC2B-2A68-4AC9-B78A-0004A2553C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9290" y="2034730"/>
            <a:ext cx="7502461" cy="3594929"/>
          </a:xfrm>
          <a:prstGeom prst="rect">
            <a:avLst/>
          </a:prstGeom>
          <a:noFill/>
          <a:ln w="9525">
            <a:solidFill>
              <a:schemeClr val="bg2">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0D19BC31-20DA-4A4A-B034-B65253E4D9D4}"/>
              </a:ext>
            </a:extLst>
          </p:cNvPr>
          <p:cNvSpPr>
            <a:spLocks noGrp="1"/>
          </p:cNvSpPr>
          <p:nvPr>
            <p:ph idx="1"/>
          </p:nvPr>
        </p:nvSpPr>
        <p:spPr>
          <a:xfrm>
            <a:off x="838200" y="5843016"/>
            <a:ext cx="9220200" cy="814171"/>
          </a:xfrm>
        </p:spPr>
        <p:txBody>
          <a:bodyPr>
            <a:noAutofit/>
          </a:bodyPr>
          <a:lstStyle/>
          <a:p>
            <a:pPr marL="0" indent="0">
              <a:buNone/>
            </a:pPr>
            <a:r>
              <a:rPr lang="en-US" dirty="0">
                <a:latin typeface="+mj-lt"/>
              </a:rPr>
              <a:t>Agile planning boards with test and task traceability that support multiple methodologies including Scrum and Kanban.</a:t>
            </a:r>
          </a:p>
        </p:txBody>
      </p:sp>
    </p:spTree>
    <p:extLst>
      <p:ext uri="{BB962C8B-B14F-4D97-AF65-F5344CB8AC3E}">
        <p14:creationId xmlns:p14="http://schemas.microsoft.com/office/powerpoint/2010/main" val="1940454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Risk Management</a:t>
            </a:r>
          </a:p>
        </p:txBody>
      </p:sp>
      <p:pic>
        <p:nvPicPr>
          <p:cNvPr id="7" name="Picture 6">
            <a:extLst>
              <a:ext uri="{FF2B5EF4-FFF2-40B4-BE49-F238E27FC236}">
                <a16:creationId xmlns:a16="http://schemas.microsoft.com/office/drawing/2014/main" id="{3535875F-6C90-41DA-9376-107DB63937F5}"/>
              </a:ext>
            </a:extLst>
          </p:cNvPr>
          <p:cNvPicPr>
            <a:picLocks noChangeAspect="1"/>
          </p:cNvPicPr>
          <p:nvPr/>
        </p:nvPicPr>
        <p:blipFill>
          <a:blip r:embed="rId2"/>
          <a:stretch>
            <a:fillRect/>
          </a:stretch>
        </p:blipFill>
        <p:spPr>
          <a:xfrm>
            <a:off x="971365" y="1380284"/>
            <a:ext cx="6472262" cy="3714041"/>
          </a:xfrm>
          <a:prstGeom prst="rect">
            <a:avLst/>
          </a:prstGeom>
          <a:ln>
            <a:solidFill>
              <a:srgbClr val="93A1A1"/>
            </a:solidFill>
          </a:ln>
          <a:effectLst>
            <a:outerShdw blurRad="50800" dist="38100" dir="5400000" algn="t" rotWithShape="0">
              <a:prstClr val="black">
                <a:alpha val="40000"/>
              </a:prstClr>
            </a:outerShdw>
          </a:effectLst>
        </p:spPr>
      </p:pic>
      <p:sp>
        <p:nvSpPr>
          <p:cNvPr id="5" name="Content Placeholder 4">
            <a:extLst>
              <a:ext uri="{FF2B5EF4-FFF2-40B4-BE49-F238E27FC236}">
                <a16:creationId xmlns:a16="http://schemas.microsoft.com/office/drawing/2014/main" id="{B453B7AB-85E0-4C84-AEE6-6AE117B963C6}"/>
              </a:ext>
            </a:extLst>
          </p:cNvPr>
          <p:cNvSpPr txBox="1">
            <a:spLocks/>
          </p:cNvSpPr>
          <p:nvPr/>
        </p:nvSpPr>
        <p:spPr>
          <a:xfrm>
            <a:off x="838200" y="5841507"/>
            <a:ext cx="8989381" cy="852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product and program risks, track mitigations and action items. Automated exposure calculations out of the box.</a:t>
            </a:r>
          </a:p>
        </p:txBody>
      </p:sp>
      <p:pic>
        <p:nvPicPr>
          <p:cNvPr id="11266" name="Picture 1">
            <a:extLst>
              <a:ext uri="{FF2B5EF4-FFF2-40B4-BE49-F238E27FC236}">
                <a16:creationId xmlns:a16="http://schemas.microsoft.com/office/drawing/2014/main" id="{DC92BE17-D597-44FB-B4D0-D4FD2EB9C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434" y="2900881"/>
            <a:ext cx="9424910" cy="27010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48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Resource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the people and teams on your projects with centralized timecard submission and resource planning.</a:t>
            </a:r>
          </a:p>
        </p:txBody>
      </p:sp>
      <p:pic>
        <p:nvPicPr>
          <p:cNvPr id="10243" name="Picture 3">
            <a:extLst>
              <a:ext uri="{FF2B5EF4-FFF2-40B4-BE49-F238E27FC236}">
                <a16:creationId xmlns:a16="http://schemas.microsoft.com/office/drawing/2014/main" id="{121D23C5-C751-431F-8CF6-A6ADB3DC0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29" y="2114874"/>
            <a:ext cx="6342772" cy="34050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726AFE07-59B1-432F-A2AB-1171578771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941" y="1521257"/>
            <a:ext cx="6577994" cy="2411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76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Document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Complete integrated document management system with versioning, check-in/out and approval workflows.</a:t>
            </a:r>
          </a:p>
        </p:txBody>
      </p:sp>
      <p:pic>
        <p:nvPicPr>
          <p:cNvPr id="12290" name="Picture 1">
            <a:extLst>
              <a:ext uri="{FF2B5EF4-FFF2-40B4-BE49-F238E27FC236}">
                <a16:creationId xmlns:a16="http://schemas.microsoft.com/office/drawing/2014/main" id="{B8446422-DE32-4BC0-B338-AFD4262E4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07" y="1586575"/>
            <a:ext cx="10435170" cy="28522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3">
            <a:extLst>
              <a:ext uri="{FF2B5EF4-FFF2-40B4-BE49-F238E27FC236}">
                <a16:creationId xmlns:a16="http://schemas.microsoft.com/office/drawing/2014/main" id="{DD9A2A41-A38B-4F23-A7D8-B936CDE5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216" y="2675262"/>
            <a:ext cx="6794481" cy="2066262"/>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9BBA5267-52B1-4AB3-8850-F79CF01F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978" y="4343260"/>
            <a:ext cx="6496621" cy="1317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0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Customizable Reporting</a:t>
            </a:r>
          </a:p>
        </p:txBody>
      </p:sp>
      <p:sp>
        <p:nvSpPr>
          <p:cNvPr id="6" name="Content Placeholder 4">
            <a:extLst>
              <a:ext uri="{FF2B5EF4-FFF2-40B4-BE49-F238E27FC236}">
                <a16:creationId xmlns:a16="http://schemas.microsoft.com/office/drawing/2014/main" id="{335FC95B-E95E-4D5D-9243-FA40041072CB}"/>
              </a:ext>
            </a:extLst>
          </p:cNvPr>
          <p:cNvSpPr txBox="1">
            <a:spLocks/>
          </p:cNvSpPr>
          <p:nvPr/>
        </p:nvSpPr>
        <p:spPr>
          <a:xfrm>
            <a:off x="838200" y="5959680"/>
            <a:ext cx="8501109" cy="73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Library of standard and custom reports, export in various formats including Word, PDF, Excel and PDF</a:t>
            </a:r>
          </a:p>
        </p:txBody>
      </p:sp>
      <p:pic>
        <p:nvPicPr>
          <p:cNvPr id="13315" name="Picture 3">
            <a:extLst>
              <a:ext uri="{FF2B5EF4-FFF2-40B4-BE49-F238E27FC236}">
                <a16:creationId xmlns:a16="http://schemas.microsoft.com/office/drawing/2014/main" id="{AB882F95-8E4E-45E1-962B-870DB1A1C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1478512"/>
            <a:ext cx="5904008" cy="3854005"/>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1">
            <a:extLst>
              <a:ext uri="{FF2B5EF4-FFF2-40B4-BE49-F238E27FC236}">
                <a16:creationId xmlns:a16="http://schemas.microsoft.com/office/drawing/2014/main" id="{77DEF9DC-05BE-4DEE-B79E-3B07A4D0FD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204" y="2214323"/>
            <a:ext cx="7119877" cy="3520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88F057-DE44-45CB-B694-D012356106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953" y="2881136"/>
            <a:ext cx="4695253" cy="3078543"/>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Testers</a:t>
            </a:r>
          </a:p>
        </p:txBody>
      </p:sp>
      <p:pic>
        <p:nvPicPr>
          <p:cNvPr id="3" name="Picture 2">
            <a:extLst>
              <a:ext uri="{FF2B5EF4-FFF2-40B4-BE49-F238E27FC236}">
                <a16:creationId xmlns:a16="http://schemas.microsoft.com/office/drawing/2014/main" id="{28602D97-7333-4D24-8667-F9BF7F0CD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786"/>
            <a:ext cx="2244252" cy="1674815"/>
          </a:xfrm>
          <a:prstGeom prst="rect">
            <a:avLst/>
          </a:prstGeom>
        </p:spPr>
      </p:pic>
    </p:spTree>
    <p:extLst>
      <p:ext uri="{BB962C8B-B14F-4D97-AF65-F5344CB8AC3E}">
        <p14:creationId xmlns:p14="http://schemas.microsoft.com/office/powerpoint/2010/main" val="240034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Test Management &amp; QA</a:t>
            </a:r>
          </a:p>
        </p:txBody>
      </p:sp>
      <p:sp>
        <p:nvSpPr>
          <p:cNvPr id="6" name="Content Placeholder 4">
            <a:extLst>
              <a:ext uri="{FF2B5EF4-FFF2-40B4-BE49-F238E27FC236}">
                <a16:creationId xmlns:a16="http://schemas.microsoft.com/office/drawing/2014/main" id="{83375727-5982-4416-AF17-AA296F1954F5}"/>
              </a:ext>
            </a:extLst>
          </p:cNvPr>
          <p:cNvSpPr txBox="1">
            <a:spLocks/>
          </p:cNvSpPr>
          <p:nvPr/>
        </p:nvSpPr>
        <p:spPr>
          <a:xfrm>
            <a:off x="838200" y="5566300"/>
            <a:ext cx="8501109" cy="112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automated and manual test cases, test suites and testing artifacts in a central repository.</a:t>
            </a:r>
          </a:p>
        </p:txBody>
      </p:sp>
      <p:pic>
        <p:nvPicPr>
          <p:cNvPr id="4098" name="Picture 1">
            <a:extLst>
              <a:ext uri="{FF2B5EF4-FFF2-40B4-BE49-F238E27FC236}">
                <a16:creationId xmlns:a16="http://schemas.microsoft.com/office/drawing/2014/main" id="{96CB4036-4E4A-4058-9F13-463307D5B8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27789"/>
            <a:ext cx="6818371" cy="3157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E4121549-43BD-45DB-9248-C7F7BB5B7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39" y="2830105"/>
            <a:ext cx="7917471" cy="227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0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Automated Testing</a:t>
            </a:r>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tests from </a:t>
            </a:r>
            <a:r>
              <a:rPr lang="en-US" dirty="0" err="1">
                <a:latin typeface="+mj-lt"/>
              </a:rPr>
              <a:t>SpiraPlan</a:t>
            </a:r>
            <a:r>
              <a:rPr lang="en-US" dirty="0">
                <a:latin typeface="+mj-lt"/>
              </a:rPr>
              <a:t>, with integrated test lab management and data-driven testing</a:t>
            </a:r>
          </a:p>
        </p:txBody>
      </p:sp>
      <p:pic>
        <p:nvPicPr>
          <p:cNvPr id="5122" name="Picture 1">
            <a:extLst>
              <a:ext uri="{FF2B5EF4-FFF2-40B4-BE49-F238E27FC236}">
                <a16:creationId xmlns:a16="http://schemas.microsoft.com/office/drawing/2014/main" id="{190D1B6B-8B10-4F54-9C90-3B323EAA9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795" y="1371921"/>
            <a:ext cx="6200342" cy="417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2C46C8EB-FA36-4E24-8FFA-3523914847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2622" y="936915"/>
            <a:ext cx="6581312" cy="22032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8952" y="3313766"/>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2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E757-05FF-4FD6-9CB2-40E8C8471364}"/>
              </a:ext>
            </a:extLst>
          </p:cNvPr>
          <p:cNvSpPr>
            <a:spLocks noGrp="1"/>
          </p:cNvSpPr>
          <p:nvPr>
            <p:ph type="title"/>
          </p:nvPr>
        </p:nvSpPr>
        <p:spPr/>
        <p:txBody>
          <a:bodyPr/>
          <a:lstStyle/>
          <a:p>
            <a:r>
              <a:rPr lang="en-US" dirty="0"/>
              <a:t>The Evolution of Agile – Individual Teams</a:t>
            </a:r>
          </a:p>
        </p:txBody>
      </p:sp>
      <p:sp>
        <p:nvSpPr>
          <p:cNvPr id="6" name="Oval 5">
            <a:extLst>
              <a:ext uri="{FF2B5EF4-FFF2-40B4-BE49-F238E27FC236}">
                <a16:creationId xmlns:a16="http://schemas.microsoft.com/office/drawing/2014/main" id="{B3D1B601-374B-49B9-9A5A-778AAC5FAA53}"/>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Customer</a:t>
            </a:r>
          </a:p>
          <a:p>
            <a:pPr algn="ctr"/>
            <a:r>
              <a:rPr lang="en-US" dirty="0">
                <a:solidFill>
                  <a:schemeClr val="dk1"/>
                </a:solidFill>
              </a:rPr>
              <a:t>Product Owner</a:t>
            </a:r>
          </a:p>
          <a:p>
            <a:pPr algn="ctr"/>
            <a:r>
              <a:rPr lang="en-US" dirty="0"/>
              <a:t>Scrum Master</a:t>
            </a:r>
            <a:endParaRPr lang="en-US" dirty="0">
              <a:solidFill>
                <a:schemeClr val="dk1"/>
              </a:solidFill>
            </a:endParaRPr>
          </a:p>
        </p:txBody>
      </p:sp>
      <p:sp>
        <p:nvSpPr>
          <p:cNvPr id="7" name="Oval 6">
            <a:extLst>
              <a:ext uri="{FF2B5EF4-FFF2-40B4-BE49-F238E27FC236}">
                <a16:creationId xmlns:a16="http://schemas.microsoft.com/office/drawing/2014/main" id="{A41DBA3F-60EA-4A28-80DF-7371AA49CF42}"/>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Dev</a:t>
            </a:r>
          </a:p>
        </p:txBody>
      </p:sp>
      <p:sp>
        <p:nvSpPr>
          <p:cNvPr id="8" name="Oval 7">
            <a:extLst>
              <a:ext uri="{FF2B5EF4-FFF2-40B4-BE49-F238E27FC236}">
                <a16:creationId xmlns:a16="http://schemas.microsoft.com/office/drawing/2014/main" id="{1F29DD2F-0B44-49AF-899A-37DD3DBEC6B7}"/>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Test</a:t>
            </a:r>
          </a:p>
        </p:txBody>
      </p:sp>
      <p:sp>
        <p:nvSpPr>
          <p:cNvPr id="9" name="Oval 8">
            <a:extLst>
              <a:ext uri="{FF2B5EF4-FFF2-40B4-BE49-F238E27FC236}">
                <a16:creationId xmlns:a16="http://schemas.microsoft.com/office/drawing/2014/main" id="{3A1B8097-5B3F-40CA-8A6D-65E4F39AE2FC}"/>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Test</a:t>
            </a:r>
          </a:p>
        </p:txBody>
      </p:sp>
      <p:sp>
        <p:nvSpPr>
          <p:cNvPr id="10" name="Oval 9">
            <a:extLst>
              <a:ext uri="{FF2B5EF4-FFF2-40B4-BE49-F238E27FC236}">
                <a16:creationId xmlns:a16="http://schemas.microsoft.com/office/drawing/2014/main" id="{8A4F6298-4373-470B-A82E-34B9231EF185}"/>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Dev</a:t>
            </a:r>
          </a:p>
        </p:txBody>
      </p:sp>
      <p:sp>
        <p:nvSpPr>
          <p:cNvPr id="12" name="Oval 11">
            <a:extLst>
              <a:ext uri="{FF2B5EF4-FFF2-40B4-BE49-F238E27FC236}">
                <a16:creationId xmlns:a16="http://schemas.microsoft.com/office/drawing/2014/main" id="{E2805461-DF71-4E53-A4B0-350F70DF3F79}"/>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DBA</a:t>
            </a:r>
          </a:p>
        </p:txBody>
      </p:sp>
      <p:sp>
        <p:nvSpPr>
          <p:cNvPr id="13" name="Oval 12">
            <a:extLst>
              <a:ext uri="{FF2B5EF4-FFF2-40B4-BE49-F238E27FC236}">
                <a16:creationId xmlns:a16="http://schemas.microsoft.com/office/drawing/2014/main" id="{7B7033E6-0AB9-41E3-AB47-D5B07F590931}"/>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UI</a:t>
            </a:r>
          </a:p>
        </p:txBody>
      </p:sp>
    </p:spTree>
    <p:extLst>
      <p:ext uri="{BB962C8B-B14F-4D97-AF65-F5344CB8AC3E}">
        <p14:creationId xmlns:p14="http://schemas.microsoft.com/office/powerpoint/2010/main" val="3850675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Manual &amp; Exploratory Testing</a:t>
            </a:r>
          </a:p>
        </p:txBody>
      </p:sp>
      <p:sp>
        <p:nvSpPr>
          <p:cNvPr id="6" name="Content Placeholder 4">
            <a:extLst>
              <a:ext uri="{FF2B5EF4-FFF2-40B4-BE49-F238E27FC236}">
                <a16:creationId xmlns:a16="http://schemas.microsoft.com/office/drawing/2014/main" id="{C48E9565-E82E-46BA-AAD2-644A25D9449B}"/>
              </a:ext>
            </a:extLst>
          </p:cNvPr>
          <p:cNvSpPr txBox="1">
            <a:spLocks/>
          </p:cNvSpPr>
          <p:nvPr/>
        </p:nvSpPr>
        <p:spPr>
          <a:xfrm>
            <a:off x="838200" y="5734976"/>
            <a:ext cx="9220200" cy="95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SpiraPlan</a:t>
            </a:r>
            <a:r>
              <a:rPr lang="en-US" dirty="0">
                <a:latin typeface="+mj-lt"/>
              </a:rPr>
              <a:t> provides an easy to use testing wizard for manual and exploratory tests, including </a:t>
            </a:r>
            <a:r>
              <a:rPr lang="en-US" dirty="0" err="1">
                <a:latin typeface="+mj-lt"/>
              </a:rPr>
              <a:t>SpiraCapture</a:t>
            </a:r>
            <a:r>
              <a:rPr lang="en-US" dirty="0">
                <a:latin typeface="+mj-lt"/>
              </a:rPr>
              <a:t>™ for session capture.</a:t>
            </a:r>
          </a:p>
        </p:txBody>
      </p:sp>
      <p:pic>
        <p:nvPicPr>
          <p:cNvPr id="6146" name="Picture 2">
            <a:extLst>
              <a:ext uri="{FF2B5EF4-FFF2-40B4-BE49-F238E27FC236}">
                <a16:creationId xmlns:a16="http://schemas.microsoft.com/office/drawing/2014/main" id="{B9097415-B09B-440F-99C7-EF8CC154E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66" y="1540599"/>
            <a:ext cx="6403905" cy="3919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DF7C9B1-A366-4DCB-AC59-238AFD2DB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236" y="1690688"/>
            <a:ext cx="6981993" cy="352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2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8F5BA8-5DE0-4F55-8C11-0AF723383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 y="474785"/>
            <a:ext cx="2227504"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Developers</a:t>
            </a:r>
          </a:p>
        </p:txBody>
      </p:sp>
    </p:spTree>
    <p:extLst>
      <p:ext uri="{BB962C8B-B14F-4D97-AF65-F5344CB8AC3E}">
        <p14:creationId xmlns:p14="http://schemas.microsoft.com/office/powerpoint/2010/main" val="2765232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Issue &amp; Defect Tracking</a:t>
            </a:r>
          </a:p>
        </p:txBody>
      </p:sp>
      <p:sp>
        <p:nvSpPr>
          <p:cNvPr id="6" name="Content Placeholder 4">
            <a:extLst>
              <a:ext uri="{FF2B5EF4-FFF2-40B4-BE49-F238E27FC236}">
                <a16:creationId xmlns:a16="http://schemas.microsoft.com/office/drawing/2014/main" id="{E6662412-06CB-4B89-A007-6F66D67E9947}"/>
              </a:ext>
            </a:extLst>
          </p:cNvPr>
          <p:cNvSpPr txBox="1">
            <a:spLocks/>
          </p:cNvSpPr>
          <p:nvPr/>
        </p:nvSpPr>
        <p:spPr>
          <a:xfrm>
            <a:off x="838200" y="5773782"/>
            <a:ext cx="8501109" cy="919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SpiraPlan</a:t>
            </a:r>
            <a:r>
              <a:rPr lang="en-US" dirty="0">
                <a:latin typeface="+mj-lt"/>
              </a:rPr>
              <a:t> includes a flexible bug and issue tracker with list and agile board views, and integrated workflow engine.</a:t>
            </a:r>
          </a:p>
        </p:txBody>
      </p:sp>
      <p:pic>
        <p:nvPicPr>
          <p:cNvPr id="7170" name="Picture 2">
            <a:extLst>
              <a:ext uri="{FF2B5EF4-FFF2-40B4-BE49-F238E27FC236}">
                <a16:creationId xmlns:a16="http://schemas.microsoft.com/office/drawing/2014/main" id="{C0B72C09-A00A-43C0-B485-816CED2A6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552" y="1494623"/>
            <a:ext cx="7496867" cy="29004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2EE53FF2-CED1-4781-8B46-29ACFB1933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118" y="2909643"/>
            <a:ext cx="6649374" cy="27801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79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Source Code Management</a:t>
            </a:r>
          </a:p>
        </p:txBody>
      </p:sp>
      <p:sp>
        <p:nvSpPr>
          <p:cNvPr id="6" name="Content Placeholder 4">
            <a:extLst>
              <a:ext uri="{FF2B5EF4-FFF2-40B4-BE49-F238E27FC236}">
                <a16:creationId xmlns:a16="http://schemas.microsoft.com/office/drawing/2014/main" id="{E569D04B-61ED-4855-AB30-EDCDB14BFAB3}"/>
              </a:ext>
            </a:extLst>
          </p:cNvPr>
          <p:cNvSpPr txBox="1">
            <a:spLocks/>
          </p:cNvSpPr>
          <p:nvPr/>
        </p:nvSpPr>
        <p:spPr>
          <a:xfrm>
            <a:off x="838200" y="5894774"/>
            <a:ext cx="9158056" cy="798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Integrated source code management using Git or Subversion hosted in </a:t>
            </a:r>
            <a:r>
              <a:rPr lang="en-US" dirty="0" err="1">
                <a:latin typeface="+mj-lt"/>
              </a:rPr>
              <a:t>TaraVault</a:t>
            </a:r>
            <a:r>
              <a:rPr lang="en-US" dirty="0">
                <a:latin typeface="+mj-lt"/>
              </a:rPr>
              <a:t> or external. Allows code-level traceability.</a:t>
            </a:r>
          </a:p>
        </p:txBody>
      </p:sp>
      <p:pic>
        <p:nvPicPr>
          <p:cNvPr id="8194" name="Picture 3">
            <a:extLst>
              <a:ext uri="{FF2B5EF4-FFF2-40B4-BE49-F238E27FC236}">
                <a16:creationId xmlns:a16="http://schemas.microsoft.com/office/drawing/2014/main" id="{F347B171-AFD2-45D3-9CEC-F43CE9A96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796" y="1546225"/>
            <a:ext cx="7976262" cy="273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B030AFF1-72E6-424E-A744-27A2173C83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077" y="2688686"/>
            <a:ext cx="6467059" cy="31130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1">
            <a:extLst>
              <a:ext uri="{FF2B5EF4-FFF2-40B4-BE49-F238E27FC236}">
                <a16:creationId xmlns:a16="http://schemas.microsoft.com/office/drawing/2014/main" id="{C4E789C1-FE1C-41C2-8657-C93B73910E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4031" y="1560717"/>
            <a:ext cx="2207365" cy="8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FEEA93A6-2AB3-40C7-9465-32A12B237DCE}"/>
              </a:ext>
            </a:extLst>
          </p:cNvPr>
          <p:cNvGrpSpPr/>
          <p:nvPr/>
        </p:nvGrpSpPr>
        <p:grpSpPr>
          <a:xfrm>
            <a:off x="1340648" y="4490833"/>
            <a:ext cx="3262029" cy="1145101"/>
            <a:chOff x="1083194" y="4686141"/>
            <a:chExt cx="3262029" cy="1145101"/>
          </a:xfrm>
        </p:grpSpPr>
        <p:pic>
          <p:nvPicPr>
            <p:cNvPr id="9" name="Graphic 8">
              <a:extLst>
                <a:ext uri="{FF2B5EF4-FFF2-40B4-BE49-F238E27FC236}">
                  <a16:creationId xmlns:a16="http://schemas.microsoft.com/office/drawing/2014/main" id="{1AA616C3-EBED-42F9-94B3-B1E89C0CEA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194" y="4840257"/>
              <a:ext cx="1145101" cy="831801"/>
            </a:xfrm>
            <a:prstGeom prst="rect">
              <a:avLst/>
            </a:prstGeom>
          </p:spPr>
        </p:pic>
        <p:pic>
          <p:nvPicPr>
            <p:cNvPr id="10" name="Graphic 9">
              <a:extLst>
                <a:ext uri="{FF2B5EF4-FFF2-40B4-BE49-F238E27FC236}">
                  <a16:creationId xmlns:a16="http://schemas.microsoft.com/office/drawing/2014/main" id="{6333734E-658F-4CA9-995E-99A4E37E01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0122" y="4686141"/>
              <a:ext cx="1145101" cy="1145101"/>
            </a:xfrm>
            <a:prstGeom prst="rect">
              <a:avLst/>
            </a:prstGeom>
          </p:spPr>
        </p:pic>
        <p:sp>
          <p:nvSpPr>
            <p:cNvPr id="11" name="TextBox 10">
              <a:extLst>
                <a:ext uri="{FF2B5EF4-FFF2-40B4-BE49-F238E27FC236}">
                  <a16:creationId xmlns:a16="http://schemas.microsoft.com/office/drawing/2014/main" id="{02BE88BD-80A2-4BBB-9FA1-4E544C102404}"/>
                </a:ext>
              </a:extLst>
            </p:cNvPr>
            <p:cNvSpPr txBox="1"/>
            <p:nvPr/>
          </p:nvSpPr>
          <p:spPr>
            <a:xfrm>
              <a:off x="2601157" y="5009879"/>
              <a:ext cx="458780" cy="584775"/>
            </a:xfrm>
            <a:prstGeom prst="rect">
              <a:avLst/>
            </a:prstGeom>
            <a:noFill/>
          </p:spPr>
          <p:txBody>
            <a:bodyPr wrap="none" rtlCol="0">
              <a:spAutoFit/>
            </a:bodyPr>
            <a:lstStyle/>
            <a:p>
              <a:r>
                <a:rPr lang="en-US" sz="3200" dirty="0"/>
                <a:t>&amp;</a:t>
              </a:r>
            </a:p>
          </p:txBody>
        </p:sp>
      </p:grpSp>
    </p:spTree>
    <p:extLst>
      <p:ext uri="{BB962C8B-B14F-4D97-AF65-F5344CB8AC3E}">
        <p14:creationId xmlns:p14="http://schemas.microsoft.com/office/powerpoint/2010/main" val="790279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Task Tracking</a:t>
            </a:r>
          </a:p>
        </p:txBody>
      </p:sp>
      <p:sp>
        <p:nvSpPr>
          <p:cNvPr id="6" name="Content Placeholder 4">
            <a:extLst>
              <a:ext uri="{FF2B5EF4-FFF2-40B4-BE49-F238E27FC236}">
                <a16:creationId xmlns:a16="http://schemas.microsoft.com/office/drawing/2014/main" id="{3301E245-DE27-4FC7-B4FD-AB8C7D60ED0D}"/>
              </a:ext>
            </a:extLst>
          </p:cNvPr>
          <p:cNvSpPr txBox="1">
            <a:spLocks/>
          </p:cNvSpPr>
          <p:nvPr/>
        </p:nvSpPr>
        <p:spPr>
          <a:xfrm>
            <a:off x="838200" y="5743852"/>
            <a:ext cx="8501109" cy="949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Track project tasks with customizable workflows.</a:t>
            </a:r>
            <a:br>
              <a:rPr lang="en-US" dirty="0">
                <a:latin typeface="+mj-lt"/>
              </a:rPr>
            </a:br>
            <a:r>
              <a:rPr lang="en-US" dirty="0">
                <a:latin typeface="+mj-lt"/>
              </a:rPr>
              <a:t>Measure progress against the requirements and user stories</a:t>
            </a:r>
          </a:p>
        </p:txBody>
      </p:sp>
      <p:pic>
        <p:nvPicPr>
          <p:cNvPr id="9218" name="Picture 1">
            <a:extLst>
              <a:ext uri="{FF2B5EF4-FFF2-40B4-BE49-F238E27FC236}">
                <a16:creationId xmlns:a16="http://schemas.microsoft.com/office/drawing/2014/main" id="{582EF889-F505-440A-9322-1AD31C2419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816" y="1487333"/>
            <a:ext cx="7209719" cy="28538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3">
            <a:extLst>
              <a:ext uri="{FF2B5EF4-FFF2-40B4-BE49-F238E27FC236}">
                <a16:creationId xmlns:a16="http://schemas.microsoft.com/office/drawing/2014/main" id="{7BDEF157-10B4-4185-BC90-488D2C929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675" y="2070917"/>
            <a:ext cx="7209718" cy="29539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DF448D3C-3113-4943-9398-14097FB5C5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7831" y="3293183"/>
            <a:ext cx="5486400" cy="2422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40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559293" y="474786"/>
            <a:ext cx="6152921" cy="2338754"/>
          </a:xfrm>
        </p:spPr>
        <p:txBody>
          <a:bodyPr>
            <a:normAutofit/>
          </a:bodyPr>
          <a:lstStyle/>
          <a:p>
            <a:r>
              <a:rPr lang="en-US" sz="6000" b="0" dirty="0"/>
              <a:t>Everyone</a:t>
            </a:r>
          </a:p>
        </p:txBody>
      </p:sp>
    </p:spTree>
    <p:extLst>
      <p:ext uri="{BB962C8B-B14F-4D97-AF65-F5344CB8AC3E}">
        <p14:creationId xmlns:p14="http://schemas.microsoft.com/office/powerpoint/2010/main" val="1026845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Collaboration and Instant Messaging</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823752"/>
            <a:ext cx="8501109" cy="870012"/>
          </a:xfrm>
        </p:spPr>
        <p:txBody>
          <a:bodyPr>
            <a:noAutofit/>
          </a:bodyPr>
          <a:lstStyle/>
          <a:p>
            <a:pPr marL="0" indent="0">
              <a:buNone/>
            </a:pPr>
            <a:r>
              <a:rPr lang="en-US" dirty="0">
                <a:latin typeface="+mj-lt"/>
              </a:rPr>
              <a:t>Real-time collaboration and communication with </a:t>
            </a:r>
            <a:r>
              <a:rPr lang="en-US" dirty="0" err="1">
                <a:latin typeface="+mj-lt"/>
              </a:rPr>
              <a:t>SpiraPlan</a:t>
            </a:r>
            <a:r>
              <a:rPr lang="en-US" dirty="0">
                <a:latin typeface="+mj-lt"/>
              </a:rPr>
              <a:t> instant messenger, artifact following, RSS Feeds and Email</a:t>
            </a:r>
          </a:p>
        </p:txBody>
      </p:sp>
      <p:grpSp>
        <p:nvGrpSpPr>
          <p:cNvPr id="2" name="Group 1">
            <a:extLst>
              <a:ext uri="{FF2B5EF4-FFF2-40B4-BE49-F238E27FC236}">
                <a16:creationId xmlns:a16="http://schemas.microsoft.com/office/drawing/2014/main" id="{BB13B882-EB3E-4380-BB30-DC862DD185AC}"/>
              </a:ext>
            </a:extLst>
          </p:cNvPr>
          <p:cNvGrpSpPr/>
          <p:nvPr/>
        </p:nvGrpSpPr>
        <p:grpSpPr>
          <a:xfrm>
            <a:off x="1001697" y="1597819"/>
            <a:ext cx="9607119" cy="4225932"/>
            <a:chOff x="1001697" y="1597819"/>
            <a:chExt cx="8107363" cy="3662362"/>
          </a:xfrm>
        </p:grpSpPr>
        <p:pic>
          <p:nvPicPr>
            <p:cNvPr id="6" name="Picture 11">
              <a:extLst>
                <a:ext uri="{FF2B5EF4-FFF2-40B4-BE49-F238E27FC236}">
                  <a16:creationId xmlns:a16="http://schemas.microsoft.com/office/drawing/2014/main" id="{EAE3444F-EF0D-4091-B905-323E2AE21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097" y="2934494"/>
              <a:ext cx="6049963"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2107FDF-A9FE-43E3-98F7-BF45FBF03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97" y="1597819"/>
              <a:ext cx="32004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5311AD4C-BB47-4A1C-9733-3D41F244B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697" y="1796256"/>
              <a:ext cx="44481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3752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Integration Options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err="1"/>
              <a:t>SpiraPlan</a:t>
            </a:r>
            <a:r>
              <a:rPr lang="en-US" dirty="0"/>
              <a:t> Fits into Your Ecosystem Seamlessly</a:t>
            </a:r>
          </a:p>
        </p:txBody>
      </p:sp>
    </p:spTree>
    <p:extLst>
      <p:ext uri="{BB962C8B-B14F-4D97-AF65-F5344CB8AC3E}">
        <p14:creationId xmlns:p14="http://schemas.microsoft.com/office/powerpoint/2010/main" val="1824116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Recap: 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a:t>
            </a:r>
            <a:r>
              <a:rPr lang="en-US" sz="3600" dirty="0" err="1">
                <a:latin typeface="+mj-lt"/>
              </a:rPr>
              <a:t>SpiraPlan</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spTree>
    <p:extLst>
      <p:ext uri="{BB962C8B-B14F-4D97-AF65-F5344CB8AC3E}">
        <p14:creationId xmlns:p14="http://schemas.microsoft.com/office/powerpoint/2010/main" val="2265972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C9B76-63FA-497A-9661-71935429F2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499" y="3190359"/>
            <a:ext cx="1174260" cy="880695"/>
          </a:xfrm>
          <a:prstGeom prst="rect">
            <a:avLst/>
          </a:prstGeom>
        </p:spPr>
      </p:pic>
      <p:sp>
        <p:nvSpPr>
          <p:cNvPr id="65541" name="Rectangle 2">
            <a:extLst>
              <a:ext uri="{FF2B5EF4-FFF2-40B4-BE49-F238E27FC236}">
                <a16:creationId xmlns:a16="http://schemas.microsoft.com/office/drawing/2014/main" id="{4E9979E1-8F40-4D01-B2B2-B9B47CF6C438}"/>
              </a:ext>
            </a:extLst>
          </p:cNvPr>
          <p:cNvSpPr>
            <a:spLocks noGrp="1" noChangeArrowheads="1"/>
          </p:cNvSpPr>
          <p:nvPr>
            <p:ph type="title"/>
          </p:nvPr>
        </p:nvSpPr>
        <p:spPr/>
        <p:txBody>
          <a:bodyPr/>
          <a:lstStyle/>
          <a:p>
            <a:pPr eaLnBrk="1" hangingPunct="1"/>
            <a:r>
              <a:rPr lang="en-US" altLang="en-US"/>
              <a:t>Integration Options</a:t>
            </a:r>
          </a:p>
        </p:txBody>
      </p:sp>
      <p:sp>
        <p:nvSpPr>
          <p:cNvPr id="65542" name="Rectangle 3">
            <a:extLst>
              <a:ext uri="{FF2B5EF4-FFF2-40B4-BE49-F238E27FC236}">
                <a16:creationId xmlns:a16="http://schemas.microsoft.com/office/drawing/2014/main" id="{7576122A-34AD-4315-A183-0EF0C6D65D3A}"/>
              </a:ext>
            </a:extLst>
          </p:cNvPr>
          <p:cNvSpPr>
            <a:spLocks noGrp="1" noChangeArrowheads="1"/>
          </p:cNvSpPr>
          <p:nvPr>
            <p:ph idx="1"/>
          </p:nvPr>
        </p:nvSpPr>
        <p:spPr>
          <a:xfrm>
            <a:off x="838200" y="1433146"/>
            <a:ext cx="10515600" cy="4743817"/>
          </a:xfrm>
        </p:spPr>
        <p:txBody>
          <a:bodyPr/>
          <a:lstStyle/>
          <a:p>
            <a:pPr eaLnBrk="1" hangingPunct="1"/>
            <a:r>
              <a:rPr lang="en-US" altLang="en-US" sz="2000" dirty="0"/>
              <a:t>Over 60 integrations and connectors, here’s some of the more popular ones:</a:t>
            </a:r>
          </a:p>
        </p:txBody>
      </p:sp>
      <p:grpSp>
        <p:nvGrpSpPr>
          <p:cNvPr id="65539" name="Group 39">
            <a:extLst>
              <a:ext uri="{FF2B5EF4-FFF2-40B4-BE49-F238E27FC236}">
                <a16:creationId xmlns:a16="http://schemas.microsoft.com/office/drawing/2014/main" id="{A1406726-B654-4C41-AD8F-574F878ED3B7}"/>
              </a:ext>
            </a:extLst>
          </p:cNvPr>
          <p:cNvGrpSpPr>
            <a:grpSpLocks/>
          </p:cNvGrpSpPr>
          <p:nvPr/>
        </p:nvGrpSpPr>
        <p:grpSpPr bwMode="auto">
          <a:xfrm>
            <a:off x="1981200" y="3111118"/>
            <a:ext cx="8229600" cy="2103438"/>
            <a:chOff x="288" y="1818"/>
            <a:chExt cx="5424" cy="1325"/>
          </a:xfrm>
        </p:grpSpPr>
        <p:sp>
          <p:nvSpPr>
            <p:cNvPr id="65582" name="Line 35">
              <a:extLst>
                <a:ext uri="{FF2B5EF4-FFF2-40B4-BE49-F238E27FC236}">
                  <a16:creationId xmlns:a16="http://schemas.microsoft.com/office/drawing/2014/main" id="{53A0596C-C351-4D5D-808C-8193524CC88C}"/>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3" name="Line 36">
              <a:extLst>
                <a:ext uri="{FF2B5EF4-FFF2-40B4-BE49-F238E27FC236}">
                  <a16:creationId xmlns:a16="http://schemas.microsoft.com/office/drawing/2014/main" id="{EB34D1B3-6BB3-4489-A43E-E301948F87EE}"/>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7">
              <a:extLst>
                <a:ext uri="{FF2B5EF4-FFF2-40B4-BE49-F238E27FC236}">
                  <a16:creationId xmlns:a16="http://schemas.microsoft.com/office/drawing/2014/main" id="{2F7D8538-3072-4C5E-AA6A-4FC30E7D22F8}"/>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40" name="Line 38">
            <a:extLst>
              <a:ext uri="{FF2B5EF4-FFF2-40B4-BE49-F238E27FC236}">
                <a16:creationId xmlns:a16="http://schemas.microsoft.com/office/drawing/2014/main" id="{3ED76B09-EE74-4B0F-86E9-F92AADC82D41}"/>
              </a:ext>
            </a:extLst>
          </p:cNvPr>
          <p:cNvSpPr>
            <a:spLocks noChangeShapeType="1"/>
          </p:cNvSpPr>
          <p:nvPr/>
        </p:nvSpPr>
        <p:spPr bwMode="auto">
          <a:xfrm flipH="1">
            <a:off x="5140569" y="2053843"/>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Text Box 16">
            <a:extLst>
              <a:ext uri="{FF2B5EF4-FFF2-40B4-BE49-F238E27FC236}">
                <a16:creationId xmlns:a16="http://schemas.microsoft.com/office/drawing/2014/main" id="{D40B9BAF-2685-42AB-9A0E-01FBF40EF4A3}"/>
              </a:ext>
            </a:extLst>
          </p:cNvPr>
          <p:cNvSpPr txBox="1">
            <a:spLocks noChangeArrowheads="1"/>
          </p:cNvSpPr>
          <p:nvPr/>
        </p:nvSpPr>
        <p:spPr bwMode="auto">
          <a:xfrm>
            <a:off x="1474183"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Developer IDEs</a:t>
            </a:r>
          </a:p>
        </p:txBody>
      </p:sp>
      <p:sp>
        <p:nvSpPr>
          <p:cNvPr id="65544" name="Text Box 17">
            <a:extLst>
              <a:ext uri="{FF2B5EF4-FFF2-40B4-BE49-F238E27FC236}">
                <a16:creationId xmlns:a16="http://schemas.microsoft.com/office/drawing/2014/main" id="{E4A3B788-A980-4233-A858-18EABAB3E51D}"/>
              </a:ext>
            </a:extLst>
          </p:cNvPr>
          <p:cNvSpPr txBox="1">
            <a:spLocks noChangeArrowheads="1"/>
          </p:cNvSpPr>
          <p:nvPr/>
        </p:nvSpPr>
        <p:spPr bwMode="auto">
          <a:xfrm>
            <a:off x="1439008"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CI / Build Servers</a:t>
            </a:r>
          </a:p>
        </p:txBody>
      </p:sp>
      <p:sp>
        <p:nvSpPr>
          <p:cNvPr id="65545" name="Text Box 18">
            <a:extLst>
              <a:ext uri="{FF2B5EF4-FFF2-40B4-BE49-F238E27FC236}">
                <a16:creationId xmlns:a16="http://schemas.microsoft.com/office/drawing/2014/main" id="{FDC9201F-9BCC-4484-A279-5BAE18E91402}"/>
              </a:ext>
            </a:extLst>
          </p:cNvPr>
          <p:cNvSpPr txBox="1">
            <a:spLocks noChangeArrowheads="1"/>
          </p:cNvSpPr>
          <p:nvPr/>
        </p:nvSpPr>
        <p:spPr bwMode="auto">
          <a:xfrm>
            <a:off x="1439008"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50000"/>
              </a:spcBef>
              <a:buClrTx/>
              <a:buSzTx/>
              <a:buNone/>
            </a:pPr>
            <a:r>
              <a:rPr lang="en-US" altLang="en-US" sz="1200" b="1" dirty="0">
                <a:solidFill>
                  <a:srgbClr val="586E75"/>
                </a:solidFill>
              </a:rPr>
              <a:t>Source Code Management</a:t>
            </a:r>
          </a:p>
        </p:txBody>
      </p:sp>
      <p:sp>
        <p:nvSpPr>
          <p:cNvPr id="65546" name="Text Box 19">
            <a:extLst>
              <a:ext uri="{FF2B5EF4-FFF2-40B4-BE49-F238E27FC236}">
                <a16:creationId xmlns:a16="http://schemas.microsoft.com/office/drawing/2014/main" id="{B811C9F9-0AFF-4B34-9B25-1138D2403465}"/>
              </a:ext>
            </a:extLst>
          </p:cNvPr>
          <p:cNvSpPr txBox="1">
            <a:spLocks noChangeArrowheads="1"/>
          </p:cNvSpPr>
          <p:nvPr/>
        </p:nvSpPr>
        <p:spPr bwMode="auto">
          <a:xfrm>
            <a:off x="1439008"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Modelling Tools</a:t>
            </a:r>
          </a:p>
        </p:txBody>
      </p:sp>
      <p:sp>
        <p:nvSpPr>
          <p:cNvPr id="65547" name="Text Box 20">
            <a:extLst>
              <a:ext uri="{FF2B5EF4-FFF2-40B4-BE49-F238E27FC236}">
                <a16:creationId xmlns:a16="http://schemas.microsoft.com/office/drawing/2014/main" id="{9AC632A7-EFBD-49CA-9CB3-311C39ADD517}"/>
              </a:ext>
            </a:extLst>
          </p:cNvPr>
          <p:cNvSpPr txBox="1">
            <a:spLocks noChangeArrowheads="1"/>
          </p:cNvSpPr>
          <p:nvPr/>
        </p:nvSpPr>
        <p:spPr bwMode="auto">
          <a:xfrm>
            <a:off x="5486400"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Unit Test Frameworks</a:t>
            </a:r>
          </a:p>
        </p:txBody>
      </p:sp>
      <p:sp>
        <p:nvSpPr>
          <p:cNvPr id="65548" name="Text Box 21">
            <a:extLst>
              <a:ext uri="{FF2B5EF4-FFF2-40B4-BE49-F238E27FC236}">
                <a16:creationId xmlns:a16="http://schemas.microsoft.com/office/drawing/2014/main" id="{F941B172-D98D-45C7-AE52-E047252C1324}"/>
              </a:ext>
            </a:extLst>
          </p:cNvPr>
          <p:cNvSpPr txBox="1">
            <a:spLocks noChangeArrowheads="1"/>
          </p:cNvSpPr>
          <p:nvPr/>
        </p:nvSpPr>
        <p:spPr bwMode="auto">
          <a:xfrm>
            <a:off x="5486400"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Bug-Tracking Tools</a:t>
            </a:r>
          </a:p>
        </p:txBody>
      </p:sp>
      <p:sp>
        <p:nvSpPr>
          <p:cNvPr id="65549" name="Text Box 22">
            <a:extLst>
              <a:ext uri="{FF2B5EF4-FFF2-40B4-BE49-F238E27FC236}">
                <a16:creationId xmlns:a16="http://schemas.microsoft.com/office/drawing/2014/main" id="{98F56F7A-47E2-4226-8E22-21AD289B6865}"/>
              </a:ext>
            </a:extLst>
          </p:cNvPr>
          <p:cNvSpPr txBox="1">
            <a:spLocks noChangeArrowheads="1"/>
          </p:cNvSpPr>
          <p:nvPr/>
        </p:nvSpPr>
        <p:spPr bwMode="auto">
          <a:xfrm>
            <a:off x="5486400"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Performance Testing Tools</a:t>
            </a:r>
          </a:p>
        </p:txBody>
      </p:sp>
      <p:sp>
        <p:nvSpPr>
          <p:cNvPr id="65550" name="Text Box 23">
            <a:extLst>
              <a:ext uri="{FF2B5EF4-FFF2-40B4-BE49-F238E27FC236}">
                <a16:creationId xmlns:a16="http://schemas.microsoft.com/office/drawing/2014/main" id="{39C5BD68-50CC-4BE1-B81B-292D34509FCD}"/>
              </a:ext>
            </a:extLst>
          </p:cNvPr>
          <p:cNvSpPr txBox="1">
            <a:spLocks noChangeArrowheads="1"/>
          </p:cNvSpPr>
          <p:nvPr/>
        </p:nvSpPr>
        <p:spPr bwMode="auto">
          <a:xfrm>
            <a:off x="5486400"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Functional Testing Tools</a:t>
            </a:r>
          </a:p>
        </p:txBody>
      </p:sp>
      <p:pic>
        <p:nvPicPr>
          <p:cNvPr id="65551" name="Picture 2" descr="https://www.inflectra.com/GraphicsViewer.aspx?url=SpiraTest/Integrations/Automated-Testing-Tools.xml&amp;name=wordml://03000001.png">
            <a:extLst>
              <a:ext uri="{FF2B5EF4-FFF2-40B4-BE49-F238E27FC236}">
                <a16:creationId xmlns:a16="http://schemas.microsoft.com/office/drawing/2014/main" id="{66881E4D-3C9C-46F3-8EAF-FFB3DBC80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9" y="4539869"/>
            <a:ext cx="623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6" descr="https://www.inflectra.com/GraphicsViewer.aspx?url=SpiraTest/Integrations/Automated-Testing-Tools.xml&amp;name=wordml://03000003.png">
            <a:extLst>
              <a:ext uri="{FF2B5EF4-FFF2-40B4-BE49-F238E27FC236}">
                <a16:creationId xmlns:a16="http://schemas.microsoft.com/office/drawing/2014/main" id="{7F4C6314-1B04-45A1-8942-50ADD0137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88" y="4631943"/>
            <a:ext cx="13700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8" descr="https://www.inflectra.com/GraphicsViewer.aspx?url=SpiraTest/Integrations/Automated-Testing-Tools.xml&amp;name=wordml://03000005.png">
            <a:extLst>
              <a:ext uri="{FF2B5EF4-FFF2-40B4-BE49-F238E27FC236}">
                <a16:creationId xmlns:a16="http://schemas.microsoft.com/office/drawing/2014/main" id="{743B4BC9-EAC5-418D-908F-0DB40E4149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3633" y="5605081"/>
            <a:ext cx="71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0" descr="https://www.inflectra.com/GraphicsViewer.aspx?url=SpiraTest/Integrations/Automated-Testing-Tools.xml&amp;name=wordml://02000006.jpg">
            <a:extLst>
              <a:ext uri="{FF2B5EF4-FFF2-40B4-BE49-F238E27FC236}">
                <a16:creationId xmlns:a16="http://schemas.microsoft.com/office/drawing/2014/main" id="{43B205AC-848E-4508-9E2D-9B9575D92E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1" y="4247769"/>
            <a:ext cx="14319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12" descr="https://yt3.ggpht.com/-Sv7becnu9sI/AAAAAAAAAAI/AAAAAAAAAAA/OCDkFWGCKBw/s900-c-k-no-rj-c0xffffff/photo.jpg">
            <a:extLst>
              <a:ext uri="{FF2B5EF4-FFF2-40B4-BE49-F238E27FC236}">
                <a16:creationId xmlns:a16="http://schemas.microsoft.com/office/drawing/2014/main" id="{2D1BF8F8-1D73-4399-B8C9-38B2643111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8027" y="4474781"/>
            <a:ext cx="474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14" descr="https://www.inflectra.com/GraphicsViewer.aspx?url=SpiraTest/Integrations/Automated-Testing-Tools.xml&amp;name=wordml://0300000F.png">
            <a:extLst>
              <a:ext uri="{FF2B5EF4-FFF2-40B4-BE49-F238E27FC236}">
                <a16:creationId xmlns:a16="http://schemas.microsoft.com/office/drawing/2014/main" id="{3E0B4813-945B-497A-ABDB-68F4061141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0207" y="5598732"/>
            <a:ext cx="10636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20" descr="https://www.inflectra.com/GraphicsViewer.aspx?url=SpiraTest/Integrations/Unit-Test-Frameworks.xml&amp;name=wordml://03000003.png">
            <a:extLst>
              <a:ext uri="{FF2B5EF4-FFF2-40B4-BE49-F238E27FC236}">
                <a16:creationId xmlns:a16="http://schemas.microsoft.com/office/drawing/2014/main" id="{CE1B46C5-0027-416B-821A-78987C8956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2509" y="2439607"/>
            <a:ext cx="7699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22" descr="https://www.inflectra.com/GraphicsViewer.aspx?url=SpiraTest/Integrations/Unit-Test-Frameworks.xml&amp;name=wordml://03000006.png">
            <a:extLst>
              <a:ext uri="{FF2B5EF4-FFF2-40B4-BE49-F238E27FC236}">
                <a16:creationId xmlns:a16="http://schemas.microsoft.com/office/drawing/2014/main" id="{CBD31758-5D59-4E29-AA44-C96ADE1AC8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3898" y="2452307"/>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24" descr="https://www.inflectra.com/GraphicsViewer.aspx?url=SpiraTest/Integrations/Unit-Test-Frameworks.xml&amp;name=wordml://03000008.png">
            <a:extLst>
              <a:ext uri="{FF2B5EF4-FFF2-40B4-BE49-F238E27FC236}">
                <a16:creationId xmlns:a16="http://schemas.microsoft.com/office/drawing/2014/main" id="{4CB42D6F-4169-46ED-B76B-E60BA53F90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5598" y="2364994"/>
            <a:ext cx="5921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26" descr="https://www.inflectra.com/GraphicsViewer.aspx?url=SpiraTest/Integrations/Unit-Test-Frameworks.xml&amp;name=wordml://03000005.png">
            <a:extLst>
              <a:ext uri="{FF2B5EF4-FFF2-40B4-BE49-F238E27FC236}">
                <a16:creationId xmlns:a16="http://schemas.microsoft.com/office/drawing/2014/main" id="{190B2427-E4F4-4430-B31B-3C0D99B42E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3935" y="2452306"/>
            <a:ext cx="1255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28" descr="https://www.inflectra.com/GraphicsViewer.aspx?url=SpiraTest/Integrations/Defect-Tracking-Tools.xml&amp;name=wordml://03000002.png">
            <a:extLst>
              <a:ext uri="{FF2B5EF4-FFF2-40B4-BE49-F238E27FC236}">
                <a16:creationId xmlns:a16="http://schemas.microsoft.com/office/drawing/2014/main" id="{F57CAC07-E7BE-4357-89F1-F246C017DE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0051" y="3474656"/>
            <a:ext cx="1063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38" descr="https://wiki.bitnami.com/@api/deki/files/335/=redmine.png?size=thumb">
            <a:extLst>
              <a:ext uri="{FF2B5EF4-FFF2-40B4-BE49-F238E27FC236}">
                <a16:creationId xmlns:a16="http://schemas.microsoft.com/office/drawing/2014/main" id="{6FE7287B-ECA1-4CE8-AD4A-7643B37704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0744" y="3323843"/>
            <a:ext cx="5302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40" descr="https://encrypted-tbn1.gstatic.com/images?q=tbn:ANd9GcS_UHVJ_lMaHoSLfrwnC_R7owYfEPmSfPT8HbtrD6zeSyIPdjef">
            <a:extLst>
              <a:ext uri="{FF2B5EF4-FFF2-40B4-BE49-F238E27FC236}">
                <a16:creationId xmlns:a16="http://schemas.microsoft.com/office/drawing/2014/main" id="{313D7FE0-AD52-4D1F-B9A2-2C57E18984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81593" y="3407981"/>
            <a:ext cx="5302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0" name="Picture 42" descr="https://www.inflectra.com/GraphicsViewer.aspx?url=SpiraTest/Integrations/Requirements-Management-Systems.xml&amp;name=wordml://03000001.png">
            <a:extLst>
              <a:ext uri="{FF2B5EF4-FFF2-40B4-BE49-F238E27FC236}">
                <a16:creationId xmlns:a16="http://schemas.microsoft.com/office/drawing/2014/main" id="{292D098E-2DFB-480D-90E6-84FF85D8815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99333" y="4530343"/>
            <a:ext cx="1905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46" descr="https://www.inflectra.com/GraphicsViewer.aspx?url=SpiraTest/Integrations/Requirements-Management-Systems.xml&amp;name=wordml://03000003.png">
            <a:extLst>
              <a:ext uri="{FF2B5EF4-FFF2-40B4-BE49-F238E27FC236}">
                <a16:creationId xmlns:a16="http://schemas.microsoft.com/office/drawing/2014/main" id="{6044D96E-7E61-4B1C-BA37-F2A8F1BE74D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91102" y="4474781"/>
            <a:ext cx="5254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3" name="Picture 48" descr="https://www.inflectra.com/GraphicsViewer.aspx?url=SpiraTest/Integrations/Continuous-Integration-Build-Servers.xml&amp;name=wordml://03000001.png">
            <a:extLst>
              <a:ext uri="{FF2B5EF4-FFF2-40B4-BE49-F238E27FC236}">
                <a16:creationId xmlns:a16="http://schemas.microsoft.com/office/drawing/2014/main" id="{DC03F6AF-AB19-49E7-B47F-19F1C13213D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21883" y="3277807"/>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4" name="Picture 50" descr="https://www.inflectra.com/GraphicsViewer.aspx?url=SpiraTest/Integrations/Continuous-Integration-Build-Servers.xml&amp;name=wordml://03000002.png">
            <a:extLst>
              <a:ext uri="{FF2B5EF4-FFF2-40B4-BE49-F238E27FC236}">
                <a16:creationId xmlns:a16="http://schemas.microsoft.com/office/drawing/2014/main" id="{8B8A8088-518B-410E-AF8E-D2AF6920F7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4196" y="3388932"/>
            <a:ext cx="16303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5" name="Picture 52" descr="https://www.inflectra.com/GraphicsViewer.aspx?url=SpiraTest/Integrations/Continuous-Integration-Build-Servers.xml&amp;name=wordml://03000004.png">
            <a:extLst>
              <a:ext uri="{FF2B5EF4-FFF2-40B4-BE49-F238E27FC236}">
                <a16:creationId xmlns:a16="http://schemas.microsoft.com/office/drawing/2014/main" id="{19B76545-C430-4E43-B5FA-DCBCFFD9831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42196" y="3431794"/>
            <a:ext cx="60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6" name="Picture 56" descr="https://www.inflectra.com/GraphicsViewer.aspx?url=SpiraTeam/Integrations/Integrated-Development-Environments.xml&amp;name=wordml://03000001.png">
            <a:extLst>
              <a:ext uri="{FF2B5EF4-FFF2-40B4-BE49-F238E27FC236}">
                <a16:creationId xmlns:a16="http://schemas.microsoft.com/office/drawing/2014/main" id="{4193FBEA-31FF-4002-BA79-C4FD3178080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15208" y="2403093"/>
            <a:ext cx="9715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7" name="Picture 58" descr="https://www.inflectra.com/GraphicsViewer.aspx?url=SpiraTeam/Integrations/Integrated-Development-Environments.xml&amp;name=wordml://03000007.png">
            <a:extLst>
              <a:ext uri="{FF2B5EF4-FFF2-40B4-BE49-F238E27FC236}">
                <a16:creationId xmlns:a16="http://schemas.microsoft.com/office/drawing/2014/main" id="{0DFC9BFB-9AA1-48DB-AACB-F783CFBBA02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97909" y="2398331"/>
            <a:ext cx="14446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D1C36EF-6AA3-4975-BF3C-6A4B01A3771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244915" y="2403093"/>
            <a:ext cx="542924" cy="542924"/>
          </a:xfrm>
          <a:prstGeom prst="rect">
            <a:avLst/>
          </a:prstGeom>
        </p:spPr>
      </p:pic>
      <p:pic>
        <p:nvPicPr>
          <p:cNvPr id="1028" name="Picture 4" descr="Image result for azure devops logo">
            <a:extLst>
              <a:ext uri="{FF2B5EF4-FFF2-40B4-BE49-F238E27FC236}">
                <a16:creationId xmlns:a16="http://schemas.microsoft.com/office/drawing/2014/main" id="{259ED5E5-DA11-46EE-A605-FF2A1CCDBF9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105634" y="3248871"/>
            <a:ext cx="755710" cy="755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4E9E3D9-1627-47B8-91AE-90F51DFFE9D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231753" y="4427035"/>
            <a:ext cx="552387" cy="550861"/>
          </a:xfrm>
          <a:prstGeom prst="rect">
            <a:avLst/>
          </a:prstGeom>
        </p:spPr>
      </p:pic>
      <p:pic>
        <p:nvPicPr>
          <p:cNvPr id="1030" name="Picture 6" descr="Image result for neoload logo">
            <a:extLst>
              <a:ext uri="{FF2B5EF4-FFF2-40B4-BE49-F238E27FC236}">
                <a16:creationId xmlns:a16="http://schemas.microsoft.com/office/drawing/2014/main" id="{0B597A1B-4C1B-4378-9F6B-27C96C6E4DF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96937" y="5645620"/>
            <a:ext cx="1958976" cy="4797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ochajs logo">
            <a:extLst>
              <a:ext uri="{FF2B5EF4-FFF2-40B4-BE49-F238E27FC236}">
                <a16:creationId xmlns:a16="http://schemas.microsoft.com/office/drawing/2014/main" id="{3FDF2B26-04B0-46A9-957A-793258656635}"/>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313862" y="2217790"/>
            <a:ext cx="744538" cy="744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4D16EF-2E29-4870-A0F4-129AA78D3338}"/>
              </a:ext>
            </a:extLst>
          </p:cNvPr>
          <p:cNvPicPr>
            <a:picLocks noChangeAspect="1"/>
          </p:cNvPicPr>
          <p:nvPr/>
        </p:nvPicPr>
        <p:blipFill>
          <a:blip r:embed="rId28"/>
          <a:stretch>
            <a:fillRect/>
          </a:stretch>
        </p:blipFill>
        <p:spPr>
          <a:xfrm>
            <a:off x="7858621" y="4768202"/>
            <a:ext cx="1841634" cy="252678"/>
          </a:xfrm>
          <a:prstGeom prst="rect">
            <a:avLst/>
          </a:prstGeom>
        </p:spPr>
      </p:pic>
      <p:pic>
        <p:nvPicPr>
          <p:cNvPr id="49" name="Graphic 48">
            <a:extLst>
              <a:ext uri="{FF2B5EF4-FFF2-40B4-BE49-F238E27FC236}">
                <a16:creationId xmlns:a16="http://schemas.microsoft.com/office/drawing/2014/main" id="{61E835D9-B8D8-4EF3-A275-8BFACA542EE0}"/>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542196" y="5641965"/>
            <a:ext cx="783779" cy="569337"/>
          </a:xfrm>
          <a:prstGeom prst="rect">
            <a:avLst/>
          </a:prstGeom>
        </p:spPr>
      </p:pic>
      <p:pic>
        <p:nvPicPr>
          <p:cNvPr id="50" name="Graphic 49">
            <a:extLst>
              <a:ext uri="{FF2B5EF4-FFF2-40B4-BE49-F238E27FC236}">
                <a16:creationId xmlns:a16="http://schemas.microsoft.com/office/drawing/2014/main" id="{6520F4BB-7878-492F-8AAB-2306679433E2}"/>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494183" y="5602391"/>
            <a:ext cx="740527" cy="740527"/>
          </a:xfrm>
          <a:prstGeom prst="rect">
            <a:avLst/>
          </a:prstGeom>
        </p:spPr>
      </p:pic>
      <p:pic>
        <p:nvPicPr>
          <p:cNvPr id="52" name="Picture 4" descr="Image result for mercurial logo">
            <a:extLst>
              <a:ext uri="{FF2B5EF4-FFF2-40B4-BE49-F238E27FC236}">
                <a16:creationId xmlns:a16="http://schemas.microsoft.com/office/drawing/2014/main" id="{7DB94D2A-A9F4-46D3-B087-307FE430ED27}"/>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280878" y="5560674"/>
            <a:ext cx="620448" cy="74453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AC9219BB-38E3-4363-AB2F-4267F56403E5}"/>
              </a:ext>
            </a:extLst>
          </p:cNvPr>
          <p:cNvPicPr>
            <a:picLocks noChangeAspect="1"/>
          </p:cNvPicPr>
          <p:nvPr/>
        </p:nvPicPr>
        <p:blipFill>
          <a:blip r:embed="rId34"/>
          <a:stretch>
            <a:fillRect/>
          </a:stretch>
        </p:blipFill>
        <p:spPr>
          <a:xfrm>
            <a:off x="3941125" y="5689595"/>
            <a:ext cx="1112218" cy="478254"/>
          </a:xfrm>
          <a:prstGeom prst="rect">
            <a:avLst/>
          </a:prstGeom>
        </p:spPr>
      </p:pic>
    </p:spTree>
    <p:extLst>
      <p:ext uri="{BB962C8B-B14F-4D97-AF65-F5344CB8AC3E}">
        <p14:creationId xmlns:p14="http://schemas.microsoft.com/office/powerpoint/2010/main" val="355866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3474A66-F097-43BD-BBA2-FC8E362FFC8F}"/>
              </a:ext>
            </a:extLst>
          </p:cNvPr>
          <p:cNvSpPr/>
          <p:nvPr/>
        </p:nvSpPr>
        <p:spPr>
          <a:xfrm>
            <a:off x="1127464" y="1571348"/>
            <a:ext cx="10014012" cy="45808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5E757-05FF-4FD6-9CB2-40E8C8471364}"/>
              </a:ext>
            </a:extLst>
          </p:cNvPr>
          <p:cNvSpPr>
            <a:spLocks noGrp="1"/>
          </p:cNvSpPr>
          <p:nvPr>
            <p:ph type="title"/>
          </p:nvPr>
        </p:nvSpPr>
        <p:spPr>
          <a:xfrm>
            <a:off x="838200" y="365125"/>
            <a:ext cx="10515600" cy="1325563"/>
          </a:xfrm>
        </p:spPr>
        <p:txBody>
          <a:bodyPr/>
          <a:lstStyle/>
          <a:p>
            <a:r>
              <a:rPr lang="en-US" dirty="0"/>
              <a:t>Scaling to Team of Teams</a:t>
            </a:r>
          </a:p>
        </p:txBody>
      </p:sp>
      <p:grpSp>
        <p:nvGrpSpPr>
          <p:cNvPr id="10" name="Group 9">
            <a:extLst>
              <a:ext uri="{FF2B5EF4-FFF2-40B4-BE49-F238E27FC236}">
                <a16:creationId xmlns:a16="http://schemas.microsoft.com/office/drawing/2014/main" id="{8EF26410-CB11-4575-863A-FD6E320352A7}"/>
              </a:ext>
            </a:extLst>
          </p:cNvPr>
          <p:cNvGrpSpPr/>
          <p:nvPr/>
        </p:nvGrpSpPr>
        <p:grpSpPr>
          <a:xfrm>
            <a:off x="1399900" y="3635701"/>
            <a:ext cx="2749426" cy="2092425"/>
            <a:chOff x="2758182" y="1574666"/>
            <a:chExt cx="5824671" cy="4432811"/>
          </a:xfrm>
        </p:grpSpPr>
        <p:sp>
          <p:nvSpPr>
            <p:cNvPr id="3" name="Oval 2">
              <a:extLst>
                <a:ext uri="{FF2B5EF4-FFF2-40B4-BE49-F238E27FC236}">
                  <a16:creationId xmlns:a16="http://schemas.microsoft.com/office/drawing/2014/main" id="{7BDB11E2-F6AB-457D-AC16-9F09D822C93D}"/>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Team 1</a:t>
              </a:r>
            </a:p>
          </p:txBody>
        </p:sp>
        <p:sp>
          <p:nvSpPr>
            <p:cNvPr id="4" name="Oval 3">
              <a:extLst>
                <a:ext uri="{FF2B5EF4-FFF2-40B4-BE49-F238E27FC236}">
                  <a16:creationId xmlns:a16="http://schemas.microsoft.com/office/drawing/2014/main" id="{E9CA1BA9-A7D1-4B27-AC54-990950838625}"/>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5" name="Oval 4">
              <a:extLst>
                <a:ext uri="{FF2B5EF4-FFF2-40B4-BE49-F238E27FC236}">
                  <a16:creationId xmlns:a16="http://schemas.microsoft.com/office/drawing/2014/main" id="{5BB02E85-C37E-4992-BD6E-B0ED3395BE50}"/>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6" name="Oval 5">
              <a:extLst>
                <a:ext uri="{FF2B5EF4-FFF2-40B4-BE49-F238E27FC236}">
                  <a16:creationId xmlns:a16="http://schemas.microsoft.com/office/drawing/2014/main" id="{DB7ECC20-2AE7-400E-82BE-EFCCBA6A9C3E}"/>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7" name="Oval 6">
              <a:extLst>
                <a:ext uri="{FF2B5EF4-FFF2-40B4-BE49-F238E27FC236}">
                  <a16:creationId xmlns:a16="http://schemas.microsoft.com/office/drawing/2014/main" id="{075A79E5-E6AA-460D-BAC9-9A16212DB216}"/>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8" name="Oval 7">
              <a:extLst>
                <a:ext uri="{FF2B5EF4-FFF2-40B4-BE49-F238E27FC236}">
                  <a16:creationId xmlns:a16="http://schemas.microsoft.com/office/drawing/2014/main" id="{3B200846-DC10-48EB-AC7A-0E62E21424D4}"/>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9" name="Oval 8">
              <a:extLst>
                <a:ext uri="{FF2B5EF4-FFF2-40B4-BE49-F238E27FC236}">
                  <a16:creationId xmlns:a16="http://schemas.microsoft.com/office/drawing/2014/main" id="{DC03F4C2-D2BF-49D1-B46D-0B20332F9BD0}"/>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grpSp>
        <p:nvGrpSpPr>
          <p:cNvPr id="11" name="Group 10">
            <a:extLst>
              <a:ext uri="{FF2B5EF4-FFF2-40B4-BE49-F238E27FC236}">
                <a16:creationId xmlns:a16="http://schemas.microsoft.com/office/drawing/2014/main" id="{1C99A687-CCA4-40B6-9093-B8AE9FDED893}"/>
              </a:ext>
            </a:extLst>
          </p:cNvPr>
          <p:cNvGrpSpPr/>
          <p:nvPr/>
        </p:nvGrpSpPr>
        <p:grpSpPr>
          <a:xfrm>
            <a:off x="7970855" y="3635701"/>
            <a:ext cx="2749426" cy="2092425"/>
            <a:chOff x="2758182" y="1574666"/>
            <a:chExt cx="5824671" cy="4432811"/>
          </a:xfrm>
        </p:grpSpPr>
        <p:sp>
          <p:nvSpPr>
            <p:cNvPr id="12" name="Oval 11">
              <a:extLst>
                <a:ext uri="{FF2B5EF4-FFF2-40B4-BE49-F238E27FC236}">
                  <a16:creationId xmlns:a16="http://schemas.microsoft.com/office/drawing/2014/main" id="{EE110507-7347-414A-BECF-BB8BD5F42636}"/>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Team 3</a:t>
              </a:r>
            </a:p>
          </p:txBody>
        </p:sp>
        <p:sp>
          <p:nvSpPr>
            <p:cNvPr id="13" name="Oval 12">
              <a:extLst>
                <a:ext uri="{FF2B5EF4-FFF2-40B4-BE49-F238E27FC236}">
                  <a16:creationId xmlns:a16="http://schemas.microsoft.com/office/drawing/2014/main" id="{4C16624D-2943-4D7A-A9A6-85F7C109D0F0}"/>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4" name="Oval 13">
              <a:extLst>
                <a:ext uri="{FF2B5EF4-FFF2-40B4-BE49-F238E27FC236}">
                  <a16:creationId xmlns:a16="http://schemas.microsoft.com/office/drawing/2014/main" id="{0A9A72F8-0601-44D0-AACF-C6164FC2AD91}"/>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5" name="Oval 14">
              <a:extLst>
                <a:ext uri="{FF2B5EF4-FFF2-40B4-BE49-F238E27FC236}">
                  <a16:creationId xmlns:a16="http://schemas.microsoft.com/office/drawing/2014/main" id="{2481D462-E74B-4A70-AAFD-0D6122DB1B47}"/>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6" name="Oval 15">
              <a:extLst>
                <a:ext uri="{FF2B5EF4-FFF2-40B4-BE49-F238E27FC236}">
                  <a16:creationId xmlns:a16="http://schemas.microsoft.com/office/drawing/2014/main" id="{86976A3E-3CBE-4B43-B116-928763724167}"/>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7" name="Oval 16">
              <a:extLst>
                <a:ext uri="{FF2B5EF4-FFF2-40B4-BE49-F238E27FC236}">
                  <a16:creationId xmlns:a16="http://schemas.microsoft.com/office/drawing/2014/main" id="{722B2E42-543A-4804-A254-D757003D95A1}"/>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8" name="Oval 17">
              <a:extLst>
                <a:ext uri="{FF2B5EF4-FFF2-40B4-BE49-F238E27FC236}">
                  <a16:creationId xmlns:a16="http://schemas.microsoft.com/office/drawing/2014/main" id="{606532D5-5C6F-4E8F-A8B2-1E0C272CE9C3}"/>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grpSp>
        <p:nvGrpSpPr>
          <p:cNvPr id="19" name="Group 18">
            <a:extLst>
              <a:ext uri="{FF2B5EF4-FFF2-40B4-BE49-F238E27FC236}">
                <a16:creationId xmlns:a16="http://schemas.microsoft.com/office/drawing/2014/main" id="{E3D1FB15-B411-466B-9B09-9F98CDE049CC}"/>
              </a:ext>
            </a:extLst>
          </p:cNvPr>
          <p:cNvGrpSpPr/>
          <p:nvPr/>
        </p:nvGrpSpPr>
        <p:grpSpPr>
          <a:xfrm>
            <a:off x="4649105" y="1807163"/>
            <a:ext cx="2749426" cy="2092425"/>
            <a:chOff x="2758182" y="1574666"/>
            <a:chExt cx="5824671" cy="4432811"/>
          </a:xfrm>
        </p:grpSpPr>
        <p:sp>
          <p:nvSpPr>
            <p:cNvPr id="20" name="Oval 19">
              <a:extLst>
                <a:ext uri="{FF2B5EF4-FFF2-40B4-BE49-F238E27FC236}">
                  <a16:creationId xmlns:a16="http://schemas.microsoft.com/office/drawing/2014/main" id="{DBD68AF3-A9C8-424E-B91B-985B926CEBFF}"/>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Team 2</a:t>
              </a:r>
            </a:p>
          </p:txBody>
        </p:sp>
        <p:sp>
          <p:nvSpPr>
            <p:cNvPr id="21" name="Oval 20">
              <a:extLst>
                <a:ext uri="{FF2B5EF4-FFF2-40B4-BE49-F238E27FC236}">
                  <a16:creationId xmlns:a16="http://schemas.microsoft.com/office/drawing/2014/main" id="{E113215F-05A4-4D37-A8FB-E2FB1EAC0A98}"/>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2" name="Oval 21">
              <a:extLst>
                <a:ext uri="{FF2B5EF4-FFF2-40B4-BE49-F238E27FC236}">
                  <a16:creationId xmlns:a16="http://schemas.microsoft.com/office/drawing/2014/main" id="{8C6F173E-3319-463F-A258-CD1E65900EF6}"/>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3" name="Oval 22">
              <a:extLst>
                <a:ext uri="{FF2B5EF4-FFF2-40B4-BE49-F238E27FC236}">
                  <a16:creationId xmlns:a16="http://schemas.microsoft.com/office/drawing/2014/main" id="{90CEBEBB-4CB6-4508-809D-E07B0F85788D}"/>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4" name="Oval 23">
              <a:extLst>
                <a:ext uri="{FF2B5EF4-FFF2-40B4-BE49-F238E27FC236}">
                  <a16:creationId xmlns:a16="http://schemas.microsoft.com/office/drawing/2014/main" id="{37E8748E-98AA-4519-9072-A6B96B50A1EF}"/>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5" name="Oval 24">
              <a:extLst>
                <a:ext uri="{FF2B5EF4-FFF2-40B4-BE49-F238E27FC236}">
                  <a16:creationId xmlns:a16="http://schemas.microsoft.com/office/drawing/2014/main" id="{514FD2C6-536C-4B8A-8F06-26C6BFD13889}"/>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6" name="Oval 25">
              <a:extLst>
                <a:ext uri="{FF2B5EF4-FFF2-40B4-BE49-F238E27FC236}">
                  <a16:creationId xmlns:a16="http://schemas.microsoft.com/office/drawing/2014/main" id="{EC6D6F42-6984-4298-9A12-57C8EB2A5451}"/>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sp>
        <p:nvSpPr>
          <p:cNvPr id="27" name="Oval 26">
            <a:extLst>
              <a:ext uri="{FF2B5EF4-FFF2-40B4-BE49-F238E27FC236}">
                <a16:creationId xmlns:a16="http://schemas.microsoft.com/office/drawing/2014/main" id="{6FBA8248-46BA-4CD7-9B3A-F965A9EF5AA8}"/>
              </a:ext>
            </a:extLst>
          </p:cNvPr>
          <p:cNvSpPr/>
          <p:nvPr/>
        </p:nvSpPr>
        <p:spPr>
          <a:xfrm>
            <a:off x="5548574" y="4581598"/>
            <a:ext cx="1597970" cy="1336781"/>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Program Manager</a:t>
            </a:r>
          </a:p>
        </p:txBody>
      </p:sp>
      <p:sp>
        <p:nvSpPr>
          <p:cNvPr id="29" name="TextBox 28">
            <a:extLst>
              <a:ext uri="{FF2B5EF4-FFF2-40B4-BE49-F238E27FC236}">
                <a16:creationId xmlns:a16="http://schemas.microsoft.com/office/drawing/2014/main" id="{C69D34D1-66B1-407A-922D-69D37CC36473}"/>
              </a:ext>
            </a:extLst>
          </p:cNvPr>
          <p:cNvSpPr txBox="1"/>
          <p:nvPr/>
        </p:nvSpPr>
        <p:spPr>
          <a:xfrm>
            <a:off x="1269507" y="1690688"/>
            <a:ext cx="2264508" cy="369332"/>
          </a:xfrm>
          <a:prstGeom prst="rect">
            <a:avLst/>
          </a:prstGeom>
          <a:noFill/>
        </p:spPr>
        <p:txBody>
          <a:bodyPr wrap="square" rtlCol="0">
            <a:spAutoFit/>
          </a:bodyPr>
          <a:lstStyle/>
          <a:p>
            <a:r>
              <a:rPr lang="en-US" dirty="0">
                <a:solidFill>
                  <a:schemeClr val="accent5">
                    <a:lumMod val="40000"/>
                    <a:lumOff val="60000"/>
                  </a:schemeClr>
                </a:solidFill>
              </a:rPr>
              <a:t>Product A</a:t>
            </a:r>
          </a:p>
        </p:txBody>
      </p:sp>
    </p:spTree>
    <p:extLst>
      <p:ext uri="{BB962C8B-B14F-4D97-AF65-F5344CB8AC3E}">
        <p14:creationId xmlns:p14="http://schemas.microsoft.com/office/powerpoint/2010/main" val="1776741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E757-05FF-4FD6-9CB2-40E8C8471364}"/>
              </a:ext>
            </a:extLst>
          </p:cNvPr>
          <p:cNvSpPr>
            <a:spLocks noGrp="1"/>
          </p:cNvSpPr>
          <p:nvPr>
            <p:ph type="title"/>
          </p:nvPr>
        </p:nvSpPr>
        <p:spPr>
          <a:xfrm>
            <a:off x="838200" y="365125"/>
            <a:ext cx="10515600" cy="1325563"/>
          </a:xfrm>
        </p:spPr>
        <p:txBody>
          <a:bodyPr/>
          <a:lstStyle/>
          <a:p>
            <a:r>
              <a:rPr lang="en-US" dirty="0"/>
              <a:t>Scaling to Products &amp; Portfolios</a:t>
            </a:r>
          </a:p>
        </p:txBody>
      </p:sp>
      <p:grpSp>
        <p:nvGrpSpPr>
          <p:cNvPr id="30" name="Group 29">
            <a:extLst>
              <a:ext uri="{FF2B5EF4-FFF2-40B4-BE49-F238E27FC236}">
                <a16:creationId xmlns:a16="http://schemas.microsoft.com/office/drawing/2014/main" id="{791A0EA9-EBF5-4BFB-820A-6C661D48FEF2}"/>
              </a:ext>
            </a:extLst>
          </p:cNvPr>
          <p:cNvGrpSpPr/>
          <p:nvPr/>
        </p:nvGrpSpPr>
        <p:grpSpPr>
          <a:xfrm>
            <a:off x="838200" y="1580226"/>
            <a:ext cx="4456590" cy="2121763"/>
            <a:chOff x="1127464" y="1571347"/>
            <a:chExt cx="10014012" cy="4580877"/>
          </a:xfrm>
        </p:grpSpPr>
        <p:sp>
          <p:nvSpPr>
            <p:cNvPr id="28" name="Rectangle 27">
              <a:extLst>
                <a:ext uri="{FF2B5EF4-FFF2-40B4-BE49-F238E27FC236}">
                  <a16:creationId xmlns:a16="http://schemas.microsoft.com/office/drawing/2014/main" id="{73474A66-F097-43BD-BBA2-FC8E362FFC8F}"/>
                </a:ext>
              </a:extLst>
            </p:cNvPr>
            <p:cNvSpPr/>
            <p:nvPr/>
          </p:nvSpPr>
          <p:spPr>
            <a:xfrm>
              <a:off x="1127464" y="1571347"/>
              <a:ext cx="10014012" cy="45808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EF26410-CB11-4575-863A-FD6E320352A7}"/>
                </a:ext>
              </a:extLst>
            </p:cNvPr>
            <p:cNvGrpSpPr/>
            <p:nvPr/>
          </p:nvGrpSpPr>
          <p:grpSpPr>
            <a:xfrm>
              <a:off x="1399900" y="3635701"/>
              <a:ext cx="2749426" cy="2092425"/>
              <a:chOff x="2758182" y="1574666"/>
              <a:chExt cx="5824671" cy="4432811"/>
            </a:xfrm>
          </p:grpSpPr>
          <p:sp>
            <p:nvSpPr>
              <p:cNvPr id="3" name="Oval 2">
                <a:extLst>
                  <a:ext uri="{FF2B5EF4-FFF2-40B4-BE49-F238E27FC236}">
                    <a16:creationId xmlns:a16="http://schemas.microsoft.com/office/drawing/2014/main" id="{7BDB11E2-F6AB-457D-AC16-9F09D822C93D}"/>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 name="Oval 3">
                <a:extLst>
                  <a:ext uri="{FF2B5EF4-FFF2-40B4-BE49-F238E27FC236}">
                    <a16:creationId xmlns:a16="http://schemas.microsoft.com/office/drawing/2014/main" id="{E9CA1BA9-A7D1-4B27-AC54-990950838625}"/>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5" name="Oval 4">
                <a:extLst>
                  <a:ext uri="{FF2B5EF4-FFF2-40B4-BE49-F238E27FC236}">
                    <a16:creationId xmlns:a16="http://schemas.microsoft.com/office/drawing/2014/main" id="{5BB02E85-C37E-4992-BD6E-B0ED3395BE50}"/>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6" name="Oval 5">
                <a:extLst>
                  <a:ext uri="{FF2B5EF4-FFF2-40B4-BE49-F238E27FC236}">
                    <a16:creationId xmlns:a16="http://schemas.microsoft.com/office/drawing/2014/main" id="{DB7ECC20-2AE7-400E-82BE-EFCCBA6A9C3E}"/>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7" name="Oval 6">
                <a:extLst>
                  <a:ext uri="{FF2B5EF4-FFF2-40B4-BE49-F238E27FC236}">
                    <a16:creationId xmlns:a16="http://schemas.microsoft.com/office/drawing/2014/main" id="{075A79E5-E6AA-460D-BAC9-9A16212DB216}"/>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8" name="Oval 7">
                <a:extLst>
                  <a:ext uri="{FF2B5EF4-FFF2-40B4-BE49-F238E27FC236}">
                    <a16:creationId xmlns:a16="http://schemas.microsoft.com/office/drawing/2014/main" id="{3B200846-DC10-48EB-AC7A-0E62E21424D4}"/>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9" name="Oval 8">
                <a:extLst>
                  <a:ext uri="{FF2B5EF4-FFF2-40B4-BE49-F238E27FC236}">
                    <a16:creationId xmlns:a16="http://schemas.microsoft.com/office/drawing/2014/main" id="{DC03F4C2-D2BF-49D1-B46D-0B20332F9BD0}"/>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grpSp>
          <p:nvGrpSpPr>
            <p:cNvPr id="11" name="Group 10">
              <a:extLst>
                <a:ext uri="{FF2B5EF4-FFF2-40B4-BE49-F238E27FC236}">
                  <a16:creationId xmlns:a16="http://schemas.microsoft.com/office/drawing/2014/main" id="{1C99A687-CCA4-40B6-9093-B8AE9FDED893}"/>
                </a:ext>
              </a:extLst>
            </p:cNvPr>
            <p:cNvGrpSpPr/>
            <p:nvPr/>
          </p:nvGrpSpPr>
          <p:grpSpPr>
            <a:xfrm>
              <a:off x="7970855" y="3635701"/>
              <a:ext cx="2749426" cy="2092425"/>
              <a:chOff x="2758182" y="1574666"/>
              <a:chExt cx="5824671" cy="4432811"/>
            </a:xfrm>
          </p:grpSpPr>
          <p:sp>
            <p:nvSpPr>
              <p:cNvPr id="12" name="Oval 11">
                <a:extLst>
                  <a:ext uri="{FF2B5EF4-FFF2-40B4-BE49-F238E27FC236}">
                    <a16:creationId xmlns:a16="http://schemas.microsoft.com/office/drawing/2014/main" id="{EE110507-7347-414A-BECF-BB8BD5F42636}"/>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3" name="Oval 12">
                <a:extLst>
                  <a:ext uri="{FF2B5EF4-FFF2-40B4-BE49-F238E27FC236}">
                    <a16:creationId xmlns:a16="http://schemas.microsoft.com/office/drawing/2014/main" id="{4C16624D-2943-4D7A-A9A6-85F7C109D0F0}"/>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4" name="Oval 13">
                <a:extLst>
                  <a:ext uri="{FF2B5EF4-FFF2-40B4-BE49-F238E27FC236}">
                    <a16:creationId xmlns:a16="http://schemas.microsoft.com/office/drawing/2014/main" id="{0A9A72F8-0601-44D0-AACF-C6164FC2AD91}"/>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5" name="Oval 14">
                <a:extLst>
                  <a:ext uri="{FF2B5EF4-FFF2-40B4-BE49-F238E27FC236}">
                    <a16:creationId xmlns:a16="http://schemas.microsoft.com/office/drawing/2014/main" id="{2481D462-E74B-4A70-AAFD-0D6122DB1B47}"/>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6" name="Oval 15">
                <a:extLst>
                  <a:ext uri="{FF2B5EF4-FFF2-40B4-BE49-F238E27FC236}">
                    <a16:creationId xmlns:a16="http://schemas.microsoft.com/office/drawing/2014/main" id="{86976A3E-3CBE-4B43-B116-928763724167}"/>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7" name="Oval 16">
                <a:extLst>
                  <a:ext uri="{FF2B5EF4-FFF2-40B4-BE49-F238E27FC236}">
                    <a16:creationId xmlns:a16="http://schemas.microsoft.com/office/drawing/2014/main" id="{722B2E42-543A-4804-A254-D757003D95A1}"/>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8" name="Oval 17">
                <a:extLst>
                  <a:ext uri="{FF2B5EF4-FFF2-40B4-BE49-F238E27FC236}">
                    <a16:creationId xmlns:a16="http://schemas.microsoft.com/office/drawing/2014/main" id="{606532D5-5C6F-4E8F-A8B2-1E0C272CE9C3}"/>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grpSp>
          <p:nvGrpSpPr>
            <p:cNvPr id="19" name="Group 18">
              <a:extLst>
                <a:ext uri="{FF2B5EF4-FFF2-40B4-BE49-F238E27FC236}">
                  <a16:creationId xmlns:a16="http://schemas.microsoft.com/office/drawing/2014/main" id="{E3D1FB15-B411-466B-9B09-9F98CDE049CC}"/>
                </a:ext>
              </a:extLst>
            </p:cNvPr>
            <p:cNvGrpSpPr/>
            <p:nvPr/>
          </p:nvGrpSpPr>
          <p:grpSpPr>
            <a:xfrm>
              <a:off x="4649105" y="1807163"/>
              <a:ext cx="2749426" cy="2092425"/>
              <a:chOff x="2758182" y="1574666"/>
              <a:chExt cx="5824671" cy="4432811"/>
            </a:xfrm>
          </p:grpSpPr>
          <p:sp>
            <p:nvSpPr>
              <p:cNvPr id="20" name="Oval 19">
                <a:extLst>
                  <a:ext uri="{FF2B5EF4-FFF2-40B4-BE49-F238E27FC236}">
                    <a16:creationId xmlns:a16="http://schemas.microsoft.com/office/drawing/2014/main" id="{DBD68AF3-A9C8-424E-B91B-985B926CEBFF}"/>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1" name="Oval 20">
                <a:extLst>
                  <a:ext uri="{FF2B5EF4-FFF2-40B4-BE49-F238E27FC236}">
                    <a16:creationId xmlns:a16="http://schemas.microsoft.com/office/drawing/2014/main" id="{E113215F-05A4-4D37-A8FB-E2FB1EAC0A98}"/>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2" name="Oval 21">
                <a:extLst>
                  <a:ext uri="{FF2B5EF4-FFF2-40B4-BE49-F238E27FC236}">
                    <a16:creationId xmlns:a16="http://schemas.microsoft.com/office/drawing/2014/main" id="{8C6F173E-3319-463F-A258-CD1E65900EF6}"/>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3" name="Oval 22">
                <a:extLst>
                  <a:ext uri="{FF2B5EF4-FFF2-40B4-BE49-F238E27FC236}">
                    <a16:creationId xmlns:a16="http://schemas.microsoft.com/office/drawing/2014/main" id="{90CEBEBB-4CB6-4508-809D-E07B0F85788D}"/>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4" name="Oval 23">
                <a:extLst>
                  <a:ext uri="{FF2B5EF4-FFF2-40B4-BE49-F238E27FC236}">
                    <a16:creationId xmlns:a16="http://schemas.microsoft.com/office/drawing/2014/main" id="{37E8748E-98AA-4519-9072-A6B96B50A1EF}"/>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5" name="Oval 24">
                <a:extLst>
                  <a:ext uri="{FF2B5EF4-FFF2-40B4-BE49-F238E27FC236}">
                    <a16:creationId xmlns:a16="http://schemas.microsoft.com/office/drawing/2014/main" id="{514FD2C6-536C-4B8A-8F06-26C6BFD13889}"/>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6" name="Oval 25">
                <a:extLst>
                  <a:ext uri="{FF2B5EF4-FFF2-40B4-BE49-F238E27FC236}">
                    <a16:creationId xmlns:a16="http://schemas.microsoft.com/office/drawing/2014/main" id="{EC6D6F42-6984-4298-9A12-57C8EB2A5451}"/>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sp>
          <p:nvSpPr>
            <p:cNvPr id="27" name="Oval 26">
              <a:extLst>
                <a:ext uri="{FF2B5EF4-FFF2-40B4-BE49-F238E27FC236}">
                  <a16:creationId xmlns:a16="http://schemas.microsoft.com/office/drawing/2014/main" id="{6FBA8248-46BA-4CD7-9B3A-F965A9EF5AA8}"/>
                </a:ext>
              </a:extLst>
            </p:cNvPr>
            <p:cNvSpPr/>
            <p:nvPr/>
          </p:nvSpPr>
          <p:spPr>
            <a:xfrm>
              <a:off x="5548574" y="4581598"/>
              <a:ext cx="1597970" cy="1336781"/>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29" name="TextBox 28">
              <a:extLst>
                <a:ext uri="{FF2B5EF4-FFF2-40B4-BE49-F238E27FC236}">
                  <a16:creationId xmlns:a16="http://schemas.microsoft.com/office/drawing/2014/main" id="{C69D34D1-66B1-407A-922D-69D37CC36473}"/>
                </a:ext>
              </a:extLst>
            </p:cNvPr>
            <p:cNvSpPr txBox="1"/>
            <p:nvPr/>
          </p:nvSpPr>
          <p:spPr>
            <a:xfrm>
              <a:off x="1269507" y="1690688"/>
              <a:ext cx="2264508" cy="369332"/>
            </a:xfrm>
            <a:prstGeom prst="rect">
              <a:avLst/>
            </a:prstGeom>
            <a:noFill/>
          </p:spPr>
          <p:txBody>
            <a:bodyPr wrap="square" rtlCol="0">
              <a:spAutoFit/>
            </a:bodyPr>
            <a:lstStyle/>
            <a:p>
              <a:r>
                <a:rPr lang="en-US" dirty="0">
                  <a:solidFill>
                    <a:schemeClr val="accent5">
                      <a:lumMod val="40000"/>
                      <a:lumOff val="60000"/>
                    </a:schemeClr>
                  </a:solidFill>
                </a:rPr>
                <a:t>Product A</a:t>
              </a:r>
            </a:p>
          </p:txBody>
        </p:sp>
      </p:grpSp>
      <p:grpSp>
        <p:nvGrpSpPr>
          <p:cNvPr id="31" name="Group 30">
            <a:extLst>
              <a:ext uri="{FF2B5EF4-FFF2-40B4-BE49-F238E27FC236}">
                <a16:creationId xmlns:a16="http://schemas.microsoft.com/office/drawing/2014/main" id="{F4B25EBF-150C-4B8D-8A3B-FB520215612B}"/>
              </a:ext>
            </a:extLst>
          </p:cNvPr>
          <p:cNvGrpSpPr/>
          <p:nvPr/>
        </p:nvGrpSpPr>
        <p:grpSpPr>
          <a:xfrm>
            <a:off x="838200" y="3877298"/>
            <a:ext cx="4456590" cy="2121763"/>
            <a:chOff x="1127464" y="1571347"/>
            <a:chExt cx="10014012" cy="4580877"/>
          </a:xfrm>
        </p:grpSpPr>
        <p:sp>
          <p:nvSpPr>
            <p:cNvPr id="32" name="Rectangle 31">
              <a:extLst>
                <a:ext uri="{FF2B5EF4-FFF2-40B4-BE49-F238E27FC236}">
                  <a16:creationId xmlns:a16="http://schemas.microsoft.com/office/drawing/2014/main" id="{08D35F93-652D-4C6C-82E9-0E3323F7F875}"/>
                </a:ext>
              </a:extLst>
            </p:cNvPr>
            <p:cNvSpPr/>
            <p:nvPr/>
          </p:nvSpPr>
          <p:spPr>
            <a:xfrm>
              <a:off x="1127464" y="1571347"/>
              <a:ext cx="10014012" cy="45808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F486A45-D9BE-4299-BD31-2B9FF226234A}"/>
                </a:ext>
              </a:extLst>
            </p:cNvPr>
            <p:cNvGrpSpPr/>
            <p:nvPr/>
          </p:nvGrpSpPr>
          <p:grpSpPr>
            <a:xfrm>
              <a:off x="1399900" y="3635701"/>
              <a:ext cx="2749426" cy="2092425"/>
              <a:chOff x="2758182" y="1574666"/>
              <a:chExt cx="5824671" cy="4432811"/>
            </a:xfrm>
          </p:grpSpPr>
          <p:sp>
            <p:nvSpPr>
              <p:cNvPr id="52" name="Oval 51">
                <a:extLst>
                  <a:ext uri="{FF2B5EF4-FFF2-40B4-BE49-F238E27FC236}">
                    <a16:creationId xmlns:a16="http://schemas.microsoft.com/office/drawing/2014/main" id="{74AE07DC-D12D-44FE-B6E5-B73B996EBA11}"/>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53" name="Oval 52">
                <a:extLst>
                  <a:ext uri="{FF2B5EF4-FFF2-40B4-BE49-F238E27FC236}">
                    <a16:creationId xmlns:a16="http://schemas.microsoft.com/office/drawing/2014/main" id="{D7A72F6A-1991-43CE-9C9D-92541CC886FD}"/>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54" name="Oval 53">
                <a:extLst>
                  <a:ext uri="{FF2B5EF4-FFF2-40B4-BE49-F238E27FC236}">
                    <a16:creationId xmlns:a16="http://schemas.microsoft.com/office/drawing/2014/main" id="{70823E9D-A523-42D5-95CC-F6030C21F7EF}"/>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55" name="Oval 54">
                <a:extLst>
                  <a:ext uri="{FF2B5EF4-FFF2-40B4-BE49-F238E27FC236}">
                    <a16:creationId xmlns:a16="http://schemas.microsoft.com/office/drawing/2014/main" id="{0FF9B3F8-89BA-495C-99B4-E5188C8ABC37}"/>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56" name="Oval 55">
                <a:extLst>
                  <a:ext uri="{FF2B5EF4-FFF2-40B4-BE49-F238E27FC236}">
                    <a16:creationId xmlns:a16="http://schemas.microsoft.com/office/drawing/2014/main" id="{25541049-C4A6-40AB-9B07-4C9B60D45ED2}"/>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57" name="Oval 56">
                <a:extLst>
                  <a:ext uri="{FF2B5EF4-FFF2-40B4-BE49-F238E27FC236}">
                    <a16:creationId xmlns:a16="http://schemas.microsoft.com/office/drawing/2014/main" id="{41835463-8913-40F6-9BD5-E5FD464541B9}"/>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58" name="Oval 57">
                <a:extLst>
                  <a:ext uri="{FF2B5EF4-FFF2-40B4-BE49-F238E27FC236}">
                    <a16:creationId xmlns:a16="http://schemas.microsoft.com/office/drawing/2014/main" id="{6B404BAB-553C-4EC7-A526-C11DFD1A1865}"/>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grpSp>
          <p:nvGrpSpPr>
            <p:cNvPr id="34" name="Group 33">
              <a:extLst>
                <a:ext uri="{FF2B5EF4-FFF2-40B4-BE49-F238E27FC236}">
                  <a16:creationId xmlns:a16="http://schemas.microsoft.com/office/drawing/2014/main" id="{DDA958EB-6941-4B2C-812C-9303F6148D9A}"/>
                </a:ext>
              </a:extLst>
            </p:cNvPr>
            <p:cNvGrpSpPr/>
            <p:nvPr/>
          </p:nvGrpSpPr>
          <p:grpSpPr>
            <a:xfrm>
              <a:off x="7970855" y="3635701"/>
              <a:ext cx="2749426" cy="2092425"/>
              <a:chOff x="2758182" y="1574666"/>
              <a:chExt cx="5824671" cy="4432811"/>
            </a:xfrm>
          </p:grpSpPr>
          <p:sp>
            <p:nvSpPr>
              <p:cNvPr id="45" name="Oval 44">
                <a:extLst>
                  <a:ext uri="{FF2B5EF4-FFF2-40B4-BE49-F238E27FC236}">
                    <a16:creationId xmlns:a16="http://schemas.microsoft.com/office/drawing/2014/main" id="{7908BCFC-0196-4DB5-BE46-DCAF56E87482}"/>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6" name="Oval 45">
                <a:extLst>
                  <a:ext uri="{FF2B5EF4-FFF2-40B4-BE49-F238E27FC236}">
                    <a16:creationId xmlns:a16="http://schemas.microsoft.com/office/drawing/2014/main" id="{3F571B3C-84C7-4163-A266-978C0B0512DD}"/>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7" name="Oval 46">
                <a:extLst>
                  <a:ext uri="{FF2B5EF4-FFF2-40B4-BE49-F238E27FC236}">
                    <a16:creationId xmlns:a16="http://schemas.microsoft.com/office/drawing/2014/main" id="{2D08D9DC-B2E6-458D-A033-24DCE2BEFA4B}"/>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8" name="Oval 47">
                <a:extLst>
                  <a:ext uri="{FF2B5EF4-FFF2-40B4-BE49-F238E27FC236}">
                    <a16:creationId xmlns:a16="http://schemas.microsoft.com/office/drawing/2014/main" id="{ED6970F9-2E4E-4E12-9D7D-F43164B58754}"/>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9" name="Oval 48">
                <a:extLst>
                  <a:ext uri="{FF2B5EF4-FFF2-40B4-BE49-F238E27FC236}">
                    <a16:creationId xmlns:a16="http://schemas.microsoft.com/office/drawing/2014/main" id="{E6141344-4F11-445E-881C-97C0C8069D6C}"/>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50" name="Oval 49">
                <a:extLst>
                  <a:ext uri="{FF2B5EF4-FFF2-40B4-BE49-F238E27FC236}">
                    <a16:creationId xmlns:a16="http://schemas.microsoft.com/office/drawing/2014/main" id="{136ECDB0-D1B7-484D-869C-7B84F75F802C}"/>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51" name="Oval 50">
                <a:extLst>
                  <a:ext uri="{FF2B5EF4-FFF2-40B4-BE49-F238E27FC236}">
                    <a16:creationId xmlns:a16="http://schemas.microsoft.com/office/drawing/2014/main" id="{4B22FC0E-416C-4C23-92BD-4D1CB828CA57}"/>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grpSp>
          <p:nvGrpSpPr>
            <p:cNvPr id="35" name="Group 34">
              <a:extLst>
                <a:ext uri="{FF2B5EF4-FFF2-40B4-BE49-F238E27FC236}">
                  <a16:creationId xmlns:a16="http://schemas.microsoft.com/office/drawing/2014/main" id="{97398355-5F0B-4562-8B62-69612AFE7B1C}"/>
                </a:ext>
              </a:extLst>
            </p:cNvPr>
            <p:cNvGrpSpPr/>
            <p:nvPr/>
          </p:nvGrpSpPr>
          <p:grpSpPr>
            <a:xfrm>
              <a:off x="4649105" y="1807163"/>
              <a:ext cx="2749426" cy="2092425"/>
              <a:chOff x="2758182" y="1574666"/>
              <a:chExt cx="5824671" cy="4432811"/>
            </a:xfrm>
          </p:grpSpPr>
          <p:sp>
            <p:nvSpPr>
              <p:cNvPr id="38" name="Oval 37">
                <a:extLst>
                  <a:ext uri="{FF2B5EF4-FFF2-40B4-BE49-F238E27FC236}">
                    <a16:creationId xmlns:a16="http://schemas.microsoft.com/office/drawing/2014/main" id="{5257F4FF-9D6B-4802-8A36-4B058DA8708D}"/>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39" name="Oval 38">
                <a:extLst>
                  <a:ext uri="{FF2B5EF4-FFF2-40B4-BE49-F238E27FC236}">
                    <a16:creationId xmlns:a16="http://schemas.microsoft.com/office/drawing/2014/main" id="{C6214AD8-7EAB-4F28-A71F-03B0F49387AB}"/>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0" name="Oval 39">
                <a:extLst>
                  <a:ext uri="{FF2B5EF4-FFF2-40B4-BE49-F238E27FC236}">
                    <a16:creationId xmlns:a16="http://schemas.microsoft.com/office/drawing/2014/main" id="{56C98E4B-448B-4B55-AC3D-9F214B532B57}"/>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1" name="Oval 40">
                <a:extLst>
                  <a:ext uri="{FF2B5EF4-FFF2-40B4-BE49-F238E27FC236}">
                    <a16:creationId xmlns:a16="http://schemas.microsoft.com/office/drawing/2014/main" id="{D1AD2869-5520-443B-B2DD-3D7807DCE8D5}"/>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2" name="Oval 41">
                <a:extLst>
                  <a:ext uri="{FF2B5EF4-FFF2-40B4-BE49-F238E27FC236}">
                    <a16:creationId xmlns:a16="http://schemas.microsoft.com/office/drawing/2014/main" id="{7B43D10C-4B11-415E-99AD-80153778654D}"/>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3" name="Oval 42">
                <a:extLst>
                  <a:ext uri="{FF2B5EF4-FFF2-40B4-BE49-F238E27FC236}">
                    <a16:creationId xmlns:a16="http://schemas.microsoft.com/office/drawing/2014/main" id="{74F524F9-7DF4-45ED-B860-1439D331C251}"/>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44" name="Oval 43">
                <a:extLst>
                  <a:ext uri="{FF2B5EF4-FFF2-40B4-BE49-F238E27FC236}">
                    <a16:creationId xmlns:a16="http://schemas.microsoft.com/office/drawing/2014/main" id="{D27A7F7A-9C21-4D68-8F46-8017A2ECC2E9}"/>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sp>
          <p:nvSpPr>
            <p:cNvPr id="36" name="Oval 35">
              <a:extLst>
                <a:ext uri="{FF2B5EF4-FFF2-40B4-BE49-F238E27FC236}">
                  <a16:creationId xmlns:a16="http://schemas.microsoft.com/office/drawing/2014/main" id="{AE4B9310-05C6-4F21-829F-A4E3D20FFAB5}"/>
                </a:ext>
              </a:extLst>
            </p:cNvPr>
            <p:cNvSpPr/>
            <p:nvPr/>
          </p:nvSpPr>
          <p:spPr>
            <a:xfrm>
              <a:off x="5548574" y="4581598"/>
              <a:ext cx="1597970" cy="1336781"/>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37" name="TextBox 36">
              <a:extLst>
                <a:ext uri="{FF2B5EF4-FFF2-40B4-BE49-F238E27FC236}">
                  <a16:creationId xmlns:a16="http://schemas.microsoft.com/office/drawing/2014/main" id="{A56E13D3-B6FE-45E7-954E-96895939A2FF}"/>
                </a:ext>
              </a:extLst>
            </p:cNvPr>
            <p:cNvSpPr txBox="1"/>
            <p:nvPr/>
          </p:nvSpPr>
          <p:spPr>
            <a:xfrm>
              <a:off x="1269507" y="1690688"/>
              <a:ext cx="2264507" cy="1395426"/>
            </a:xfrm>
            <a:prstGeom prst="rect">
              <a:avLst/>
            </a:prstGeom>
            <a:noFill/>
          </p:spPr>
          <p:txBody>
            <a:bodyPr wrap="square" rtlCol="0">
              <a:spAutoFit/>
            </a:bodyPr>
            <a:lstStyle/>
            <a:p>
              <a:r>
                <a:rPr lang="en-US" dirty="0">
                  <a:solidFill>
                    <a:schemeClr val="accent5">
                      <a:lumMod val="40000"/>
                      <a:lumOff val="60000"/>
                    </a:schemeClr>
                  </a:solidFill>
                </a:rPr>
                <a:t>Product C</a:t>
              </a:r>
            </a:p>
          </p:txBody>
        </p:sp>
      </p:grpSp>
      <p:grpSp>
        <p:nvGrpSpPr>
          <p:cNvPr id="59" name="Group 58">
            <a:extLst>
              <a:ext uri="{FF2B5EF4-FFF2-40B4-BE49-F238E27FC236}">
                <a16:creationId xmlns:a16="http://schemas.microsoft.com/office/drawing/2014/main" id="{573A46C7-CFCF-47BD-9D22-F8D80CE20536}"/>
              </a:ext>
            </a:extLst>
          </p:cNvPr>
          <p:cNvGrpSpPr/>
          <p:nvPr/>
        </p:nvGrpSpPr>
        <p:grpSpPr>
          <a:xfrm>
            <a:off x="5586058" y="1587575"/>
            <a:ext cx="4456590" cy="2121763"/>
            <a:chOff x="1127464" y="1571347"/>
            <a:chExt cx="10014012" cy="4580877"/>
          </a:xfrm>
        </p:grpSpPr>
        <p:sp>
          <p:nvSpPr>
            <p:cNvPr id="60" name="Rectangle 59">
              <a:extLst>
                <a:ext uri="{FF2B5EF4-FFF2-40B4-BE49-F238E27FC236}">
                  <a16:creationId xmlns:a16="http://schemas.microsoft.com/office/drawing/2014/main" id="{A66C9935-7759-44D6-9850-3B9202479BA5}"/>
                </a:ext>
              </a:extLst>
            </p:cNvPr>
            <p:cNvSpPr/>
            <p:nvPr/>
          </p:nvSpPr>
          <p:spPr>
            <a:xfrm>
              <a:off x="1127464" y="1571347"/>
              <a:ext cx="10014012" cy="45808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E08ADD9-A9CB-4121-AB34-4F2B72987079}"/>
                </a:ext>
              </a:extLst>
            </p:cNvPr>
            <p:cNvGrpSpPr/>
            <p:nvPr/>
          </p:nvGrpSpPr>
          <p:grpSpPr>
            <a:xfrm>
              <a:off x="1399900" y="3635701"/>
              <a:ext cx="2749426" cy="2092425"/>
              <a:chOff x="2758182" y="1574666"/>
              <a:chExt cx="5824671" cy="4432811"/>
            </a:xfrm>
          </p:grpSpPr>
          <p:sp>
            <p:nvSpPr>
              <p:cNvPr id="80" name="Oval 79">
                <a:extLst>
                  <a:ext uri="{FF2B5EF4-FFF2-40B4-BE49-F238E27FC236}">
                    <a16:creationId xmlns:a16="http://schemas.microsoft.com/office/drawing/2014/main" id="{15C1A4A8-A073-4658-B458-122EFA873C29}"/>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81" name="Oval 80">
                <a:extLst>
                  <a:ext uri="{FF2B5EF4-FFF2-40B4-BE49-F238E27FC236}">
                    <a16:creationId xmlns:a16="http://schemas.microsoft.com/office/drawing/2014/main" id="{37AE1AF8-13D5-44C7-98B1-C2DD6AF58C4E}"/>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82" name="Oval 81">
                <a:extLst>
                  <a:ext uri="{FF2B5EF4-FFF2-40B4-BE49-F238E27FC236}">
                    <a16:creationId xmlns:a16="http://schemas.microsoft.com/office/drawing/2014/main" id="{140609FA-E1D9-4391-BDAF-A8DCF8334AA3}"/>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83" name="Oval 82">
                <a:extLst>
                  <a:ext uri="{FF2B5EF4-FFF2-40B4-BE49-F238E27FC236}">
                    <a16:creationId xmlns:a16="http://schemas.microsoft.com/office/drawing/2014/main" id="{69AAFCF9-7DE7-46E2-AB58-A1F266C641FE}"/>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84" name="Oval 83">
                <a:extLst>
                  <a:ext uri="{FF2B5EF4-FFF2-40B4-BE49-F238E27FC236}">
                    <a16:creationId xmlns:a16="http://schemas.microsoft.com/office/drawing/2014/main" id="{8E8EFCD6-CC01-494E-953F-2337CC53D21A}"/>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85" name="Oval 84">
                <a:extLst>
                  <a:ext uri="{FF2B5EF4-FFF2-40B4-BE49-F238E27FC236}">
                    <a16:creationId xmlns:a16="http://schemas.microsoft.com/office/drawing/2014/main" id="{3613BD5E-2D5D-4EA6-AD8A-9BEC3FDBA97A}"/>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86" name="Oval 85">
                <a:extLst>
                  <a:ext uri="{FF2B5EF4-FFF2-40B4-BE49-F238E27FC236}">
                    <a16:creationId xmlns:a16="http://schemas.microsoft.com/office/drawing/2014/main" id="{A27E5B38-50C7-4986-BA37-D0F22A221A5C}"/>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grpSp>
          <p:nvGrpSpPr>
            <p:cNvPr id="62" name="Group 61">
              <a:extLst>
                <a:ext uri="{FF2B5EF4-FFF2-40B4-BE49-F238E27FC236}">
                  <a16:creationId xmlns:a16="http://schemas.microsoft.com/office/drawing/2014/main" id="{B4396F8C-7D92-48E4-80EB-E3870DF2083D}"/>
                </a:ext>
              </a:extLst>
            </p:cNvPr>
            <p:cNvGrpSpPr/>
            <p:nvPr/>
          </p:nvGrpSpPr>
          <p:grpSpPr>
            <a:xfrm>
              <a:off x="7970855" y="3635701"/>
              <a:ext cx="2749426" cy="2092425"/>
              <a:chOff x="2758182" y="1574666"/>
              <a:chExt cx="5824671" cy="4432811"/>
            </a:xfrm>
          </p:grpSpPr>
          <p:sp>
            <p:nvSpPr>
              <p:cNvPr id="73" name="Oval 72">
                <a:extLst>
                  <a:ext uri="{FF2B5EF4-FFF2-40B4-BE49-F238E27FC236}">
                    <a16:creationId xmlns:a16="http://schemas.microsoft.com/office/drawing/2014/main" id="{C081AEFE-E57E-4388-9567-ECC910A40873}"/>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74" name="Oval 73">
                <a:extLst>
                  <a:ext uri="{FF2B5EF4-FFF2-40B4-BE49-F238E27FC236}">
                    <a16:creationId xmlns:a16="http://schemas.microsoft.com/office/drawing/2014/main" id="{08884149-979A-4E77-987E-2D4BC271F273}"/>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75" name="Oval 74">
                <a:extLst>
                  <a:ext uri="{FF2B5EF4-FFF2-40B4-BE49-F238E27FC236}">
                    <a16:creationId xmlns:a16="http://schemas.microsoft.com/office/drawing/2014/main" id="{342479BA-C45E-426E-AD2C-015E289CD5AC}"/>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76" name="Oval 75">
                <a:extLst>
                  <a:ext uri="{FF2B5EF4-FFF2-40B4-BE49-F238E27FC236}">
                    <a16:creationId xmlns:a16="http://schemas.microsoft.com/office/drawing/2014/main" id="{56F33BCD-12A4-49A1-86BA-A77B0C9E4A16}"/>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77" name="Oval 76">
                <a:extLst>
                  <a:ext uri="{FF2B5EF4-FFF2-40B4-BE49-F238E27FC236}">
                    <a16:creationId xmlns:a16="http://schemas.microsoft.com/office/drawing/2014/main" id="{22117B08-555E-4E9C-8749-696008091556}"/>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78" name="Oval 77">
                <a:extLst>
                  <a:ext uri="{FF2B5EF4-FFF2-40B4-BE49-F238E27FC236}">
                    <a16:creationId xmlns:a16="http://schemas.microsoft.com/office/drawing/2014/main" id="{9C5FD5C8-3F0A-4FEF-8ADD-34E0EFE40D17}"/>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79" name="Oval 78">
                <a:extLst>
                  <a:ext uri="{FF2B5EF4-FFF2-40B4-BE49-F238E27FC236}">
                    <a16:creationId xmlns:a16="http://schemas.microsoft.com/office/drawing/2014/main" id="{8138C6A3-370D-4976-8A47-827C3410E537}"/>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grpSp>
          <p:nvGrpSpPr>
            <p:cNvPr id="63" name="Group 62">
              <a:extLst>
                <a:ext uri="{FF2B5EF4-FFF2-40B4-BE49-F238E27FC236}">
                  <a16:creationId xmlns:a16="http://schemas.microsoft.com/office/drawing/2014/main" id="{1640F6EE-47B9-4040-A41C-C5C602A1C882}"/>
                </a:ext>
              </a:extLst>
            </p:cNvPr>
            <p:cNvGrpSpPr/>
            <p:nvPr/>
          </p:nvGrpSpPr>
          <p:grpSpPr>
            <a:xfrm>
              <a:off x="4649105" y="1807163"/>
              <a:ext cx="2749426" cy="2092425"/>
              <a:chOff x="2758182" y="1574666"/>
              <a:chExt cx="5824671" cy="4432811"/>
            </a:xfrm>
          </p:grpSpPr>
          <p:sp>
            <p:nvSpPr>
              <p:cNvPr id="66" name="Oval 65">
                <a:extLst>
                  <a:ext uri="{FF2B5EF4-FFF2-40B4-BE49-F238E27FC236}">
                    <a16:creationId xmlns:a16="http://schemas.microsoft.com/office/drawing/2014/main" id="{9C530EE8-C474-4E53-9057-9B4C1735A3CA}"/>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67" name="Oval 66">
                <a:extLst>
                  <a:ext uri="{FF2B5EF4-FFF2-40B4-BE49-F238E27FC236}">
                    <a16:creationId xmlns:a16="http://schemas.microsoft.com/office/drawing/2014/main" id="{3FA7DA26-06DA-4904-866C-9795D773DF3D}"/>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68" name="Oval 67">
                <a:extLst>
                  <a:ext uri="{FF2B5EF4-FFF2-40B4-BE49-F238E27FC236}">
                    <a16:creationId xmlns:a16="http://schemas.microsoft.com/office/drawing/2014/main" id="{3F90DA87-8B92-4DA0-9FC7-528E6192CEE1}"/>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69" name="Oval 68">
                <a:extLst>
                  <a:ext uri="{FF2B5EF4-FFF2-40B4-BE49-F238E27FC236}">
                    <a16:creationId xmlns:a16="http://schemas.microsoft.com/office/drawing/2014/main" id="{46363CA6-85B2-4D70-BA62-CEE833F0832E}"/>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70" name="Oval 69">
                <a:extLst>
                  <a:ext uri="{FF2B5EF4-FFF2-40B4-BE49-F238E27FC236}">
                    <a16:creationId xmlns:a16="http://schemas.microsoft.com/office/drawing/2014/main" id="{35E1DED5-22C2-4470-8CBB-997C6972DE5D}"/>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71" name="Oval 70">
                <a:extLst>
                  <a:ext uri="{FF2B5EF4-FFF2-40B4-BE49-F238E27FC236}">
                    <a16:creationId xmlns:a16="http://schemas.microsoft.com/office/drawing/2014/main" id="{279534E0-EE0E-4827-9137-E5BCBBB4E1D4}"/>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72" name="Oval 71">
                <a:extLst>
                  <a:ext uri="{FF2B5EF4-FFF2-40B4-BE49-F238E27FC236}">
                    <a16:creationId xmlns:a16="http://schemas.microsoft.com/office/drawing/2014/main" id="{33C9480E-E758-4662-AF42-68B7279EC417}"/>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sp>
          <p:nvSpPr>
            <p:cNvPr id="64" name="Oval 63">
              <a:extLst>
                <a:ext uri="{FF2B5EF4-FFF2-40B4-BE49-F238E27FC236}">
                  <a16:creationId xmlns:a16="http://schemas.microsoft.com/office/drawing/2014/main" id="{FB56F9D8-943E-4EF9-B7E0-01D4DFF2A0FB}"/>
                </a:ext>
              </a:extLst>
            </p:cNvPr>
            <p:cNvSpPr/>
            <p:nvPr/>
          </p:nvSpPr>
          <p:spPr>
            <a:xfrm>
              <a:off x="5548574" y="4581598"/>
              <a:ext cx="1597970" cy="1336781"/>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65" name="TextBox 64">
              <a:extLst>
                <a:ext uri="{FF2B5EF4-FFF2-40B4-BE49-F238E27FC236}">
                  <a16:creationId xmlns:a16="http://schemas.microsoft.com/office/drawing/2014/main" id="{EE68B5CC-A27E-455F-B081-FF3E961F1891}"/>
                </a:ext>
              </a:extLst>
            </p:cNvPr>
            <p:cNvSpPr txBox="1"/>
            <p:nvPr/>
          </p:nvSpPr>
          <p:spPr>
            <a:xfrm>
              <a:off x="1269507" y="1690688"/>
              <a:ext cx="2264507" cy="1395426"/>
            </a:xfrm>
            <a:prstGeom prst="rect">
              <a:avLst/>
            </a:prstGeom>
            <a:noFill/>
          </p:spPr>
          <p:txBody>
            <a:bodyPr wrap="square" rtlCol="0">
              <a:spAutoFit/>
            </a:bodyPr>
            <a:lstStyle/>
            <a:p>
              <a:r>
                <a:rPr lang="en-US" dirty="0">
                  <a:solidFill>
                    <a:schemeClr val="accent5">
                      <a:lumMod val="40000"/>
                      <a:lumOff val="60000"/>
                    </a:schemeClr>
                  </a:solidFill>
                </a:rPr>
                <a:t>Product B</a:t>
              </a:r>
            </a:p>
          </p:txBody>
        </p:sp>
      </p:grpSp>
      <p:grpSp>
        <p:nvGrpSpPr>
          <p:cNvPr id="87" name="Group 86">
            <a:extLst>
              <a:ext uri="{FF2B5EF4-FFF2-40B4-BE49-F238E27FC236}">
                <a16:creationId xmlns:a16="http://schemas.microsoft.com/office/drawing/2014/main" id="{4C2B9599-EE54-49D7-9E73-79D271190BDC}"/>
              </a:ext>
            </a:extLst>
          </p:cNvPr>
          <p:cNvGrpSpPr/>
          <p:nvPr/>
        </p:nvGrpSpPr>
        <p:grpSpPr>
          <a:xfrm>
            <a:off x="5615154" y="3926126"/>
            <a:ext cx="4456590" cy="2121763"/>
            <a:chOff x="1127464" y="1571347"/>
            <a:chExt cx="10014012" cy="4580877"/>
          </a:xfrm>
        </p:grpSpPr>
        <p:sp>
          <p:nvSpPr>
            <p:cNvPr id="88" name="Rectangle 87">
              <a:extLst>
                <a:ext uri="{FF2B5EF4-FFF2-40B4-BE49-F238E27FC236}">
                  <a16:creationId xmlns:a16="http://schemas.microsoft.com/office/drawing/2014/main" id="{3D9FEE33-BE3B-4F95-9B2C-1FE1D29D0E83}"/>
                </a:ext>
              </a:extLst>
            </p:cNvPr>
            <p:cNvSpPr/>
            <p:nvPr/>
          </p:nvSpPr>
          <p:spPr>
            <a:xfrm>
              <a:off x="1127464" y="1571347"/>
              <a:ext cx="10014012" cy="45808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00A0E7D5-13B7-4582-AA3D-D2A2D9D64243}"/>
                </a:ext>
              </a:extLst>
            </p:cNvPr>
            <p:cNvGrpSpPr/>
            <p:nvPr/>
          </p:nvGrpSpPr>
          <p:grpSpPr>
            <a:xfrm>
              <a:off x="1399900" y="3635701"/>
              <a:ext cx="2749426" cy="2092425"/>
              <a:chOff x="2758182" y="1574666"/>
              <a:chExt cx="5824671" cy="4432811"/>
            </a:xfrm>
          </p:grpSpPr>
          <p:sp>
            <p:nvSpPr>
              <p:cNvPr id="108" name="Oval 107">
                <a:extLst>
                  <a:ext uri="{FF2B5EF4-FFF2-40B4-BE49-F238E27FC236}">
                    <a16:creationId xmlns:a16="http://schemas.microsoft.com/office/drawing/2014/main" id="{909EC78D-2FBD-4BD6-9F18-463A2567010B}"/>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09" name="Oval 108">
                <a:extLst>
                  <a:ext uri="{FF2B5EF4-FFF2-40B4-BE49-F238E27FC236}">
                    <a16:creationId xmlns:a16="http://schemas.microsoft.com/office/drawing/2014/main" id="{A9B363BA-7A99-4838-86FE-77D3CA7742F4}"/>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10" name="Oval 109">
                <a:extLst>
                  <a:ext uri="{FF2B5EF4-FFF2-40B4-BE49-F238E27FC236}">
                    <a16:creationId xmlns:a16="http://schemas.microsoft.com/office/drawing/2014/main" id="{EB980DFE-AAB3-42A4-A601-2DCA043CC86A}"/>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11" name="Oval 110">
                <a:extLst>
                  <a:ext uri="{FF2B5EF4-FFF2-40B4-BE49-F238E27FC236}">
                    <a16:creationId xmlns:a16="http://schemas.microsoft.com/office/drawing/2014/main" id="{FAF0192D-B1AE-43EB-8081-2925DF0200FB}"/>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12" name="Oval 111">
                <a:extLst>
                  <a:ext uri="{FF2B5EF4-FFF2-40B4-BE49-F238E27FC236}">
                    <a16:creationId xmlns:a16="http://schemas.microsoft.com/office/drawing/2014/main" id="{D47B928F-AB64-4ED2-8FEA-26D13A12D61C}"/>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13" name="Oval 112">
                <a:extLst>
                  <a:ext uri="{FF2B5EF4-FFF2-40B4-BE49-F238E27FC236}">
                    <a16:creationId xmlns:a16="http://schemas.microsoft.com/office/drawing/2014/main" id="{AA872228-E957-4276-ACAE-E36354E07243}"/>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14" name="Oval 113">
                <a:extLst>
                  <a:ext uri="{FF2B5EF4-FFF2-40B4-BE49-F238E27FC236}">
                    <a16:creationId xmlns:a16="http://schemas.microsoft.com/office/drawing/2014/main" id="{EAAF987C-9173-417A-83B6-83E6DAF7D698}"/>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grpSp>
          <p:nvGrpSpPr>
            <p:cNvPr id="90" name="Group 89">
              <a:extLst>
                <a:ext uri="{FF2B5EF4-FFF2-40B4-BE49-F238E27FC236}">
                  <a16:creationId xmlns:a16="http://schemas.microsoft.com/office/drawing/2014/main" id="{2F0D2735-7F66-40BF-88E2-E77FACDB90E0}"/>
                </a:ext>
              </a:extLst>
            </p:cNvPr>
            <p:cNvGrpSpPr/>
            <p:nvPr/>
          </p:nvGrpSpPr>
          <p:grpSpPr>
            <a:xfrm>
              <a:off x="7970855" y="3635701"/>
              <a:ext cx="2749426" cy="2092425"/>
              <a:chOff x="2758182" y="1574666"/>
              <a:chExt cx="5824671" cy="4432811"/>
            </a:xfrm>
          </p:grpSpPr>
          <p:sp>
            <p:nvSpPr>
              <p:cNvPr id="101" name="Oval 100">
                <a:extLst>
                  <a:ext uri="{FF2B5EF4-FFF2-40B4-BE49-F238E27FC236}">
                    <a16:creationId xmlns:a16="http://schemas.microsoft.com/office/drawing/2014/main" id="{47DEF884-EDB5-4921-80D5-26706D53FE17}"/>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02" name="Oval 101">
                <a:extLst>
                  <a:ext uri="{FF2B5EF4-FFF2-40B4-BE49-F238E27FC236}">
                    <a16:creationId xmlns:a16="http://schemas.microsoft.com/office/drawing/2014/main" id="{7B270E0B-B1B5-4A33-9F12-A46A3ABF6AC8}"/>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03" name="Oval 102">
                <a:extLst>
                  <a:ext uri="{FF2B5EF4-FFF2-40B4-BE49-F238E27FC236}">
                    <a16:creationId xmlns:a16="http://schemas.microsoft.com/office/drawing/2014/main" id="{7B8BA6B0-8418-4F0D-A9A8-63D2B4DC72A0}"/>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04" name="Oval 103">
                <a:extLst>
                  <a:ext uri="{FF2B5EF4-FFF2-40B4-BE49-F238E27FC236}">
                    <a16:creationId xmlns:a16="http://schemas.microsoft.com/office/drawing/2014/main" id="{D7603C7F-B1EF-485B-8162-964B0B881472}"/>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05" name="Oval 104">
                <a:extLst>
                  <a:ext uri="{FF2B5EF4-FFF2-40B4-BE49-F238E27FC236}">
                    <a16:creationId xmlns:a16="http://schemas.microsoft.com/office/drawing/2014/main" id="{5A2D98AD-5303-4620-A08A-44A41A577E70}"/>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06" name="Oval 105">
                <a:extLst>
                  <a:ext uri="{FF2B5EF4-FFF2-40B4-BE49-F238E27FC236}">
                    <a16:creationId xmlns:a16="http://schemas.microsoft.com/office/drawing/2014/main" id="{789DA95A-3247-4A83-AFBE-0B1F3172521C}"/>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07" name="Oval 106">
                <a:extLst>
                  <a:ext uri="{FF2B5EF4-FFF2-40B4-BE49-F238E27FC236}">
                    <a16:creationId xmlns:a16="http://schemas.microsoft.com/office/drawing/2014/main" id="{C14D4C73-6E42-494B-AAC2-AF180C07DCE6}"/>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grpSp>
          <p:nvGrpSpPr>
            <p:cNvPr id="91" name="Group 90">
              <a:extLst>
                <a:ext uri="{FF2B5EF4-FFF2-40B4-BE49-F238E27FC236}">
                  <a16:creationId xmlns:a16="http://schemas.microsoft.com/office/drawing/2014/main" id="{9038D4C4-5E50-4B1F-9DB2-8E8F728C5DE7}"/>
                </a:ext>
              </a:extLst>
            </p:cNvPr>
            <p:cNvGrpSpPr/>
            <p:nvPr/>
          </p:nvGrpSpPr>
          <p:grpSpPr>
            <a:xfrm>
              <a:off x="4649105" y="1807163"/>
              <a:ext cx="2749426" cy="2092425"/>
              <a:chOff x="2758182" y="1574666"/>
              <a:chExt cx="5824671" cy="4432811"/>
            </a:xfrm>
          </p:grpSpPr>
          <p:sp>
            <p:nvSpPr>
              <p:cNvPr id="94" name="Oval 93">
                <a:extLst>
                  <a:ext uri="{FF2B5EF4-FFF2-40B4-BE49-F238E27FC236}">
                    <a16:creationId xmlns:a16="http://schemas.microsoft.com/office/drawing/2014/main" id="{651B0691-291C-402C-A466-233A98A51CF8}"/>
                  </a:ext>
                </a:extLst>
              </p:cNvPr>
              <p:cNvSpPr/>
              <p:nvPr/>
            </p:nvSpPr>
            <p:spPr>
              <a:xfrm>
                <a:off x="4154749" y="2317072"/>
                <a:ext cx="2974019" cy="2831976"/>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95" name="Oval 94">
                <a:extLst>
                  <a:ext uri="{FF2B5EF4-FFF2-40B4-BE49-F238E27FC236}">
                    <a16:creationId xmlns:a16="http://schemas.microsoft.com/office/drawing/2014/main" id="{88DDB4D7-E0C6-4F21-B34E-82E975D604D3}"/>
                  </a:ext>
                </a:extLst>
              </p:cNvPr>
              <p:cNvSpPr/>
              <p:nvPr/>
            </p:nvSpPr>
            <p:spPr>
              <a:xfrm>
                <a:off x="638083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96" name="Oval 95">
                <a:extLst>
                  <a:ext uri="{FF2B5EF4-FFF2-40B4-BE49-F238E27FC236}">
                    <a16:creationId xmlns:a16="http://schemas.microsoft.com/office/drawing/2014/main" id="{1BBDEA2D-5D6C-4B6E-8E10-72D7697F1932}"/>
                  </a:ext>
                </a:extLst>
              </p:cNvPr>
              <p:cNvSpPr/>
              <p:nvPr/>
            </p:nvSpPr>
            <p:spPr>
              <a:xfrm>
                <a:off x="6476999" y="4870534"/>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97" name="Oval 96">
                <a:extLst>
                  <a:ext uri="{FF2B5EF4-FFF2-40B4-BE49-F238E27FC236}">
                    <a16:creationId xmlns:a16="http://schemas.microsoft.com/office/drawing/2014/main" id="{F5FC0B8F-DF12-4ABA-BE44-C023609DE99B}"/>
                  </a:ext>
                </a:extLst>
              </p:cNvPr>
              <p:cNvSpPr/>
              <p:nvPr/>
            </p:nvSpPr>
            <p:spPr>
              <a:xfrm>
                <a:off x="3706055" y="4917003"/>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98" name="Oval 97">
                <a:extLst>
                  <a:ext uri="{FF2B5EF4-FFF2-40B4-BE49-F238E27FC236}">
                    <a16:creationId xmlns:a16="http://schemas.microsoft.com/office/drawing/2014/main" id="{B895E58B-61AC-4BCB-AA56-2CB3C37C8969}"/>
                  </a:ext>
                </a:extLst>
              </p:cNvPr>
              <p:cNvSpPr/>
              <p:nvPr/>
            </p:nvSpPr>
            <p:spPr>
              <a:xfrm>
                <a:off x="3502980" y="1574666"/>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99" name="Oval 98">
                <a:extLst>
                  <a:ext uri="{FF2B5EF4-FFF2-40B4-BE49-F238E27FC236}">
                    <a16:creationId xmlns:a16="http://schemas.microsoft.com/office/drawing/2014/main" id="{448B563C-720E-4F85-ADDA-67DFC780273D}"/>
                  </a:ext>
                </a:extLst>
              </p:cNvPr>
              <p:cNvSpPr/>
              <p:nvPr/>
            </p:nvSpPr>
            <p:spPr>
              <a:xfrm>
                <a:off x="7279315" y="3280611"/>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100" name="Oval 99">
                <a:extLst>
                  <a:ext uri="{FF2B5EF4-FFF2-40B4-BE49-F238E27FC236}">
                    <a16:creationId xmlns:a16="http://schemas.microsoft.com/office/drawing/2014/main" id="{20C46E0C-5722-4346-AE41-E251323E4440}"/>
                  </a:ext>
                </a:extLst>
              </p:cNvPr>
              <p:cNvSpPr/>
              <p:nvPr/>
            </p:nvSpPr>
            <p:spPr>
              <a:xfrm>
                <a:off x="2758182" y="3233495"/>
                <a:ext cx="1303538" cy="1090474"/>
              </a:xfrm>
              <a:prstGeom prst="ellipse">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grpSp>
        <p:sp>
          <p:nvSpPr>
            <p:cNvPr id="92" name="Oval 91">
              <a:extLst>
                <a:ext uri="{FF2B5EF4-FFF2-40B4-BE49-F238E27FC236}">
                  <a16:creationId xmlns:a16="http://schemas.microsoft.com/office/drawing/2014/main" id="{BCF1E55F-AF7A-4DED-BEFD-EAFE6853988C}"/>
                </a:ext>
              </a:extLst>
            </p:cNvPr>
            <p:cNvSpPr/>
            <p:nvPr/>
          </p:nvSpPr>
          <p:spPr>
            <a:xfrm>
              <a:off x="5548574" y="4581598"/>
              <a:ext cx="1597970" cy="1336781"/>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dk1"/>
                </a:solidFill>
              </a:endParaRPr>
            </a:p>
          </p:txBody>
        </p:sp>
        <p:sp>
          <p:nvSpPr>
            <p:cNvPr id="93" name="TextBox 92">
              <a:extLst>
                <a:ext uri="{FF2B5EF4-FFF2-40B4-BE49-F238E27FC236}">
                  <a16:creationId xmlns:a16="http://schemas.microsoft.com/office/drawing/2014/main" id="{D12A11C2-605D-427D-9986-23E9AB1D1543}"/>
                </a:ext>
              </a:extLst>
            </p:cNvPr>
            <p:cNvSpPr txBox="1"/>
            <p:nvPr/>
          </p:nvSpPr>
          <p:spPr>
            <a:xfrm>
              <a:off x="1269507" y="1690688"/>
              <a:ext cx="2264507" cy="1395426"/>
            </a:xfrm>
            <a:prstGeom prst="rect">
              <a:avLst/>
            </a:prstGeom>
            <a:noFill/>
          </p:spPr>
          <p:txBody>
            <a:bodyPr wrap="square" rtlCol="0">
              <a:spAutoFit/>
            </a:bodyPr>
            <a:lstStyle/>
            <a:p>
              <a:r>
                <a:rPr lang="en-US" dirty="0">
                  <a:solidFill>
                    <a:schemeClr val="accent5">
                      <a:lumMod val="40000"/>
                      <a:lumOff val="60000"/>
                    </a:schemeClr>
                  </a:solidFill>
                </a:rPr>
                <a:t>Product D</a:t>
              </a:r>
            </a:p>
          </p:txBody>
        </p:sp>
      </p:grpSp>
    </p:spTree>
    <p:extLst>
      <p:ext uri="{BB962C8B-B14F-4D97-AF65-F5344CB8AC3E}">
        <p14:creationId xmlns:p14="http://schemas.microsoft.com/office/powerpoint/2010/main" val="1665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E757-05FF-4FD6-9CB2-40E8C8471364}"/>
              </a:ext>
            </a:extLst>
          </p:cNvPr>
          <p:cNvSpPr>
            <a:spLocks noGrp="1"/>
          </p:cNvSpPr>
          <p:nvPr>
            <p:ph type="title"/>
          </p:nvPr>
        </p:nvSpPr>
        <p:spPr>
          <a:xfrm>
            <a:off x="838200" y="365125"/>
            <a:ext cx="10515600" cy="1325563"/>
          </a:xfrm>
        </p:spPr>
        <p:txBody>
          <a:bodyPr/>
          <a:lstStyle/>
          <a:p>
            <a:r>
              <a:rPr lang="en-US" dirty="0"/>
              <a:t>Enterprise Planning &amp; Roadmaps</a:t>
            </a:r>
          </a:p>
        </p:txBody>
      </p:sp>
      <p:grpSp>
        <p:nvGrpSpPr>
          <p:cNvPr id="132" name="Group 131">
            <a:extLst>
              <a:ext uri="{FF2B5EF4-FFF2-40B4-BE49-F238E27FC236}">
                <a16:creationId xmlns:a16="http://schemas.microsoft.com/office/drawing/2014/main" id="{2DBF814D-D016-4A89-A7A4-E8EEB8AC8E0D}"/>
              </a:ext>
            </a:extLst>
          </p:cNvPr>
          <p:cNvGrpSpPr/>
          <p:nvPr/>
        </p:nvGrpSpPr>
        <p:grpSpPr>
          <a:xfrm>
            <a:off x="838200" y="1562470"/>
            <a:ext cx="8697216" cy="4135819"/>
            <a:chOff x="838200" y="1562470"/>
            <a:chExt cx="8697216" cy="4135819"/>
          </a:xfrm>
        </p:grpSpPr>
        <p:sp>
          <p:nvSpPr>
            <p:cNvPr id="129" name="Rectangle 128">
              <a:extLst>
                <a:ext uri="{FF2B5EF4-FFF2-40B4-BE49-F238E27FC236}">
                  <a16:creationId xmlns:a16="http://schemas.microsoft.com/office/drawing/2014/main" id="{29C659E5-965A-460D-B872-8BF32A95DF3D}"/>
                </a:ext>
              </a:extLst>
            </p:cNvPr>
            <p:cNvSpPr/>
            <p:nvPr/>
          </p:nvSpPr>
          <p:spPr>
            <a:xfrm>
              <a:off x="7499411" y="2050580"/>
              <a:ext cx="2036005" cy="306443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49DBA428-A55C-4BBC-A3D9-F729419A3CE3}"/>
                </a:ext>
              </a:extLst>
            </p:cNvPr>
            <p:cNvGrpSpPr/>
            <p:nvPr/>
          </p:nvGrpSpPr>
          <p:grpSpPr>
            <a:xfrm>
              <a:off x="838200" y="2057215"/>
              <a:ext cx="3147874" cy="1440587"/>
              <a:chOff x="838200" y="2057215"/>
              <a:chExt cx="3147874" cy="1440587"/>
            </a:xfrm>
          </p:grpSpPr>
          <p:sp>
            <p:nvSpPr>
              <p:cNvPr id="28" name="Rectangle 27">
                <a:extLst>
                  <a:ext uri="{FF2B5EF4-FFF2-40B4-BE49-F238E27FC236}">
                    <a16:creationId xmlns:a16="http://schemas.microsoft.com/office/drawing/2014/main" id="{73474A66-F097-43BD-BBA2-FC8E362FFC8F}"/>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69D34D1-66B1-407A-922D-69D37CC36473}"/>
                  </a:ext>
                </a:extLst>
              </p:cNvPr>
              <p:cNvSpPr txBox="1"/>
              <p:nvPr/>
            </p:nvSpPr>
            <p:spPr>
              <a:xfrm>
                <a:off x="898341" y="2109805"/>
                <a:ext cx="1319905" cy="369332"/>
              </a:xfrm>
              <a:prstGeom prst="rect">
                <a:avLst/>
              </a:prstGeom>
              <a:noFill/>
            </p:spPr>
            <p:txBody>
              <a:bodyPr wrap="square" rtlCol="0">
                <a:spAutoFit/>
              </a:bodyPr>
              <a:lstStyle/>
              <a:p>
                <a:r>
                  <a:rPr lang="en-US" dirty="0">
                    <a:solidFill>
                      <a:schemeClr val="accent5">
                        <a:lumMod val="40000"/>
                        <a:lumOff val="60000"/>
                      </a:schemeClr>
                    </a:solidFill>
                  </a:rPr>
                  <a:t>Product A</a:t>
                </a:r>
              </a:p>
            </p:txBody>
          </p:sp>
        </p:grpSp>
        <p:sp>
          <p:nvSpPr>
            <p:cNvPr id="115" name="Rectangle 114">
              <a:extLst>
                <a:ext uri="{FF2B5EF4-FFF2-40B4-BE49-F238E27FC236}">
                  <a16:creationId xmlns:a16="http://schemas.microsoft.com/office/drawing/2014/main" id="{BC946165-3452-42F8-83B5-B512FEA557FF}"/>
                </a:ext>
              </a:extLst>
            </p:cNvPr>
            <p:cNvSpPr/>
            <p:nvPr/>
          </p:nvSpPr>
          <p:spPr>
            <a:xfrm>
              <a:off x="838200" y="1562470"/>
              <a:ext cx="8697216" cy="406642"/>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Company Strategy &amp; Objectives</a:t>
              </a:r>
            </a:p>
          </p:txBody>
        </p:sp>
        <p:grpSp>
          <p:nvGrpSpPr>
            <p:cNvPr id="118" name="Group 117">
              <a:extLst>
                <a:ext uri="{FF2B5EF4-FFF2-40B4-BE49-F238E27FC236}">
                  <a16:creationId xmlns:a16="http://schemas.microsoft.com/office/drawing/2014/main" id="{D066F868-9174-4040-87DD-C39C1FBB0420}"/>
                </a:ext>
              </a:extLst>
            </p:cNvPr>
            <p:cNvGrpSpPr/>
            <p:nvPr/>
          </p:nvGrpSpPr>
          <p:grpSpPr>
            <a:xfrm>
              <a:off x="4222072" y="2057215"/>
              <a:ext cx="3147874" cy="1440587"/>
              <a:chOff x="838200" y="2057215"/>
              <a:chExt cx="3147874" cy="1440587"/>
            </a:xfrm>
          </p:grpSpPr>
          <p:sp>
            <p:nvSpPr>
              <p:cNvPr id="119" name="Rectangle 118">
                <a:extLst>
                  <a:ext uri="{FF2B5EF4-FFF2-40B4-BE49-F238E27FC236}">
                    <a16:creationId xmlns:a16="http://schemas.microsoft.com/office/drawing/2014/main" id="{A224E0E4-662A-4A9B-BD5C-0BA291634380}"/>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AE34FE41-1F1A-4A60-8E88-5092938E735D}"/>
                  </a:ext>
                </a:extLst>
              </p:cNvPr>
              <p:cNvSpPr txBox="1"/>
              <p:nvPr/>
            </p:nvSpPr>
            <p:spPr>
              <a:xfrm>
                <a:off x="898341" y="2109805"/>
                <a:ext cx="1319905" cy="369332"/>
              </a:xfrm>
              <a:prstGeom prst="rect">
                <a:avLst/>
              </a:prstGeom>
              <a:noFill/>
            </p:spPr>
            <p:txBody>
              <a:bodyPr wrap="square" rtlCol="0">
                <a:spAutoFit/>
              </a:bodyPr>
              <a:lstStyle/>
              <a:p>
                <a:r>
                  <a:rPr lang="en-US" dirty="0">
                    <a:solidFill>
                      <a:schemeClr val="accent5">
                        <a:lumMod val="40000"/>
                        <a:lumOff val="60000"/>
                      </a:schemeClr>
                    </a:solidFill>
                  </a:rPr>
                  <a:t>Product B</a:t>
                </a:r>
              </a:p>
            </p:txBody>
          </p:sp>
        </p:grpSp>
        <p:grpSp>
          <p:nvGrpSpPr>
            <p:cNvPr id="121" name="Group 120">
              <a:extLst>
                <a:ext uri="{FF2B5EF4-FFF2-40B4-BE49-F238E27FC236}">
                  <a16:creationId xmlns:a16="http://schemas.microsoft.com/office/drawing/2014/main" id="{133B6494-31B1-4571-8B7A-D5013100BA4C}"/>
                </a:ext>
              </a:extLst>
            </p:cNvPr>
            <p:cNvGrpSpPr/>
            <p:nvPr/>
          </p:nvGrpSpPr>
          <p:grpSpPr>
            <a:xfrm>
              <a:off x="844227" y="3674431"/>
              <a:ext cx="3147874" cy="1440587"/>
              <a:chOff x="838200" y="2057215"/>
              <a:chExt cx="3147874" cy="1440587"/>
            </a:xfrm>
          </p:grpSpPr>
          <p:sp>
            <p:nvSpPr>
              <p:cNvPr id="122" name="Rectangle 121">
                <a:extLst>
                  <a:ext uri="{FF2B5EF4-FFF2-40B4-BE49-F238E27FC236}">
                    <a16:creationId xmlns:a16="http://schemas.microsoft.com/office/drawing/2014/main" id="{4D4D4A47-7AEB-4DDD-BEBB-9C189BDFC046}"/>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ECF7B55A-A615-41AB-BDFC-B29FF57E6884}"/>
                  </a:ext>
                </a:extLst>
              </p:cNvPr>
              <p:cNvSpPr txBox="1"/>
              <p:nvPr/>
            </p:nvSpPr>
            <p:spPr>
              <a:xfrm>
                <a:off x="898341" y="2109805"/>
                <a:ext cx="1319905" cy="369332"/>
              </a:xfrm>
              <a:prstGeom prst="rect">
                <a:avLst/>
              </a:prstGeom>
              <a:noFill/>
            </p:spPr>
            <p:txBody>
              <a:bodyPr wrap="square" rtlCol="0">
                <a:spAutoFit/>
              </a:bodyPr>
              <a:lstStyle/>
              <a:p>
                <a:r>
                  <a:rPr lang="en-US" dirty="0">
                    <a:solidFill>
                      <a:schemeClr val="accent5">
                        <a:lumMod val="40000"/>
                        <a:lumOff val="60000"/>
                      </a:schemeClr>
                    </a:solidFill>
                  </a:rPr>
                  <a:t>Product C</a:t>
                </a:r>
              </a:p>
            </p:txBody>
          </p:sp>
        </p:grpSp>
        <p:grpSp>
          <p:nvGrpSpPr>
            <p:cNvPr id="124" name="Group 123">
              <a:extLst>
                <a:ext uri="{FF2B5EF4-FFF2-40B4-BE49-F238E27FC236}">
                  <a16:creationId xmlns:a16="http://schemas.microsoft.com/office/drawing/2014/main" id="{7F53B3A2-82CA-4402-A1F0-189A88E53D05}"/>
                </a:ext>
              </a:extLst>
            </p:cNvPr>
            <p:cNvGrpSpPr/>
            <p:nvPr/>
          </p:nvGrpSpPr>
          <p:grpSpPr>
            <a:xfrm>
              <a:off x="4222072" y="3674431"/>
              <a:ext cx="3147874" cy="1440587"/>
              <a:chOff x="838200" y="2057215"/>
              <a:chExt cx="3147874" cy="1440587"/>
            </a:xfrm>
          </p:grpSpPr>
          <p:sp>
            <p:nvSpPr>
              <p:cNvPr id="125" name="Rectangle 124">
                <a:extLst>
                  <a:ext uri="{FF2B5EF4-FFF2-40B4-BE49-F238E27FC236}">
                    <a16:creationId xmlns:a16="http://schemas.microsoft.com/office/drawing/2014/main" id="{9021EC74-971B-40E2-94D0-6C8519B479F0}"/>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73CDD1D7-B40D-4762-8828-EA631A2442F1}"/>
                  </a:ext>
                </a:extLst>
              </p:cNvPr>
              <p:cNvSpPr txBox="1"/>
              <p:nvPr/>
            </p:nvSpPr>
            <p:spPr>
              <a:xfrm>
                <a:off x="898341" y="2109805"/>
                <a:ext cx="1319905" cy="369332"/>
              </a:xfrm>
              <a:prstGeom prst="rect">
                <a:avLst/>
              </a:prstGeom>
              <a:noFill/>
            </p:spPr>
            <p:txBody>
              <a:bodyPr wrap="square" rtlCol="0">
                <a:spAutoFit/>
              </a:bodyPr>
              <a:lstStyle/>
              <a:p>
                <a:r>
                  <a:rPr lang="en-US" dirty="0">
                    <a:solidFill>
                      <a:schemeClr val="accent5">
                        <a:lumMod val="40000"/>
                        <a:lumOff val="60000"/>
                      </a:schemeClr>
                    </a:solidFill>
                  </a:rPr>
                  <a:t>Product D</a:t>
                </a:r>
              </a:p>
            </p:txBody>
          </p:sp>
        </p:grpSp>
        <p:sp>
          <p:nvSpPr>
            <p:cNvPr id="127" name="Rectangle 126">
              <a:extLst>
                <a:ext uri="{FF2B5EF4-FFF2-40B4-BE49-F238E27FC236}">
                  <a16:creationId xmlns:a16="http://schemas.microsoft.com/office/drawing/2014/main" id="{50FE0C4D-F6FF-47D9-A52F-8703C9EEEC60}"/>
                </a:ext>
              </a:extLst>
            </p:cNvPr>
            <p:cNvSpPr/>
            <p:nvPr/>
          </p:nvSpPr>
          <p:spPr>
            <a:xfrm>
              <a:off x="838200" y="5291647"/>
              <a:ext cx="8697216" cy="406642"/>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Infrastructure, DevOps, Culture, Values</a:t>
              </a:r>
            </a:p>
          </p:txBody>
        </p:sp>
        <p:sp>
          <p:nvSpPr>
            <p:cNvPr id="130" name="TextBox 129">
              <a:extLst>
                <a:ext uri="{FF2B5EF4-FFF2-40B4-BE49-F238E27FC236}">
                  <a16:creationId xmlns:a16="http://schemas.microsoft.com/office/drawing/2014/main" id="{1C5AA724-0677-412C-8E88-CADC3C2D12C0}"/>
                </a:ext>
              </a:extLst>
            </p:cNvPr>
            <p:cNvSpPr txBox="1"/>
            <p:nvPr/>
          </p:nvSpPr>
          <p:spPr>
            <a:xfrm>
              <a:off x="7505438" y="2777508"/>
              <a:ext cx="1872021" cy="1200330"/>
            </a:xfrm>
            <a:prstGeom prst="rect">
              <a:avLst/>
            </a:prstGeom>
            <a:noFill/>
          </p:spPr>
          <p:txBody>
            <a:bodyPr wrap="square" rtlCol="0">
              <a:spAutoFit/>
            </a:bodyPr>
            <a:lstStyle/>
            <a:p>
              <a:pPr algn="ctr"/>
              <a:r>
                <a:rPr lang="en-US" dirty="0">
                  <a:solidFill>
                    <a:schemeClr val="accent6">
                      <a:lumMod val="20000"/>
                      <a:lumOff val="80000"/>
                    </a:schemeClr>
                  </a:solidFill>
                </a:rPr>
                <a:t>Customer Support &amp; Service Delivery</a:t>
              </a:r>
            </a:p>
          </p:txBody>
        </p:sp>
      </p:grpSp>
    </p:spTree>
    <p:extLst>
      <p:ext uri="{BB962C8B-B14F-4D97-AF65-F5344CB8AC3E}">
        <p14:creationId xmlns:p14="http://schemas.microsoft.com/office/powerpoint/2010/main" val="236380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5367-7E44-4DA2-B69D-138EEA8C4623}"/>
              </a:ext>
            </a:extLst>
          </p:cNvPr>
          <p:cNvSpPr>
            <a:spLocks noGrp="1"/>
          </p:cNvSpPr>
          <p:nvPr>
            <p:ph type="title"/>
          </p:nvPr>
        </p:nvSpPr>
        <p:spPr/>
        <p:txBody>
          <a:bodyPr/>
          <a:lstStyle/>
          <a:p>
            <a:r>
              <a:rPr lang="en-US" dirty="0"/>
              <a:t>What Comes Next?</a:t>
            </a:r>
          </a:p>
        </p:txBody>
      </p:sp>
      <p:sp>
        <p:nvSpPr>
          <p:cNvPr id="3" name="Content Placeholder 2">
            <a:extLst>
              <a:ext uri="{FF2B5EF4-FFF2-40B4-BE49-F238E27FC236}">
                <a16:creationId xmlns:a16="http://schemas.microsoft.com/office/drawing/2014/main" id="{08A43938-51A5-4C65-8535-13345052C284}"/>
              </a:ext>
            </a:extLst>
          </p:cNvPr>
          <p:cNvSpPr>
            <a:spLocks noGrp="1"/>
          </p:cNvSpPr>
          <p:nvPr>
            <p:ph idx="1"/>
          </p:nvPr>
        </p:nvSpPr>
        <p:spPr/>
        <p:txBody>
          <a:bodyPr/>
          <a:lstStyle/>
          <a:p>
            <a:r>
              <a:rPr lang="en-US" dirty="0"/>
              <a:t>The supply of value from idea creation to product delivery is no longer restricted to the organization</a:t>
            </a:r>
          </a:p>
          <a:p>
            <a:r>
              <a:rPr lang="en-US" dirty="0"/>
              <a:t>One company is a supplier of products used as a component in the product of is customer</a:t>
            </a:r>
          </a:p>
          <a:p>
            <a:r>
              <a:rPr lang="en-US" dirty="0"/>
              <a:t>Outsourcing companies deliver components for multiple competing companies at the same time</a:t>
            </a:r>
          </a:p>
          <a:p>
            <a:r>
              <a:rPr lang="en-US" dirty="0"/>
              <a:t>Who’s “enterprise” are we considering when we look at program and portfolio management views?</a:t>
            </a:r>
          </a:p>
          <a:p>
            <a:r>
              <a:rPr lang="en-US" dirty="0">
                <a:solidFill>
                  <a:schemeClr val="accent2">
                    <a:lumMod val="75000"/>
                  </a:schemeClr>
                </a:solidFill>
              </a:rPr>
              <a:t>We need to instead think of networked “supply chain”</a:t>
            </a:r>
          </a:p>
        </p:txBody>
      </p:sp>
    </p:spTree>
    <p:extLst>
      <p:ext uri="{BB962C8B-B14F-4D97-AF65-F5344CB8AC3E}">
        <p14:creationId xmlns:p14="http://schemas.microsoft.com/office/powerpoint/2010/main" val="363602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E757-05FF-4FD6-9CB2-40E8C8471364}"/>
              </a:ext>
            </a:extLst>
          </p:cNvPr>
          <p:cNvSpPr>
            <a:spLocks noGrp="1"/>
          </p:cNvSpPr>
          <p:nvPr>
            <p:ph type="title"/>
          </p:nvPr>
        </p:nvSpPr>
        <p:spPr>
          <a:xfrm>
            <a:off x="838200" y="365125"/>
            <a:ext cx="10515600" cy="1325563"/>
          </a:xfrm>
        </p:spPr>
        <p:txBody>
          <a:bodyPr/>
          <a:lstStyle/>
          <a:p>
            <a:r>
              <a:rPr lang="en-US" dirty="0"/>
              <a:t>The Integrated Agile Supply Chain</a:t>
            </a:r>
          </a:p>
        </p:txBody>
      </p:sp>
      <p:grpSp>
        <p:nvGrpSpPr>
          <p:cNvPr id="132" name="Group 131">
            <a:extLst>
              <a:ext uri="{FF2B5EF4-FFF2-40B4-BE49-F238E27FC236}">
                <a16:creationId xmlns:a16="http://schemas.microsoft.com/office/drawing/2014/main" id="{38A1A4E9-083F-44AB-A6D1-3086BE50E35B}"/>
              </a:ext>
            </a:extLst>
          </p:cNvPr>
          <p:cNvGrpSpPr/>
          <p:nvPr/>
        </p:nvGrpSpPr>
        <p:grpSpPr>
          <a:xfrm>
            <a:off x="882589" y="1837679"/>
            <a:ext cx="4035641" cy="1919083"/>
            <a:chOff x="838200" y="1562470"/>
            <a:chExt cx="8697216" cy="4135819"/>
          </a:xfrm>
        </p:grpSpPr>
        <p:sp>
          <p:nvSpPr>
            <p:cNvPr id="133" name="Rectangle 132">
              <a:extLst>
                <a:ext uri="{FF2B5EF4-FFF2-40B4-BE49-F238E27FC236}">
                  <a16:creationId xmlns:a16="http://schemas.microsoft.com/office/drawing/2014/main" id="{BF896446-4616-4520-B73B-382368DC7707}"/>
                </a:ext>
              </a:extLst>
            </p:cNvPr>
            <p:cNvSpPr/>
            <p:nvPr/>
          </p:nvSpPr>
          <p:spPr>
            <a:xfrm>
              <a:off x="7499411" y="2050580"/>
              <a:ext cx="2036005" cy="306443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700"/>
            </a:p>
          </p:txBody>
        </p:sp>
        <p:grpSp>
          <p:nvGrpSpPr>
            <p:cNvPr id="134" name="Group 133">
              <a:extLst>
                <a:ext uri="{FF2B5EF4-FFF2-40B4-BE49-F238E27FC236}">
                  <a16:creationId xmlns:a16="http://schemas.microsoft.com/office/drawing/2014/main" id="{873DBF26-53B2-4C7E-8D98-C42F8DF3FDE8}"/>
                </a:ext>
              </a:extLst>
            </p:cNvPr>
            <p:cNvGrpSpPr/>
            <p:nvPr/>
          </p:nvGrpSpPr>
          <p:grpSpPr>
            <a:xfrm>
              <a:off x="838200" y="2057215"/>
              <a:ext cx="3147874" cy="1440587"/>
              <a:chOff x="838200" y="2057215"/>
              <a:chExt cx="3147874" cy="1440587"/>
            </a:xfrm>
          </p:grpSpPr>
          <p:sp>
            <p:nvSpPr>
              <p:cNvPr id="147" name="Rectangle 146">
                <a:extLst>
                  <a:ext uri="{FF2B5EF4-FFF2-40B4-BE49-F238E27FC236}">
                    <a16:creationId xmlns:a16="http://schemas.microsoft.com/office/drawing/2014/main" id="{E9DCDBC5-5DB1-4B88-89F2-EF45CE34AAC8}"/>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8" name="TextBox 147">
                <a:extLst>
                  <a:ext uri="{FF2B5EF4-FFF2-40B4-BE49-F238E27FC236}">
                    <a16:creationId xmlns:a16="http://schemas.microsoft.com/office/drawing/2014/main" id="{CDC7BB15-5105-4420-9F4E-3AD2E527D52E}"/>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A</a:t>
                </a:r>
              </a:p>
            </p:txBody>
          </p:sp>
        </p:grpSp>
        <p:sp>
          <p:nvSpPr>
            <p:cNvPr id="135" name="Rectangle 134">
              <a:extLst>
                <a:ext uri="{FF2B5EF4-FFF2-40B4-BE49-F238E27FC236}">
                  <a16:creationId xmlns:a16="http://schemas.microsoft.com/office/drawing/2014/main" id="{CA637922-B03E-4525-B907-D5DCEB6A7857}"/>
                </a:ext>
              </a:extLst>
            </p:cNvPr>
            <p:cNvSpPr/>
            <p:nvPr/>
          </p:nvSpPr>
          <p:spPr>
            <a:xfrm>
              <a:off x="838200" y="1562470"/>
              <a:ext cx="8697216" cy="406642"/>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t>Company Strategy &amp; Objectives</a:t>
              </a:r>
            </a:p>
          </p:txBody>
        </p:sp>
        <p:grpSp>
          <p:nvGrpSpPr>
            <p:cNvPr id="136" name="Group 135">
              <a:extLst>
                <a:ext uri="{FF2B5EF4-FFF2-40B4-BE49-F238E27FC236}">
                  <a16:creationId xmlns:a16="http://schemas.microsoft.com/office/drawing/2014/main" id="{7DF7EA7E-AA0D-4BBB-9D16-CEABF17D9F29}"/>
                </a:ext>
              </a:extLst>
            </p:cNvPr>
            <p:cNvGrpSpPr/>
            <p:nvPr/>
          </p:nvGrpSpPr>
          <p:grpSpPr>
            <a:xfrm>
              <a:off x="4222072" y="2057215"/>
              <a:ext cx="3147874" cy="1440587"/>
              <a:chOff x="838200" y="2057215"/>
              <a:chExt cx="3147874" cy="1440587"/>
            </a:xfrm>
          </p:grpSpPr>
          <p:sp>
            <p:nvSpPr>
              <p:cNvPr id="145" name="Rectangle 144">
                <a:extLst>
                  <a:ext uri="{FF2B5EF4-FFF2-40B4-BE49-F238E27FC236}">
                    <a16:creationId xmlns:a16="http://schemas.microsoft.com/office/drawing/2014/main" id="{85416AC2-A2DF-4EB2-94F6-5A0BAAFB7E92}"/>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6" name="TextBox 145">
                <a:extLst>
                  <a:ext uri="{FF2B5EF4-FFF2-40B4-BE49-F238E27FC236}">
                    <a16:creationId xmlns:a16="http://schemas.microsoft.com/office/drawing/2014/main" id="{42DADBE2-AF41-4330-9F05-938AED93F8B5}"/>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B</a:t>
                </a:r>
              </a:p>
            </p:txBody>
          </p:sp>
        </p:grpSp>
        <p:grpSp>
          <p:nvGrpSpPr>
            <p:cNvPr id="137" name="Group 136">
              <a:extLst>
                <a:ext uri="{FF2B5EF4-FFF2-40B4-BE49-F238E27FC236}">
                  <a16:creationId xmlns:a16="http://schemas.microsoft.com/office/drawing/2014/main" id="{E8EA42AC-E658-4E33-8B9B-6B38F9A6ACBB}"/>
                </a:ext>
              </a:extLst>
            </p:cNvPr>
            <p:cNvGrpSpPr/>
            <p:nvPr/>
          </p:nvGrpSpPr>
          <p:grpSpPr>
            <a:xfrm>
              <a:off x="844227" y="3674431"/>
              <a:ext cx="3147874" cy="1440587"/>
              <a:chOff x="838200" y="2057215"/>
              <a:chExt cx="3147874" cy="1440587"/>
            </a:xfrm>
          </p:grpSpPr>
          <p:sp>
            <p:nvSpPr>
              <p:cNvPr id="143" name="Rectangle 142">
                <a:extLst>
                  <a:ext uri="{FF2B5EF4-FFF2-40B4-BE49-F238E27FC236}">
                    <a16:creationId xmlns:a16="http://schemas.microsoft.com/office/drawing/2014/main" id="{CCE208BC-1517-4B96-A152-EE8C1C1758A8}"/>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4" name="TextBox 143">
                <a:extLst>
                  <a:ext uri="{FF2B5EF4-FFF2-40B4-BE49-F238E27FC236}">
                    <a16:creationId xmlns:a16="http://schemas.microsoft.com/office/drawing/2014/main" id="{8CE44EDD-5F44-4EFF-BC81-7F22264DBA53}"/>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C</a:t>
                </a:r>
              </a:p>
            </p:txBody>
          </p:sp>
        </p:grpSp>
        <p:grpSp>
          <p:nvGrpSpPr>
            <p:cNvPr id="138" name="Group 137">
              <a:extLst>
                <a:ext uri="{FF2B5EF4-FFF2-40B4-BE49-F238E27FC236}">
                  <a16:creationId xmlns:a16="http://schemas.microsoft.com/office/drawing/2014/main" id="{EF8AE247-AC15-45A0-841B-C9D288F09922}"/>
                </a:ext>
              </a:extLst>
            </p:cNvPr>
            <p:cNvGrpSpPr/>
            <p:nvPr/>
          </p:nvGrpSpPr>
          <p:grpSpPr>
            <a:xfrm>
              <a:off x="4222072" y="3674431"/>
              <a:ext cx="3147874" cy="1440587"/>
              <a:chOff x="838200" y="2057215"/>
              <a:chExt cx="3147874" cy="1440587"/>
            </a:xfrm>
          </p:grpSpPr>
          <p:sp>
            <p:nvSpPr>
              <p:cNvPr id="141" name="Rectangle 140">
                <a:extLst>
                  <a:ext uri="{FF2B5EF4-FFF2-40B4-BE49-F238E27FC236}">
                    <a16:creationId xmlns:a16="http://schemas.microsoft.com/office/drawing/2014/main" id="{FF83D587-A15C-4777-A0D0-4EBE65EDFE5C}"/>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2" name="TextBox 141">
                <a:extLst>
                  <a:ext uri="{FF2B5EF4-FFF2-40B4-BE49-F238E27FC236}">
                    <a16:creationId xmlns:a16="http://schemas.microsoft.com/office/drawing/2014/main" id="{190F805E-7C1F-49FC-A68E-49EAE64B2A03}"/>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D</a:t>
                </a:r>
              </a:p>
            </p:txBody>
          </p:sp>
        </p:grpSp>
        <p:sp>
          <p:nvSpPr>
            <p:cNvPr id="139" name="Rectangle 138">
              <a:extLst>
                <a:ext uri="{FF2B5EF4-FFF2-40B4-BE49-F238E27FC236}">
                  <a16:creationId xmlns:a16="http://schemas.microsoft.com/office/drawing/2014/main" id="{256FEEC8-7B2C-45FF-AD5B-B3D7FE0ACACE}"/>
                </a:ext>
              </a:extLst>
            </p:cNvPr>
            <p:cNvSpPr/>
            <p:nvPr/>
          </p:nvSpPr>
          <p:spPr>
            <a:xfrm>
              <a:off x="838200" y="5291647"/>
              <a:ext cx="8697216" cy="406642"/>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t>Infrastructure, DevOps, Culture, Values</a:t>
              </a:r>
            </a:p>
          </p:txBody>
        </p:sp>
        <p:sp>
          <p:nvSpPr>
            <p:cNvPr id="140" name="TextBox 139">
              <a:extLst>
                <a:ext uri="{FF2B5EF4-FFF2-40B4-BE49-F238E27FC236}">
                  <a16:creationId xmlns:a16="http://schemas.microsoft.com/office/drawing/2014/main" id="{9E4AE9C6-3091-4146-AD95-2E2961AD5BA8}"/>
                </a:ext>
              </a:extLst>
            </p:cNvPr>
            <p:cNvSpPr txBox="1"/>
            <p:nvPr/>
          </p:nvSpPr>
          <p:spPr>
            <a:xfrm>
              <a:off x="7505438" y="2777508"/>
              <a:ext cx="1872020" cy="895440"/>
            </a:xfrm>
            <a:prstGeom prst="rect">
              <a:avLst/>
            </a:prstGeom>
            <a:noFill/>
          </p:spPr>
          <p:txBody>
            <a:bodyPr wrap="square" rtlCol="0">
              <a:spAutoFit/>
            </a:bodyPr>
            <a:lstStyle/>
            <a:p>
              <a:pPr algn="ctr"/>
              <a:r>
                <a:rPr lang="en-US" sz="700" dirty="0">
                  <a:solidFill>
                    <a:schemeClr val="accent6">
                      <a:lumMod val="20000"/>
                      <a:lumOff val="80000"/>
                    </a:schemeClr>
                  </a:solidFill>
                </a:rPr>
                <a:t>Customer Support &amp; Service Delivery</a:t>
              </a:r>
            </a:p>
          </p:txBody>
        </p:sp>
      </p:grpSp>
      <p:grpSp>
        <p:nvGrpSpPr>
          <p:cNvPr id="149" name="Group 148">
            <a:extLst>
              <a:ext uri="{FF2B5EF4-FFF2-40B4-BE49-F238E27FC236}">
                <a16:creationId xmlns:a16="http://schemas.microsoft.com/office/drawing/2014/main" id="{615C3C0B-9000-48AD-9FAA-AA606808C0B4}"/>
              </a:ext>
            </a:extLst>
          </p:cNvPr>
          <p:cNvGrpSpPr/>
          <p:nvPr/>
        </p:nvGrpSpPr>
        <p:grpSpPr>
          <a:xfrm>
            <a:off x="5629643" y="1846557"/>
            <a:ext cx="4035641" cy="1919083"/>
            <a:chOff x="838200" y="1562470"/>
            <a:chExt cx="8697216" cy="4135819"/>
          </a:xfrm>
        </p:grpSpPr>
        <p:sp>
          <p:nvSpPr>
            <p:cNvPr id="150" name="Rectangle 149">
              <a:extLst>
                <a:ext uri="{FF2B5EF4-FFF2-40B4-BE49-F238E27FC236}">
                  <a16:creationId xmlns:a16="http://schemas.microsoft.com/office/drawing/2014/main" id="{74A768EC-7295-4C99-960F-07693C6B97D1}"/>
                </a:ext>
              </a:extLst>
            </p:cNvPr>
            <p:cNvSpPr/>
            <p:nvPr/>
          </p:nvSpPr>
          <p:spPr>
            <a:xfrm>
              <a:off x="7499411" y="2050580"/>
              <a:ext cx="2036005" cy="306443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700"/>
            </a:p>
          </p:txBody>
        </p:sp>
        <p:grpSp>
          <p:nvGrpSpPr>
            <p:cNvPr id="151" name="Group 150">
              <a:extLst>
                <a:ext uri="{FF2B5EF4-FFF2-40B4-BE49-F238E27FC236}">
                  <a16:creationId xmlns:a16="http://schemas.microsoft.com/office/drawing/2014/main" id="{27F257F7-94E3-47BB-99F6-C03686D79F32}"/>
                </a:ext>
              </a:extLst>
            </p:cNvPr>
            <p:cNvGrpSpPr/>
            <p:nvPr/>
          </p:nvGrpSpPr>
          <p:grpSpPr>
            <a:xfrm>
              <a:off x="838200" y="2057215"/>
              <a:ext cx="3147874" cy="1440587"/>
              <a:chOff x="838200" y="2057215"/>
              <a:chExt cx="3147874" cy="1440587"/>
            </a:xfrm>
          </p:grpSpPr>
          <p:sp>
            <p:nvSpPr>
              <p:cNvPr id="164" name="Rectangle 163">
                <a:extLst>
                  <a:ext uri="{FF2B5EF4-FFF2-40B4-BE49-F238E27FC236}">
                    <a16:creationId xmlns:a16="http://schemas.microsoft.com/office/drawing/2014/main" id="{48D4B36F-8665-4AB0-BFD4-69D0FB63736F}"/>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5" name="TextBox 164">
                <a:extLst>
                  <a:ext uri="{FF2B5EF4-FFF2-40B4-BE49-F238E27FC236}">
                    <a16:creationId xmlns:a16="http://schemas.microsoft.com/office/drawing/2014/main" id="{668A6780-954B-4F85-B4EC-AD4D2F77BA9F}"/>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A</a:t>
                </a:r>
              </a:p>
            </p:txBody>
          </p:sp>
        </p:grpSp>
        <p:sp>
          <p:nvSpPr>
            <p:cNvPr id="152" name="Rectangle 151">
              <a:extLst>
                <a:ext uri="{FF2B5EF4-FFF2-40B4-BE49-F238E27FC236}">
                  <a16:creationId xmlns:a16="http://schemas.microsoft.com/office/drawing/2014/main" id="{EDC06C65-B6FE-4652-A7B3-6113383291B4}"/>
                </a:ext>
              </a:extLst>
            </p:cNvPr>
            <p:cNvSpPr/>
            <p:nvPr/>
          </p:nvSpPr>
          <p:spPr>
            <a:xfrm>
              <a:off x="838200" y="1562470"/>
              <a:ext cx="8697216" cy="406642"/>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t>Company Strategy &amp; Objectives</a:t>
              </a:r>
            </a:p>
          </p:txBody>
        </p:sp>
        <p:grpSp>
          <p:nvGrpSpPr>
            <p:cNvPr id="153" name="Group 152">
              <a:extLst>
                <a:ext uri="{FF2B5EF4-FFF2-40B4-BE49-F238E27FC236}">
                  <a16:creationId xmlns:a16="http://schemas.microsoft.com/office/drawing/2014/main" id="{0AD86565-5621-4C75-9365-4D2687E19651}"/>
                </a:ext>
              </a:extLst>
            </p:cNvPr>
            <p:cNvGrpSpPr/>
            <p:nvPr/>
          </p:nvGrpSpPr>
          <p:grpSpPr>
            <a:xfrm>
              <a:off x="4222072" y="2057215"/>
              <a:ext cx="3147874" cy="1440587"/>
              <a:chOff x="838200" y="2057215"/>
              <a:chExt cx="3147874" cy="1440587"/>
            </a:xfrm>
          </p:grpSpPr>
          <p:sp>
            <p:nvSpPr>
              <p:cNvPr id="162" name="Rectangle 161">
                <a:extLst>
                  <a:ext uri="{FF2B5EF4-FFF2-40B4-BE49-F238E27FC236}">
                    <a16:creationId xmlns:a16="http://schemas.microsoft.com/office/drawing/2014/main" id="{861D6EA8-5DB2-4A5B-A64E-8FDE402BE19C}"/>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3" name="TextBox 162">
                <a:extLst>
                  <a:ext uri="{FF2B5EF4-FFF2-40B4-BE49-F238E27FC236}">
                    <a16:creationId xmlns:a16="http://schemas.microsoft.com/office/drawing/2014/main" id="{E82448BA-E503-4005-9BD9-02029D3EF3B8}"/>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B</a:t>
                </a:r>
              </a:p>
            </p:txBody>
          </p:sp>
        </p:grpSp>
        <p:grpSp>
          <p:nvGrpSpPr>
            <p:cNvPr id="154" name="Group 153">
              <a:extLst>
                <a:ext uri="{FF2B5EF4-FFF2-40B4-BE49-F238E27FC236}">
                  <a16:creationId xmlns:a16="http://schemas.microsoft.com/office/drawing/2014/main" id="{554E05E1-1EE9-450F-BB1B-1674ABC1BDFB}"/>
                </a:ext>
              </a:extLst>
            </p:cNvPr>
            <p:cNvGrpSpPr/>
            <p:nvPr/>
          </p:nvGrpSpPr>
          <p:grpSpPr>
            <a:xfrm>
              <a:off x="844227" y="3674431"/>
              <a:ext cx="3147874" cy="1440587"/>
              <a:chOff x="838200" y="2057215"/>
              <a:chExt cx="3147874" cy="1440587"/>
            </a:xfrm>
          </p:grpSpPr>
          <p:sp>
            <p:nvSpPr>
              <p:cNvPr id="160" name="Rectangle 159">
                <a:extLst>
                  <a:ext uri="{FF2B5EF4-FFF2-40B4-BE49-F238E27FC236}">
                    <a16:creationId xmlns:a16="http://schemas.microsoft.com/office/drawing/2014/main" id="{97372759-17AC-4CDC-B591-A7CA38DF6BD5}"/>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1" name="TextBox 160">
                <a:extLst>
                  <a:ext uri="{FF2B5EF4-FFF2-40B4-BE49-F238E27FC236}">
                    <a16:creationId xmlns:a16="http://schemas.microsoft.com/office/drawing/2014/main" id="{062E02B0-597E-4144-A901-F828DDF0DFC6}"/>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C</a:t>
                </a:r>
              </a:p>
            </p:txBody>
          </p:sp>
        </p:grpSp>
        <p:grpSp>
          <p:nvGrpSpPr>
            <p:cNvPr id="155" name="Group 154">
              <a:extLst>
                <a:ext uri="{FF2B5EF4-FFF2-40B4-BE49-F238E27FC236}">
                  <a16:creationId xmlns:a16="http://schemas.microsoft.com/office/drawing/2014/main" id="{A785F35C-16B6-4C94-A0F5-EF11CEB49657}"/>
                </a:ext>
              </a:extLst>
            </p:cNvPr>
            <p:cNvGrpSpPr/>
            <p:nvPr/>
          </p:nvGrpSpPr>
          <p:grpSpPr>
            <a:xfrm>
              <a:off x="4222072" y="3674431"/>
              <a:ext cx="3147874" cy="1440587"/>
              <a:chOff x="838200" y="2057215"/>
              <a:chExt cx="3147874" cy="1440587"/>
            </a:xfrm>
          </p:grpSpPr>
          <p:sp>
            <p:nvSpPr>
              <p:cNvPr id="158" name="Rectangle 157">
                <a:extLst>
                  <a:ext uri="{FF2B5EF4-FFF2-40B4-BE49-F238E27FC236}">
                    <a16:creationId xmlns:a16="http://schemas.microsoft.com/office/drawing/2014/main" id="{F6C578FF-8441-4842-90AF-9B135C25291D}"/>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9" name="TextBox 158">
                <a:extLst>
                  <a:ext uri="{FF2B5EF4-FFF2-40B4-BE49-F238E27FC236}">
                    <a16:creationId xmlns:a16="http://schemas.microsoft.com/office/drawing/2014/main" id="{7D2E3702-072F-41DE-BBCA-4B3E6E5D5688}"/>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D</a:t>
                </a:r>
              </a:p>
            </p:txBody>
          </p:sp>
        </p:grpSp>
        <p:sp>
          <p:nvSpPr>
            <p:cNvPr id="156" name="Rectangle 155">
              <a:extLst>
                <a:ext uri="{FF2B5EF4-FFF2-40B4-BE49-F238E27FC236}">
                  <a16:creationId xmlns:a16="http://schemas.microsoft.com/office/drawing/2014/main" id="{3F08FE6E-0CBE-4DFB-A983-16F2CD4B02D1}"/>
                </a:ext>
              </a:extLst>
            </p:cNvPr>
            <p:cNvSpPr/>
            <p:nvPr/>
          </p:nvSpPr>
          <p:spPr>
            <a:xfrm>
              <a:off x="838200" y="5291647"/>
              <a:ext cx="8697216" cy="406642"/>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t>Infrastructure, DevOps, Culture, Values</a:t>
              </a:r>
            </a:p>
          </p:txBody>
        </p:sp>
        <p:sp>
          <p:nvSpPr>
            <p:cNvPr id="157" name="TextBox 156">
              <a:extLst>
                <a:ext uri="{FF2B5EF4-FFF2-40B4-BE49-F238E27FC236}">
                  <a16:creationId xmlns:a16="http://schemas.microsoft.com/office/drawing/2014/main" id="{D2C0C993-8C20-44B6-A61F-523A6BD2BA96}"/>
                </a:ext>
              </a:extLst>
            </p:cNvPr>
            <p:cNvSpPr txBox="1"/>
            <p:nvPr/>
          </p:nvSpPr>
          <p:spPr>
            <a:xfrm>
              <a:off x="7505438" y="2777508"/>
              <a:ext cx="1872020" cy="895440"/>
            </a:xfrm>
            <a:prstGeom prst="rect">
              <a:avLst/>
            </a:prstGeom>
            <a:noFill/>
          </p:spPr>
          <p:txBody>
            <a:bodyPr wrap="square" rtlCol="0">
              <a:spAutoFit/>
            </a:bodyPr>
            <a:lstStyle/>
            <a:p>
              <a:pPr algn="ctr"/>
              <a:r>
                <a:rPr lang="en-US" sz="700" dirty="0">
                  <a:solidFill>
                    <a:schemeClr val="accent6">
                      <a:lumMod val="20000"/>
                      <a:lumOff val="80000"/>
                    </a:schemeClr>
                  </a:solidFill>
                </a:rPr>
                <a:t>Customer Support &amp; Service Delivery</a:t>
              </a:r>
            </a:p>
          </p:txBody>
        </p:sp>
      </p:grpSp>
      <p:sp>
        <p:nvSpPr>
          <p:cNvPr id="166" name="TextBox 165">
            <a:extLst>
              <a:ext uri="{FF2B5EF4-FFF2-40B4-BE49-F238E27FC236}">
                <a16:creationId xmlns:a16="http://schemas.microsoft.com/office/drawing/2014/main" id="{CC219D2A-B0DC-46BF-9F14-43C2AE4A6955}"/>
              </a:ext>
            </a:extLst>
          </p:cNvPr>
          <p:cNvSpPr txBox="1"/>
          <p:nvPr/>
        </p:nvSpPr>
        <p:spPr>
          <a:xfrm>
            <a:off x="812935" y="1428653"/>
            <a:ext cx="1669001" cy="369332"/>
          </a:xfrm>
          <a:prstGeom prst="rect">
            <a:avLst/>
          </a:prstGeom>
          <a:noFill/>
        </p:spPr>
        <p:txBody>
          <a:bodyPr wrap="square" rtlCol="0">
            <a:spAutoFit/>
          </a:bodyPr>
          <a:lstStyle/>
          <a:p>
            <a:r>
              <a:rPr lang="en-US" dirty="0">
                <a:solidFill>
                  <a:srgbClr val="FFFFFF"/>
                </a:solidFill>
              </a:rPr>
              <a:t>Company 1</a:t>
            </a:r>
          </a:p>
        </p:txBody>
      </p:sp>
      <p:grpSp>
        <p:nvGrpSpPr>
          <p:cNvPr id="167" name="Group 166">
            <a:extLst>
              <a:ext uri="{FF2B5EF4-FFF2-40B4-BE49-F238E27FC236}">
                <a16:creationId xmlns:a16="http://schemas.microsoft.com/office/drawing/2014/main" id="{4DA1D665-B534-424F-9551-25541A05FC94}"/>
              </a:ext>
            </a:extLst>
          </p:cNvPr>
          <p:cNvGrpSpPr/>
          <p:nvPr/>
        </p:nvGrpSpPr>
        <p:grpSpPr>
          <a:xfrm>
            <a:off x="3857177" y="4338927"/>
            <a:ext cx="4035641" cy="1919083"/>
            <a:chOff x="838200" y="1562470"/>
            <a:chExt cx="8697216" cy="4135819"/>
          </a:xfrm>
        </p:grpSpPr>
        <p:sp>
          <p:nvSpPr>
            <p:cNvPr id="168" name="Rectangle 167">
              <a:extLst>
                <a:ext uri="{FF2B5EF4-FFF2-40B4-BE49-F238E27FC236}">
                  <a16:creationId xmlns:a16="http://schemas.microsoft.com/office/drawing/2014/main" id="{667D0877-612C-4EA1-96BC-7AB9E993728F}"/>
                </a:ext>
              </a:extLst>
            </p:cNvPr>
            <p:cNvSpPr/>
            <p:nvPr/>
          </p:nvSpPr>
          <p:spPr>
            <a:xfrm>
              <a:off x="7499411" y="2050580"/>
              <a:ext cx="2036005" cy="306443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700"/>
            </a:p>
          </p:txBody>
        </p:sp>
        <p:grpSp>
          <p:nvGrpSpPr>
            <p:cNvPr id="169" name="Group 168">
              <a:extLst>
                <a:ext uri="{FF2B5EF4-FFF2-40B4-BE49-F238E27FC236}">
                  <a16:creationId xmlns:a16="http://schemas.microsoft.com/office/drawing/2014/main" id="{EAD7232F-6247-48B2-854B-ED7FDF5DD6C2}"/>
                </a:ext>
              </a:extLst>
            </p:cNvPr>
            <p:cNvGrpSpPr/>
            <p:nvPr/>
          </p:nvGrpSpPr>
          <p:grpSpPr>
            <a:xfrm>
              <a:off x="838200" y="2057215"/>
              <a:ext cx="3147874" cy="1440587"/>
              <a:chOff x="838200" y="2057215"/>
              <a:chExt cx="3147874" cy="1440587"/>
            </a:xfrm>
          </p:grpSpPr>
          <p:sp>
            <p:nvSpPr>
              <p:cNvPr id="182" name="Rectangle 181">
                <a:extLst>
                  <a:ext uri="{FF2B5EF4-FFF2-40B4-BE49-F238E27FC236}">
                    <a16:creationId xmlns:a16="http://schemas.microsoft.com/office/drawing/2014/main" id="{04BB6D81-2270-4A79-A140-EA40AD225092}"/>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83" name="TextBox 182">
                <a:extLst>
                  <a:ext uri="{FF2B5EF4-FFF2-40B4-BE49-F238E27FC236}">
                    <a16:creationId xmlns:a16="http://schemas.microsoft.com/office/drawing/2014/main" id="{3ADFEA00-D580-4755-AEFD-0D9BF4826A07}"/>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A</a:t>
                </a:r>
              </a:p>
            </p:txBody>
          </p:sp>
        </p:grpSp>
        <p:sp>
          <p:nvSpPr>
            <p:cNvPr id="170" name="Rectangle 169">
              <a:extLst>
                <a:ext uri="{FF2B5EF4-FFF2-40B4-BE49-F238E27FC236}">
                  <a16:creationId xmlns:a16="http://schemas.microsoft.com/office/drawing/2014/main" id="{F7A1A867-977E-4D34-8C05-7C71E3860025}"/>
                </a:ext>
              </a:extLst>
            </p:cNvPr>
            <p:cNvSpPr/>
            <p:nvPr/>
          </p:nvSpPr>
          <p:spPr>
            <a:xfrm>
              <a:off x="838200" y="1562470"/>
              <a:ext cx="8697216" cy="406642"/>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t>Company Strategy &amp; Objectives</a:t>
              </a:r>
            </a:p>
          </p:txBody>
        </p:sp>
        <p:grpSp>
          <p:nvGrpSpPr>
            <p:cNvPr id="171" name="Group 170">
              <a:extLst>
                <a:ext uri="{FF2B5EF4-FFF2-40B4-BE49-F238E27FC236}">
                  <a16:creationId xmlns:a16="http://schemas.microsoft.com/office/drawing/2014/main" id="{0C7319B5-1755-481E-B877-DE5F618C96B3}"/>
                </a:ext>
              </a:extLst>
            </p:cNvPr>
            <p:cNvGrpSpPr/>
            <p:nvPr/>
          </p:nvGrpSpPr>
          <p:grpSpPr>
            <a:xfrm>
              <a:off x="4222072" y="2057215"/>
              <a:ext cx="3147874" cy="1440587"/>
              <a:chOff x="838200" y="2057215"/>
              <a:chExt cx="3147874" cy="1440587"/>
            </a:xfrm>
          </p:grpSpPr>
          <p:sp>
            <p:nvSpPr>
              <p:cNvPr id="180" name="Rectangle 179">
                <a:extLst>
                  <a:ext uri="{FF2B5EF4-FFF2-40B4-BE49-F238E27FC236}">
                    <a16:creationId xmlns:a16="http://schemas.microsoft.com/office/drawing/2014/main" id="{8B8B0AF9-470D-44A9-BAC9-2D6477E04C6F}"/>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81" name="TextBox 180">
                <a:extLst>
                  <a:ext uri="{FF2B5EF4-FFF2-40B4-BE49-F238E27FC236}">
                    <a16:creationId xmlns:a16="http://schemas.microsoft.com/office/drawing/2014/main" id="{C5527CDE-D8F6-4255-9E5F-C7C61E360D69}"/>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B</a:t>
                </a:r>
              </a:p>
            </p:txBody>
          </p:sp>
        </p:grpSp>
        <p:grpSp>
          <p:nvGrpSpPr>
            <p:cNvPr id="172" name="Group 171">
              <a:extLst>
                <a:ext uri="{FF2B5EF4-FFF2-40B4-BE49-F238E27FC236}">
                  <a16:creationId xmlns:a16="http://schemas.microsoft.com/office/drawing/2014/main" id="{64A6ECD5-5B4A-47F3-A27E-4D307DB75A95}"/>
                </a:ext>
              </a:extLst>
            </p:cNvPr>
            <p:cNvGrpSpPr/>
            <p:nvPr/>
          </p:nvGrpSpPr>
          <p:grpSpPr>
            <a:xfrm>
              <a:off x="844227" y="3674431"/>
              <a:ext cx="3147874" cy="1440587"/>
              <a:chOff x="838200" y="2057215"/>
              <a:chExt cx="3147874" cy="1440587"/>
            </a:xfrm>
          </p:grpSpPr>
          <p:sp>
            <p:nvSpPr>
              <p:cNvPr id="178" name="Rectangle 177">
                <a:extLst>
                  <a:ext uri="{FF2B5EF4-FFF2-40B4-BE49-F238E27FC236}">
                    <a16:creationId xmlns:a16="http://schemas.microsoft.com/office/drawing/2014/main" id="{60B219E3-A3D1-466A-90B2-A7E02CF343C9}"/>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79" name="TextBox 178">
                <a:extLst>
                  <a:ext uri="{FF2B5EF4-FFF2-40B4-BE49-F238E27FC236}">
                    <a16:creationId xmlns:a16="http://schemas.microsoft.com/office/drawing/2014/main" id="{52C0250F-5B14-4381-9157-04237397FCAD}"/>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C</a:t>
                </a:r>
              </a:p>
            </p:txBody>
          </p:sp>
        </p:grpSp>
        <p:grpSp>
          <p:nvGrpSpPr>
            <p:cNvPr id="173" name="Group 172">
              <a:extLst>
                <a:ext uri="{FF2B5EF4-FFF2-40B4-BE49-F238E27FC236}">
                  <a16:creationId xmlns:a16="http://schemas.microsoft.com/office/drawing/2014/main" id="{546009B4-98B7-4EA8-85C7-2DE49CDB9320}"/>
                </a:ext>
              </a:extLst>
            </p:cNvPr>
            <p:cNvGrpSpPr/>
            <p:nvPr/>
          </p:nvGrpSpPr>
          <p:grpSpPr>
            <a:xfrm>
              <a:off x="4222072" y="3674431"/>
              <a:ext cx="3147874" cy="1440587"/>
              <a:chOff x="838200" y="2057215"/>
              <a:chExt cx="3147874" cy="1440587"/>
            </a:xfrm>
          </p:grpSpPr>
          <p:sp>
            <p:nvSpPr>
              <p:cNvPr id="176" name="Rectangle 175">
                <a:extLst>
                  <a:ext uri="{FF2B5EF4-FFF2-40B4-BE49-F238E27FC236}">
                    <a16:creationId xmlns:a16="http://schemas.microsoft.com/office/drawing/2014/main" id="{9525C379-6C82-462F-AAE1-68B3F36DDA60}"/>
                  </a:ext>
                </a:extLst>
              </p:cNvPr>
              <p:cNvSpPr/>
              <p:nvPr/>
            </p:nvSpPr>
            <p:spPr>
              <a:xfrm>
                <a:off x="838200" y="2057215"/>
                <a:ext cx="3147874" cy="14405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77" name="TextBox 176">
                <a:extLst>
                  <a:ext uri="{FF2B5EF4-FFF2-40B4-BE49-F238E27FC236}">
                    <a16:creationId xmlns:a16="http://schemas.microsoft.com/office/drawing/2014/main" id="{C865E16F-E79F-4D69-AA74-7E12C910C7AD}"/>
                  </a:ext>
                </a:extLst>
              </p:cNvPr>
              <p:cNvSpPr txBox="1"/>
              <p:nvPr/>
            </p:nvSpPr>
            <p:spPr>
              <a:xfrm>
                <a:off x="898340" y="2109806"/>
                <a:ext cx="1319904" cy="431139"/>
              </a:xfrm>
              <a:prstGeom prst="rect">
                <a:avLst/>
              </a:prstGeom>
              <a:noFill/>
            </p:spPr>
            <p:txBody>
              <a:bodyPr wrap="square" rtlCol="0">
                <a:spAutoFit/>
              </a:bodyPr>
              <a:lstStyle/>
              <a:p>
                <a:r>
                  <a:rPr lang="en-US" sz="700" dirty="0">
                    <a:solidFill>
                      <a:schemeClr val="accent5">
                        <a:lumMod val="40000"/>
                        <a:lumOff val="60000"/>
                      </a:schemeClr>
                    </a:solidFill>
                  </a:rPr>
                  <a:t>Product D</a:t>
                </a:r>
              </a:p>
            </p:txBody>
          </p:sp>
        </p:grpSp>
        <p:sp>
          <p:nvSpPr>
            <p:cNvPr id="174" name="Rectangle 173">
              <a:extLst>
                <a:ext uri="{FF2B5EF4-FFF2-40B4-BE49-F238E27FC236}">
                  <a16:creationId xmlns:a16="http://schemas.microsoft.com/office/drawing/2014/main" id="{9224C684-1913-4329-A205-5C02B742A881}"/>
                </a:ext>
              </a:extLst>
            </p:cNvPr>
            <p:cNvSpPr/>
            <p:nvPr/>
          </p:nvSpPr>
          <p:spPr>
            <a:xfrm>
              <a:off x="838200" y="5291647"/>
              <a:ext cx="8697216" cy="406642"/>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dirty="0"/>
                <a:t>Infrastructure, DevOps, Culture, Values</a:t>
              </a:r>
            </a:p>
          </p:txBody>
        </p:sp>
        <p:sp>
          <p:nvSpPr>
            <p:cNvPr id="175" name="TextBox 174">
              <a:extLst>
                <a:ext uri="{FF2B5EF4-FFF2-40B4-BE49-F238E27FC236}">
                  <a16:creationId xmlns:a16="http://schemas.microsoft.com/office/drawing/2014/main" id="{4CDFFB3D-6198-44FE-872E-97ECADB84821}"/>
                </a:ext>
              </a:extLst>
            </p:cNvPr>
            <p:cNvSpPr txBox="1"/>
            <p:nvPr/>
          </p:nvSpPr>
          <p:spPr>
            <a:xfrm>
              <a:off x="7505438" y="2777508"/>
              <a:ext cx="1872020" cy="895440"/>
            </a:xfrm>
            <a:prstGeom prst="rect">
              <a:avLst/>
            </a:prstGeom>
            <a:noFill/>
          </p:spPr>
          <p:txBody>
            <a:bodyPr wrap="square" rtlCol="0">
              <a:spAutoFit/>
            </a:bodyPr>
            <a:lstStyle/>
            <a:p>
              <a:pPr algn="ctr"/>
              <a:r>
                <a:rPr lang="en-US" sz="700" dirty="0">
                  <a:solidFill>
                    <a:schemeClr val="accent6">
                      <a:lumMod val="20000"/>
                      <a:lumOff val="80000"/>
                    </a:schemeClr>
                  </a:solidFill>
                </a:rPr>
                <a:t>Customer Support &amp; Service Delivery</a:t>
              </a:r>
            </a:p>
          </p:txBody>
        </p:sp>
      </p:grpSp>
      <p:sp>
        <p:nvSpPr>
          <p:cNvPr id="184" name="Arrow: Right 183">
            <a:extLst>
              <a:ext uri="{FF2B5EF4-FFF2-40B4-BE49-F238E27FC236}">
                <a16:creationId xmlns:a16="http://schemas.microsoft.com/office/drawing/2014/main" id="{6A076358-91CF-4BD6-AEBF-FAEEB70B21FE}"/>
              </a:ext>
            </a:extLst>
          </p:cNvPr>
          <p:cNvSpPr/>
          <p:nvPr/>
        </p:nvSpPr>
        <p:spPr>
          <a:xfrm>
            <a:off x="5069150" y="2523060"/>
            <a:ext cx="362208" cy="319004"/>
          </a:xfrm>
          <a:prstGeom prst="rightArrow">
            <a:avLst/>
          </a:prstGeom>
          <a:no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8D7543F4-5C3B-44ED-B8EB-1EA9F52887C2}"/>
              </a:ext>
            </a:extLst>
          </p:cNvPr>
          <p:cNvSpPr txBox="1"/>
          <p:nvPr/>
        </p:nvSpPr>
        <p:spPr>
          <a:xfrm>
            <a:off x="5574744" y="1465054"/>
            <a:ext cx="1669001" cy="369332"/>
          </a:xfrm>
          <a:prstGeom prst="rect">
            <a:avLst/>
          </a:prstGeom>
          <a:noFill/>
        </p:spPr>
        <p:txBody>
          <a:bodyPr wrap="square" rtlCol="0">
            <a:spAutoFit/>
          </a:bodyPr>
          <a:lstStyle/>
          <a:p>
            <a:r>
              <a:rPr lang="en-US" dirty="0">
                <a:solidFill>
                  <a:srgbClr val="FFFFFF"/>
                </a:solidFill>
              </a:rPr>
              <a:t>Company 2</a:t>
            </a:r>
          </a:p>
        </p:txBody>
      </p:sp>
      <p:sp>
        <p:nvSpPr>
          <p:cNvPr id="186" name="TextBox 185">
            <a:extLst>
              <a:ext uri="{FF2B5EF4-FFF2-40B4-BE49-F238E27FC236}">
                <a16:creationId xmlns:a16="http://schemas.microsoft.com/office/drawing/2014/main" id="{971C5F08-CD3C-47E7-9F0C-9066111A9939}"/>
              </a:ext>
            </a:extLst>
          </p:cNvPr>
          <p:cNvSpPr txBox="1"/>
          <p:nvPr/>
        </p:nvSpPr>
        <p:spPr>
          <a:xfrm>
            <a:off x="3857177" y="3928004"/>
            <a:ext cx="2792198" cy="369332"/>
          </a:xfrm>
          <a:prstGeom prst="rect">
            <a:avLst/>
          </a:prstGeom>
          <a:noFill/>
        </p:spPr>
        <p:txBody>
          <a:bodyPr wrap="square" rtlCol="0">
            <a:spAutoFit/>
          </a:bodyPr>
          <a:lstStyle/>
          <a:p>
            <a:r>
              <a:rPr lang="en-US" dirty="0">
                <a:solidFill>
                  <a:srgbClr val="FFFFFF"/>
                </a:solidFill>
              </a:rPr>
              <a:t>Outsourced Supplier</a:t>
            </a:r>
          </a:p>
        </p:txBody>
      </p:sp>
      <p:cxnSp>
        <p:nvCxnSpPr>
          <p:cNvPr id="188" name="Straight Arrow Connector 187">
            <a:extLst>
              <a:ext uri="{FF2B5EF4-FFF2-40B4-BE49-F238E27FC236}">
                <a16:creationId xmlns:a16="http://schemas.microsoft.com/office/drawing/2014/main" id="{739B8522-DD77-4CA8-B98B-04DDEBFA83C4}"/>
              </a:ext>
            </a:extLst>
          </p:cNvPr>
          <p:cNvCxnSpPr>
            <a:cxnSpLocks/>
          </p:cNvCxnSpPr>
          <p:nvPr/>
        </p:nvCxnSpPr>
        <p:spPr>
          <a:xfrm flipV="1">
            <a:off x="6300708" y="3042119"/>
            <a:ext cx="1840115" cy="2501248"/>
          </a:xfrm>
          <a:prstGeom prst="straightConnector1">
            <a:avLst/>
          </a:prstGeom>
          <a:ln w="57150">
            <a:solidFill>
              <a:srgbClr val="FDCB26"/>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376E044-9E12-4CD5-93ED-CBE258DB1703}"/>
              </a:ext>
            </a:extLst>
          </p:cNvPr>
          <p:cNvCxnSpPr>
            <a:cxnSpLocks/>
          </p:cNvCxnSpPr>
          <p:nvPr/>
        </p:nvCxnSpPr>
        <p:spPr>
          <a:xfrm flipV="1">
            <a:off x="4497539" y="3136073"/>
            <a:ext cx="2258545" cy="2501248"/>
          </a:xfrm>
          <a:prstGeom prst="straightConnector1">
            <a:avLst/>
          </a:prstGeom>
          <a:ln w="57150">
            <a:solidFill>
              <a:srgbClr val="FDCB26"/>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59B8E06A-9D81-4A9E-B9A5-647D77793F54}"/>
              </a:ext>
            </a:extLst>
          </p:cNvPr>
          <p:cNvCxnSpPr/>
          <p:nvPr/>
        </p:nvCxnSpPr>
        <p:spPr>
          <a:xfrm>
            <a:off x="3244769" y="2300584"/>
            <a:ext cx="4446897" cy="218489"/>
          </a:xfrm>
          <a:prstGeom prst="straightConnector1">
            <a:avLst/>
          </a:prstGeom>
          <a:ln w="57150">
            <a:solidFill>
              <a:srgbClr val="FDCB26"/>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ED34D604-DEAF-4F26-92C8-B420DA71A1F1}"/>
              </a:ext>
            </a:extLst>
          </p:cNvPr>
          <p:cNvCxnSpPr>
            <a:cxnSpLocks/>
          </p:cNvCxnSpPr>
          <p:nvPr/>
        </p:nvCxnSpPr>
        <p:spPr>
          <a:xfrm>
            <a:off x="1837678" y="3160450"/>
            <a:ext cx="4230029" cy="0"/>
          </a:xfrm>
          <a:prstGeom prst="straightConnector1">
            <a:avLst/>
          </a:prstGeom>
          <a:ln w="57150">
            <a:solidFill>
              <a:srgbClr val="FDCB26"/>
            </a:solidFill>
            <a:tailEnd type="triangle"/>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6B17AEF2-3267-4948-A094-2F1D9D4B33DB}"/>
              </a:ext>
            </a:extLst>
          </p:cNvPr>
          <p:cNvGrpSpPr/>
          <p:nvPr/>
        </p:nvGrpSpPr>
        <p:grpSpPr>
          <a:xfrm>
            <a:off x="774732" y="4176202"/>
            <a:ext cx="2470037" cy="950398"/>
            <a:chOff x="3614737" y="39687"/>
            <a:chExt cx="3286125" cy="1971675"/>
          </a:xfrm>
          <a:scene3d>
            <a:camera prst="orthographicFront"/>
            <a:lightRig rig="flat" dir="t"/>
          </a:scene3d>
        </p:grpSpPr>
        <p:sp>
          <p:nvSpPr>
            <p:cNvPr id="201" name="Rectangle 200">
              <a:extLst>
                <a:ext uri="{FF2B5EF4-FFF2-40B4-BE49-F238E27FC236}">
                  <a16:creationId xmlns:a16="http://schemas.microsoft.com/office/drawing/2014/main" id="{AF47A082-11FC-4635-B573-F58BA60FD063}"/>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202" name="TextBox 201">
              <a:extLst>
                <a:ext uri="{FF2B5EF4-FFF2-40B4-BE49-F238E27FC236}">
                  <a16:creationId xmlns:a16="http://schemas.microsoft.com/office/drawing/2014/main" id="{FA218F14-EB23-48FF-9726-B33D321ED3B4}"/>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000" kern="1200" dirty="0"/>
                <a:t>Industry Regulators</a:t>
              </a:r>
            </a:p>
          </p:txBody>
        </p:sp>
      </p:grpSp>
      <p:grpSp>
        <p:nvGrpSpPr>
          <p:cNvPr id="203" name="Group 202">
            <a:extLst>
              <a:ext uri="{FF2B5EF4-FFF2-40B4-BE49-F238E27FC236}">
                <a16:creationId xmlns:a16="http://schemas.microsoft.com/office/drawing/2014/main" id="{43FA228E-E876-4705-B5E2-4DD6A9A5655A}"/>
              </a:ext>
            </a:extLst>
          </p:cNvPr>
          <p:cNvGrpSpPr/>
          <p:nvPr/>
        </p:nvGrpSpPr>
        <p:grpSpPr>
          <a:xfrm>
            <a:off x="8452544" y="4239713"/>
            <a:ext cx="2901255" cy="894869"/>
            <a:chOff x="7229475" y="39687"/>
            <a:chExt cx="3286125" cy="1971675"/>
          </a:xfrm>
          <a:scene3d>
            <a:camera prst="orthographicFront"/>
            <a:lightRig rig="flat" dir="t"/>
          </a:scene3d>
        </p:grpSpPr>
        <p:sp>
          <p:nvSpPr>
            <p:cNvPr id="204" name="Rectangle 203">
              <a:extLst>
                <a:ext uri="{FF2B5EF4-FFF2-40B4-BE49-F238E27FC236}">
                  <a16:creationId xmlns:a16="http://schemas.microsoft.com/office/drawing/2014/main" id="{5229438F-62F2-47B3-9A71-093A10032D0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205" name="TextBox 204">
              <a:extLst>
                <a:ext uri="{FF2B5EF4-FFF2-40B4-BE49-F238E27FC236}">
                  <a16:creationId xmlns:a16="http://schemas.microsoft.com/office/drawing/2014/main" id="{7924DEB8-32C4-4FC0-8533-DC3D166FAE9E}"/>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000" dirty="0"/>
                <a:t>Other Suppliers</a:t>
              </a:r>
            </a:p>
          </p:txBody>
        </p:sp>
      </p:grpSp>
      <p:grpSp>
        <p:nvGrpSpPr>
          <p:cNvPr id="206" name="Group 205">
            <a:extLst>
              <a:ext uri="{FF2B5EF4-FFF2-40B4-BE49-F238E27FC236}">
                <a16:creationId xmlns:a16="http://schemas.microsoft.com/office/drawing/2014/main" id="{D854A91E-F5E2-40FA-9C2B-FCC00C9ABCEF}"/>
              </a:ext>
            </a:extLst>
          </p:cNvPr>
          <p:cNvGrpSpPr/>
          <p:nvPr/>
        </p:nvGrpSpPr>
        <p:grpSpPr>
          <a:xfrm>
            <a:off x="812935" y="5287603"/>
            <a:ext cx="2470037" cy="950398"/>
            <a:chOff x="3614737" y="39687"/>
            <a:chExt cx="3286125" cy="1971675"/>
          </a:xfrm>
          <a:scene3d>
            <a:camera prst="orthographicFront"/>
            <a:lightRig rig="flat" dir="t"/>
          </a:scene3d>
        </p:grpSpPr>
        <p:sp>
          <p:nvSpPr>
            <p:cNvPr id="207" name="Rectangle 206">
              <a:extLst>
                <a:ext uri="{FF2B5EF4-FFF2-40B4-BE49-F238E27FC236}">
                  <a16:creationId xmlns:a16="http://schemas.microsoft.com/office/drawing/2014/main" id="{B7C75611-7277-41FE-839A-5BB7995E76E7}"/>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208" name="TextBox 207">
              <a:extLst>
                <a:ext uri="{FF2B5EF4-FFF2-40B4-BE49-F238E27FC236}">
                  <a16:creationId xmlns:a16="http://schemas.microsoft.com/office/drawing/2014/main" id="{228D54D6-B43E-4950-AD9F-AB3C379560C8}"/>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000" kern="1200" dirty="0"/>
                <a:t>Data Privacy Authorities</a:t>
              </a:r>
            </a:p>
          </p:txBody>
        </p:sp>
      </p:grpSp>
      <p:grpSp>
        <p:nvGrpSpPr>
          <p:cNvPr id="209" name="Group 208">
            <a:extLst>
              <a:ext uri="{FF2B5EF4-FFF2-40B4-BE49-F238E27FC236}">
                <a16:creationId xmlns:a16="http://schemas.microsoft.com/office/drawing/2014/main" id="{E5C79D47-BA24-4E88-A0AB-3BC3F4014054}"/>
              </a:ext>
            </a:extLst>
          </p:cNvPr>
          <p:cNvGrpSpPr/>
          <p:nvPr/>
        </p:nvGrpSpPr>
        <p:grpSpPr>
          <a:xfrm>
            <a:off x="8453724" y="5297088"/>
            <a:ext cx="2901255" cy="894869"/>
            <a:chOff x="7229475" y="39687"/>
            <a:chExt cx="3286125" cy="1971675"/>
          </a:xfrm>
          <a:scene3d>
            <a:camera prst="orthographicFront"/>
            <a:lightRig rig="flat" dir="t"/>
          </a:scene3d>
        </p:grpSpPr>
        <p:sp>
          <p:nvSpPr>
            <p:cNvPr id="210" name="Rectangle 209">
              <a:extLst>
                <a:ext uri="{FF2B5EF4-FFF2-40B4-BE49-F238E27FC236}">
                  <a16:creationId xmlns:a16="http://schemas.microsoft.com/office/drawing/2014/main" id="{AB2FB468-42AE-4AC1-A7DC-1F9103F3A364}"/>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211" name="TextBox 210">
              <a:extLst>
                <a:ext uri="{FF2B5EF4-FFF2-40B4-BE49-F238E27FC236}">
                  <a16:creationId xmlns:a16="http://schemas.microsoft.com/office/drawing/2014/main" id="{FA20FA57-52E2-422D-B58C-90321992EAF9}"/>
                </a:ext>
              </a:extLst>
            </p:cNvPr>
            <p:cNvSpPr txBox="1"/>
            <p:nvPr/>
          </p:nvSpPr>
          <p:spPr>
            <a:xfrm>
              <a:off x="7229475" y="39687"/>
              <a:ext cx="3286125" cy="1971675"/>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000" dirty="0"/>
                <a:t>Service &amp; Solution Partners</a:t>
              </a:r>
              <a:endParaRPr lang="en-US" sz="2800" kern="1200" dirty="0"/>
            </a:p>
          </p:txBody>
        </p:sp>
      </p:grpSp>
    </p:spTree>
    <p:extLst>
      <p:ext uri="{BB962C8B-B14F-4D97-AF65-F5344CB8AC3E}">
        <p14:creationId xmlns:p14="http://schemas.microsoft.com/office/powerpoint/2010/main" val="2001393228"/>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4194</TotalTime>
  <Words>1521</Words>
  <Application>Microsoft Office PowerPoint</Application>
  <PresentationFormat>Widescreen</PresentationFormat>
  <Paragraphs>257</Paragraphs>
  <Slides>50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Wingdings</vt:lpstr>
      <vt:lpstr>Josefin Sans</vt:lpstr>
      <vt:lpstr>Calibri</vt:lpstr>
      <vt:lpstr>Arial</vt:lpstr>
      <vt:lpstr>Kanit</vt:lpstr>
      <vt:lpstr>Inflectra content</vt:lpstr>
      <vt:lpstr>Inflectra titles</vt:lpstr>
      <vt:lpstr>Enterprise Agile Planning</vt:lpstr>
      <vt:lpstr>Solving Your Agile Challenges</vt:lpstr>
      <vt:lpstr>Factors Driving Change</vt:lpstr>
      <vt:lpstr>The Evolution of Agile – Individual Teams</vt:lpstr>
      <vt:lpstr>Scaling to Team of Teams</vt:lpstr>
      <vt:lpstr>Scaling to Products &amp; Portfolios</vt:lpstr>
      <vt:lpstr>Enterprise Planning &amp; Roadmaps</vt:lpstr>
      <vt:lpstr>What Comes Next?</vt:lpstr>
      <vt:lpstr>The Integrated Agile Supply Chain</vt:lpstr>
      <vt:lpstr>The Integrated Agile Supply Chain</vt:lpstr>
      <vt:lpstr>The SpiraPlan Difference</vt:lpstr>
      <vt:lpstr>Introducing the Inflectra® Suite</vt:lpstr>
      <vt:lpstr>SpiraPlan – Enterprise Program Management</vt:lpstr>
      <vt:lpstr>harmony</vt:lpstr>
      <vt:lpstr>How Do We Foster Harmony?</vt:lpstr>
      <vt:lpstr>Harmony Across the Disciplines</vt:lpstr>
      <vt:lpstr>Simplicity = Productivity from Day One</vt:lpstr>
      <vt:lpstr>Harmony Across Ecosystems</vt:lpstr>
      <vt:lpstr>How SpiraPlan Works For You</vt:lpstr>
      <vt:lpstr>Healthcare &amp; Life Sciences</vt:lpstr>
      <vt:lpstr>Financial Services &amp; Insurance</vt:lpstr>
      <vt:lpstr>Energy, Industrial, &amp; Automotive</vt:lpstr>
      <vt:lpstr>Defense, Government &amp; Aerospace</vt:lpstr>
      <vt:lpstr>Representative Customers by Industry</vt:lpstr>
      <vt:lpstr>Regulated Industries - Automating Compliance</vt:lpstr>
      <vt:lpstr>Global Partner Network</vt:lpstr>
      <vt:lpstr>Customer Testimonials</vt:lpstr>
      <vt:lpstr>Feature Overview</vt:lpstr>
      <vt:lpstr>Program &amp; Project Dashboards</vt:lpstr>
      <vt:lpstr>Managers</vt:lpstr>
      <vt:lpstr>Requirements Management</vt:lpstr>
      <vt:lpstr>Agile Project Planning</vt:lpstr>
      <vt:lpstr>Risk Management</vt:lpstr>
      <vt:lpstr>Resource Management</vt:lpstr>
      <vt:lpstr>Document Management</vt:lpstr>
      <vt:lpstr>Customizable Reporting</vt:lpstr>
      <vt:lpstr>Testers</vt:lpstr>
      <vt:lpstr>Test Management &amp; QA</vt:lpstr>
      <vt:lpstr>Automated Testing</vt:lpstr>
      <vt:lpstr>Manual &amp; Exploratory Testing</vt:lpstr>
      <vt:lpstr>Developers</vt:lpstr>
      <vt:lpstr>Issue &amp; Defect Tracking</vt:lpstr>
      <vt:lpstr>Source Code Management</vt:lpstr>
      <vt:lpstr>Task Tracking</vt:lpstr>
      <vt:lpstr>Everyone</vt:lpstr>
      <vt:lpstr>Collaboration and Instant Messaging</vt:lpstr>
      <vt:lpstr>Integration Options</vt:lpstr>
      <vt:lpstr>Recap: Harmony Across Ecosystems</vt:lpstr>
      <vt:lpstr>Integration Options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134</cp:revision>
  <cp:lastPrinted>2017-03-07T16:58:37Z</cp:lastPrinted>
  <dcterms:created xsi:type="dcterms:W3CDTF">2018-04-12T05:30:22Z</dcterms:created>
  <dcterms:modified xsi:type="dcterms:W3CDTF">2019-12-03T13:42:45Z</dcterms:modified>
</cp:coreProperties>
</file>