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7" r:id="rId3"/>
    <p:sldId id="269" r:id="rId4"/>
    <p:sldId id="276" r:id="rId5"/>
    <p:sldId id="277" r:id="rId6"/>
    <p:sldId id="284" r:id="rId7"/>
    <p:sldId id="278" r:id="rId8"/>
    <p:sldId id="283" r:id="rId9"/>
    <p:sldId id="285" r:id="rId10"/>
    <p:sldId id="290" r:id="rId11"/>
    <p:sldId id="286" r:id="rId12"/>
    <p:sldId id="272" r:id="rId13"/>
    <p:sldId id="273" r:id="rId14"/>
    <p:sldId id="271" r:id="rId15"/>
    <p:sldId id="275" r:id="rId16"/>
    <p:sldId id="291" r:id="rId17"/>
    <p:sldId id="280" r:id="rId18"/>
    <p:sldId id="281" r:id="rId19"/>
    <p:sldId id="282" r:id="rId20"/>
    <p:sldId id="287" r:id="rId21"/>
    <p:sldId id="288" r:id="rId22"/>
    <p:sldId id="289" r:id="rId2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né Jehle" initials="RJ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787878"/>
    <a:srgbClr val="0067A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7928" autoAdjust="0"/>
  </p:normalViewPr>
  <p:slideViewPr>
    <p:cSldViewPr>
      <p:cViewPr>
        <p:scale>
          <a:sx n="100" d="100"/>
          <a:sy n="100" d="100"/>
        </p:scale>
        <p:origin x="-1932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2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09T07:27:57.640" idx="1">
    <p:pos x="10" y="1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038720-BAAC-4C2D-AE46-81B30451B31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B2969B5E-8241-4EDF-9A20-7DDB0A82620B}">
      <dgm:prSet phldrT="[Text]"/>
      <dgm:spPr/>
      <dgm:t>
        <a:bodyPr/>
        <a:lstStyle/>
        <a:p>
          <a:r>
            <a:rPr lang="de-CH" dirty="0" smtClean="0"/>
            <a:t>plan	</a:t>
          </a:r>
          <a:endParaRPr lang="de-CH" dirty="0"/>
        </a:p>
      </dgm:t>
    </dgm:pt>
    <dgm:pt modelId="{BFC7320E-6BF8-40B8-BF73-E13812EB31CE}" type="parTrans" cxnId="{EEA9383E-C2B3-437A-ACCA-4A6868190929}">
      <dgm:prSet/>
      <dgm:spPr/>
      <dgm:t>
        <a:bodyPr/>
        <a:lstStyle/>
        <a:p>
          <a:endParaRPr lang="de-CH"/>
        </a:p>
      </dgm:t>
    </dgm:pt>
    <dgm:pt modelId="{CBC51F85-3F23-424D-A9C5-9F6B2F06D264}" type="sibTrans" cxnId="{EEA9383E-C2B3-437A-ACCA-4A6868190929}">
      <dgm:prSet/>
      <dgm:spPr/>
      <dgm:t>
        <a:bodyPr/>
        <a:lstStyle/>
        <a:p>
          <a:endParaRPr lang="de-CH"/>
        </a:p>
      </dgm:t>
    </dgm:pt>
    <dgm:pt modelId="{1D71CA14-5090-4829-B0B6-6D1C14A6A8AA}">
      <dgm:prSet phldrT="[Text]"/>
      <dgm:spPr/>
      <dgm:t>
        <a:bodyPr/>
        <a:lstStyle/>
        <a:p>
          <a:r>
            <a:rPr lang="de-CH" dirty="0" smtClean="0"/>
            <a:t> </a:t>
          </a:r>
          <a:r>
            <a:rPr lang="de-CH" dirty="0" err="1" smtClean="0"/>
            <a:t>operate</a:t>
          </a:r>
          <a:r>
            <a:rPr lang="de-CH" dirty="0" smtClean="0"/>
            <a:t>	</a:t>
          </a:r>
          <a:endParaRPr lang="de-CH" dirty="0"/>
        </a:p>
      </dgm:t>
    </dgm:pt>
    <dgm:pt modelId="{5E32AD13-09B7-43B0-A9FC-6806B1CC2AD6}" type="parTrans" cxnId="{F2D27CA7-FFAB-4AAD-A0BB-2CA5FEBED333}">
      <dgm:prSet/>
      <dgm:spPr/>
      <dgm:t>
        <a:bodyPr/>
        <a:lstStyle/>
        <a:p>
          <a:endParaRPr lang="de-CH"/>
        </a:p>
      </dgm:t>
    </dgm:pt>
    <dgm:pt modelId="{D583CA33-4FE6-4459-8AED-6453A7BF4E7D}" type="sibTrans" cxnId="{F2D27CA7-FFAB-4AAD-A0BB-2CA5FEBED333}">
      <dgm:prSet/>
      <dgm:spPr/>
      <dgm:t>
        <a:bodyPr/>
        <a:lstStyle/>
        <a:p>
          <a:endParaRPr lang="de-CH"/>
        </a:p>
      </dgm:t>
    </dgm:pt>
    <dgm:pt modelId="{AE895ECC-790E-4FA6-9478-DB793D1669D8}">
      <dgm:prSet phldrT="[Text]"/>
      <dgm:spPr/>
      <dgm:t>
        <a:bodyPr/>
        <a:lstStyle/>
        <a:p>
          <a:r>
            <a:rPr lang="de-CH" dirty="0" err="1" smtClean="0"/>
            <a:t>code</a:t>
          </a:r>
          <a:r>
            <a:rPr lang="de-CH" dirty="0" smtClean="0"/>
            <a:t>	</a:t>
          </a:r>
          <a:endParaRPr lang="de-CH" dirty="0"/>
        </a:p>
      </dgm:t>
    </dgm:pt>
    <dgm:pt modelId="{AA728747-F749-4E12-A961-CBC15C2D50A7}" type="parTrans" cxnId="{0595DEBE-B339-4A74-8C30-50CA76734DCB}">
      <dgm:prSet/>
      <dgm:spPr/>
      <dgm:t>
        <a:bodyPr/>
        <a:lstStyle/>
        <a:p>
          <a:endParaRPr lang="de-CH"/>
        </a:p>
      </dgm:t>
    </dgm:pt>
    <dgm:pt modelId="{07E129EE-D02B-48F6-A390-33EEFB4AE73A}" type="sibTrans" cxnId="{0595DEBE-B339-4A74-8C30-50CA76734DCB}">
      <dgm:prSet/>
      <dgm:spPr/>
      <dgm:t>
        <a:bodyPr/>
        <a:lstStyle/>
        <a:p>
          <a:endParaRPr lang="de-CH"/>
        </a:p>
      </dgm:t>
    </dgm:pt>
    <dgm:pt modelId="{F99456C0-2FA5-48C4-87D0-751848EE7D55}">
      <dgm:prSet phldrT="[Text]"/>
      <dgm:spPr/>
      <dgm:t>
        <a:bodyPr/>
        <a:lstStyle/>
        <a:p>
          <a:r>
            <a:rPr lang="de-CH" dirty="0" smtClean="0"/>
            <a:t> </a:t>
          </a:r>
          <a:r>
            <a:rPr lang="de-CH" dirty="0" err="1" smtClean="0"/>
            <a:t>test</a:t>
          </a:r>
          <a:r>
            <a:rPr lang="de-CH" dirty="0" smtClean="0"/>
            <a:t>	</a:t>
          </a:r>
          <a:endParaRPr lang="de-CH" dirty="0"/>
        </a:p>
      </dgm:t>
    </dgm:pt>
    <dgm:pt modelId="{BFBE4EAB-E278-40C3-B0EC-595C4BAC06CD}" type="parTrans" cxnId="{64761283-E9EF-472E-ADBC-1C29C5050E2B}">
      <dgm:prSet/>
      <dgm:spPr/>
      <dgm:t>
        <a:bodyPr/>
        <a:lstStyle/>
        <a:p>
          <a:endParaRPr lang="de-CH"/>
        </a:p>
      </dgm:t>
    </dgm:pt>
    <dgm:pt modelId="{EE5A1A4E-35DF-45B4-AEB2-62A1D26E8324}" type="sibTrans" cxnId="{64761283-E9EF-472E-ADBC-1C29C5050E2B}">
      <dgm:prSet/>
      <dgm:spPr/>
      <dgm:t>
        <a:bodyPr/>
        <a:lstStyle/>
        <a:p>
          <a:endParaRPr lang="de-CH"/>
        </a:p>
      </dgm:t>
    </dgm:pt>
    <dgm:pt modelId="{4337D912-7365-46BB-B52E-5839BC2073C4}">
      <dgm:prSet phldrT="[Text]"/>
      <dgm:spPr/>
      <dgm:t>
        <a:bodyPr/>
        <a:lstStyle/>
        <a:p>
          <a:r>
            <a:rPr lang="de-CH" dirty="0" err="1" smtClean="0"/>
            <a:t>release</a:t>
          </a:r>
          <a:r>
            <a:rPr lang="de-CH" dirty="0" smtClean="0"/>
            <a:t>	</a:t>
          </a:r>
          <a:endParaRPr lang="de-CH" dirty="0"/>
        </a:p>
      </dgm:t>
    </dgm:pt>
    <dgm:pt modelId="{25CFA1D4-5226-4BDB-A868-63BC82AA956E}" type="parTrans" cxnId="{A59BDAFC-B981-444B-A613-E0C1746E1C9F}">
      <dgm:prSet/>
      <dgm:spPr/>
      <dgm:t>
        <a:bodyPr/>
        <a:lstStyle/>
        <a:p>
          <a:endParaRPr lang="de-CH"/>
        </a:p>
      </dgm:t>
    </dgm:pt>
    <dgm:pt modelId="{984EDBDC-9478-422A-ABCC-4CB80113F8E7}" type="sibTrans" cxnId="{A59BDAFC-B981-444B-A613-E0C1746E1C9F}">
      <dgm:prSet/>
      <dgm:spPr/>
      <dgm:t>
        <a:bodyPr/>
        <a:lstStyle/>
        <a:p>
          <a:endParaRPr lang="de-CH"/>
        </a:p>
      </dgm:t>
    </dgm:pt>
    <dgm:pt modelId="{4A5B5BF7-6DAE-48E2-A642-06E095347CB2}">
      <dgm:prSet phldrT="[Text]"/>
      <dgm:spPr/>
      <dgm:t>
        <a:bodyPr/>
        <a:lstStyle/>
        <a:p>
          <a:r>
            <a:rPr lang="de-CH" dirty="0" smtClean="0"/>
            <a:t> </a:t>
          </a:r>
          <a:r>
            <a:rPr lang="de-CH" dirty="0" err="1" smtClean="0"/>
            <a:t>deploy</a:t>
          </a:r>
          <a:r>
            <a:rPr lang="de-CH" dirty="0" smtClean="0"/>
            <a:t>	</a:t>
          </a:r>
          <a:endParaRPr lang="de-CH" dirty="0"/>
        </a:p>
      </dgm:t>
    </dgm:pt>
    <dgm:pt modelId="{69D6BD91-24BF-4B72-97EE-32F7BC2FED3F}" type="parTrans" cxnId="{43E9AE41-8690-4A38-802C-344F0CA271C0}">
      <dgm:prSet/>
      <dgm:spPr/>
      <dgm:t>
        <a:bodyPr/>
        <a:lstStyle/>
        <a:p>
          <a:endParaRPr lang="de-CH"/>
        </a:p>
      </dgm:t>
    </dgm:pt>
    <dgm:pt modelId="{1E10022B-427D-443B-B85A-9D9FF47FA11A}" type="sibTrans" cxnId="{43E9AE41-8690-4A38-802C-344F0CA271C0}">
      <dgm:prSet/>
      <dgm:spPr/>
      <dgm:t>
        <a:bodyPr/>
        <a:lstStyle/>
        <a:p>
          <a:endParaRPr lang="de-CH"/>
        </a:p>
      </dgm:t>
    </dgm:pt>
    <dgm:pt modelId="{163B57DD-D966-4C05-84FE-E1627FFD44F4}">
      <dgm:prSet phldrT="[Text]"/>
      <dgm:spPr/>
      <dgm:t>
        <a:bodyPr/>
        <a:lstStyle/>
        <a:p>
          <a:r>
            <a:rPr lang="de-CH" dirty="0" err="1" smtClean="0"/>
            <a:t>build</a:t>
          </a:r>
          <a:r>
            <a:rPr lang="de-CH" dirty="0" smtClean="0"/>
            <a:t>	</a:t>
          </a:r>
          <a:endParaRPr lang="de-CH" dirty="0"/>
        </a:p>
      </dgm:t>
    </dgm:pt>
    <dgm:pt modelId="{27FB7EBE-B23A-4088-8739-957C9CE38B27}" type="parTrans" cxnId="{E9152963-056E-458E-B3F8-F890F9F391B3}">
      <dgm:prSet/>
      <dgm:spPr/>
      <dgm:t>
        <a:bodyPr/>
        <a:lstStyle/>
        <a:p>
          <a:endParaRPr lang="de-CH"/>
        </a:p>
      </dgm:t>
    </dgm:pt>
    <dgm:pt modelId="{3DB7490D-A557-467F-B7E1-84E437130B35}" type="sibTrans" cxnId="{E9152963-056E-458E-B3F8-F890F9F391B3}">
      <dgm:prSet/>
      <dgm:spPr/>
      <dgm:t>
        <a:bodyPr/>
        <a:lstStyle/>
        <a:p>
          <a:endParaRPr lang="de-CH"/>
        </a:p>
      </dgm:t>
    </dgm:pt>
    <dgm:pt modelId="{D0604CD5-9923-4DFF-BEF9-E1B92D744501}" type="pres">
      <dgm:prSet presAssocID="{A1038720-BAAC-4C2D-AE46-81B30451B31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D4AD29CD-F9D0-48BB-BC0A-F4BBD1BB3AEB}" type="pres">
      <dgm:prSet presAssocID="{B2969B5E-8241-4EDF-9A20-7DDB0A82620B}" presName="parTxOnly" presStyleLbl="node1" presStyleIdx="0" presStyleCnt="7" custLinFactY="100000" custLinFactNeighborY="14329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D213918F-FC38-4EEF-8488-995D68DFA2B4}" type="pres">
      <dgm:prSet presAssocID="{CBC51F85-3F23-424D-A9C5-9F6B2F06D264}" presName="parSpace" presStyleCnt="0"/>
      <dgm:spPr/>
    </dgm:pt>
    <dgm:pt modelId="{DF13042E-8F80-4600-952D-1B68E69C631F}" type="pres">
      <dgm:prSet presAssocID="{1D71CA14-5090-4829-B0B6-6D1C14A6A8AA}" presName="parTxOnly" presStyleLbl="node1" presStyleIdx="1" presStyleCnt="7" custLinFactX="300891" custLinFactY="100000" custLinFactNeighborX="400000" custLinFactNeighborY="14329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1074C78E-6B0C-4300-9E29-91BEB80D3A12}" type="pres">
      <dgm:prSet presAssocID="{D583CA33-4FE6-4459-8AED-6453A7BF4E7D}" presName="parSpace" presStyleCnt="0"/>
      <dgm:spPr/>
    </dgm:pt>
    <dgm:pt modelId="{282D2E7D-72BF-4C50-80BC-AB2A2EEA7A22}" type="pres">
      <dgm:prSet presAssocID="{4A5B5BF7-6DAE-48E2-A642-06E095347CB2}" presName="parTxOnly" presStyleLbl="node1" presStyleIdx="2" presStyleCnt="7" custLinFactX="185052" custLinFactY="100000" custLinFactNeighborX="200000" custLinFactNeighborY="14329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3C1126FE-2D5B-49B3-BAA3-2B9890DFEC57}" type="pres">
      <dgm:prSet presAssocID="{1E10022B-427D-443B-B85A-9D9FF47FA11A}" presName="parSpace" presStyleCnt="0"/>
      <dgm:spPr/>
    </dgm:pt>
    <dgm:pt modelId="{86391003-4770-4C23-A6C1-5CA2569BEFC7}" type="pres">
      <dgm:prSet presAssocID="{AE895ECC-790E-4FA6-9478-DB793D1669D8}" presName="parTxOnly" presStyleLbl="node1" presStyleIdx="3" presStyleCnt="7" custLinFactX="-129139" custLinFactY="100000" custLinFactNeighborX="-200000" custLinFactNeighborY="14329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518F8E84-42AE-4054-80A2-584C3A2799D2}" type="pres">
      <dgm:prSet presAssocID="{07E129EE-D02B-48F6-A390-33EEFB4AE73A}" presName="parSpace" presStyleCnt="0"/>
      <dgm:spPr/>
    </dgm:pt>
    <dgm:pt modelId="{22D8958B-18D9-4BE1-8F97-50262B71345C}" type="pres">
      <dgm:prSet presAssocID="{F99456C0-2FA5-48C4-87D0-751848EE7D55}" presName="parTxOnly" presStyleLbl="node1" presStyleIdx="4" presStyleCnt="7" custLinFactX="-72044" custLinFactY="100000" custLinFactNeighborX="-100000" custLinFactNeighborY="14329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DA914D58-3813-48CE-A7AA-9763ECE02EB2}" type="pres">
      <dgm:prSet presAssocID="{EE5A1A4E-35DF-45B4-AEB2-62A1D26E8324}" presName="parSpace" presStyleCnt="0"/>
      <dgm:spPr/>
    </dgm:pt>
    <dgm:pt modelId="{086C645B-D314-4336-AED6-8259D802303A}" type="pres">
      <dgm:prSet presAssocID="{4337D912-7365-46BB-B52E-5839BC2073C4}" presName="parTxOnly" presStyleLbl="node1" presStyleIdx="5" presStyleCnt="7" custLinFactX="-70787" custLinFactY="100000" custLinFactNeighborX="-100000" custLinFactNeighborY="14329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D3404FAA-E6D7-4A36-AD77-BC899E7055A3}" type="pres">
      <dgm:prSet presAssocID="{984EDBDC-9478-422A-ABCC-4CB80113F8E7}" presName="parSpace" presStyleCnt="0"/>
      <dgm:spPr/>
    </dgm:pt>
    <dgm:pt modelId="{62E7BA89-FF15-4ECE-88D9-9BD8D9E265CD}" type="pres">
      <dgm:prSet presAssocID="{163B57DD-D966-4C05-84FE-E1627FFD44F4}" presName="parTxOnly" presStyleLbl="node1" presStyleIdx="6" presStyleCnt="7" custLinFactX="-267883" custLinFactY="100000" custLinFactNeighborX="-300000" custLinFactNeighborY="14329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E9152963-056E-458E-B3F8-F890F9F391B3}" srcId="{A1038720-BAAC-4C2D-AE46-81B30451B312}" destId="{163B57DD-D966-4C05-84FE-E1627FFD44F4}" srcOrd="6" destOrd="0" parTransId="{27FB7EBE-B23A-4088-8739-957C9CE38B27}" sibTransId="{3DB7490D-A557-467F-B7E1-84E437130B35}"/>
    <dgm:cxn modelId="{0595DEBE-B339-4A74-8C30-50CA76734DCB}" srcId="{A1038720-BAAC-4C2D-AE46-81B30451B312}" destId="{AE895ECC-790E-4FA6-9478-DB793D1669D8}" srcOrd="3" destOrd="0" parTransId="{AA728747-F749-4E12-A961-CBC15C2D50A7}" sibTransId="{07E129EE-D02B-48F6-A390-33EEFB4AE73A}"/>
    <dgm:cxn modelId="{DCAF610A-1C4A-4C51-AFCC-3D05BDB6594C}" type="presOf" srcId="{AE895ECC-790E-4FA6-9478-DB793D1669D8}" destId="{86391003-4770-4C23-A6C1-5CA2569BEFC7}" srcOrd="0" destOrd="0" presId="urn:microsoft.com/office/officeart/2005/8/layout/hChevron3"/>
    <dgm:cxn modelId="{D319F717-473A-403B-A32D-6E2F4F9CACB9}" type="presOf" srcId="{B2969B5E-8241-4EDF-9A20-7DDB0A82620B}" destId="{D4AD29CD-F9D0-48BB-BC0A-F4BBD1BB3AEB}" srcOrd="0" destOrd="0" presId="urn:microsoft.com/office/officeart/2005/8/layout/hChevron3"/>
    <dgm:cxn modelId="{3FCCA397-C254-4DF8-80FA-8D289AC979DE}" type="presOf" srcId="{F99456C0-2FA5-48C4-87D0-751848EE7D55}" destId="{22D8958B-18D9-4BE1-8F97-50262B71345C}" srcOrd="0" destOrd="0" presId="urn:microsoft.com/office/officeart/2005/8/layout/hChevron3"/>
    <dgm:cxn modelId="{03B2433A-C00C-482F-9621-F149EF533850}" type="presOf" srcId="{4A5B5BF7-6DAE-48E2-A642-06E095347CB2}" destId="{282D2E7D-72BF-4C50-80BC-AB2A2EEA7A22}" srcOrd="0" destOrd="0" presId="urn:microsoft.com/office/officeart/2005/8/layout/hChevron3"/>
    <dgm:cxn modelId="{B7C3A67D-9D21-4A92-B6DE-05DDA17CE319}" type="presOf" srcId="{A1038720-BAAC-4C2D-AE46-81B30451B312}" destId="{D0604CD5-9923-4DFF-BEF9-E1B92D744501}" srcOrd="0" destOrd="0" presId="urn:microsoft.com/office/officeart/2005/8/layout/hChevron3"/>
    <dgm:cxn modelId="{EEA9383E-C2B3-437A-ACCA-4A6868190929}" srcId="{A1038720-BAAC-4C2D-AE46-81B30451B312}" destId="{B2969B5E-8241-4EDF-9A20-7DDB0A82620B}" srcOrd="0" destOrd="0" parTransId="{BFC7320E-6BF8-40B8-BF73-E13812EB31CE}" sibTransId="{CBC51F85-3F23-424D-A9C5-9F6B2F06D264}"/>
    <dgm:cxn modelId="{A59BDAFC-B981-444B-A613-E0C1746E1C9F}" srcId="{A1038720-BAAC-4C2D-AE46-81B30451B312}" destId="{4337D912-7365-46BB-B52E-5839BC2073C4}" srcOrd="5" destOrd="0" parTransId="{25CFA1D4-5226-4BDB-A868-63BC82AA956E}" sibTransId="{984EDBDC-9478-422A-ABCC-4CB80113F8E7}"/>
    <dgm:cxn modelId="{3FE03E8E-D3B8-4CEF-AC2B-073DBE1BD662}" type="presOf" srcId="{1D71CA14-5090-4829-B0B6-6D1C14A6A8AA}" destId="{DF13042E-8F80-4600-952D-1B68E69C631F}" srcOrd="0" destOrd="0" presId="urn:microsoft.com/office/officeart/2005/8/layout/hChevron3"/>
    <dgm:cxn modelId="{64761283-E9EF-472E-ADBC-1C29C5050E2B}" srcId="{A1038720-BAAC-4C2D-AE46-81B30451B312}" destId="{F99456C0-2FA5-48C4-87D0-751848EE7D55}" srcOrd="4" destOrd="0" parTransId="{BFBE4EAB-E278-40C3-B0EC-595C4BAC06CD}" sibTransId="{EE5A1A4E-35DF-45B4-AEB2-62A1D26E8324}"/>
    <dgm:cxn modelId="{F2D27CA7-FFAB-4AAD-A0BB-2CA5FEBED333}" srcId="{A1038720-BAAC-4C2D-AE46-81B30451B312}" destId="{1D71CA14-5090-4829-B0B6-6D1C14A6A8AA}" srcOrd="1" destOrd="0" parTransId="{5E32AD13-09B7-43B0-A9FC-6806B1CC2AD6}" sibTransId="{D583CA33-4FE6-4459-8AED-6453A7BF4E7D}"/>
    <dgm:cxn modelId="{43E9AE41-8690-4A38-802C-344F0CA271C0}" srcId="{A1038720-BAAC-4C2D-AE46-81B30451B312}" destId="{4A5B5BF7-6DAE-48E2-A642-06E095347CB2}" srcOrd="2" destOrd="0" parTransId="{69D6BD91-24BF-4B72-97EE-32F7BC2FED3F}" sibTransId="{1E10022B-427D-443B-B85A-9D9FF47FA11A}"/>
    <dgm:cxn modelId="{AA4D99B7-332E-4563-AEF7-2EE71B44D00D}" type="presOf" srcId="{163B57DD-D966-4C05-84FE-E1627FFD44F4}" destId="{62E7BA89-FF15-4ECE-88D9-9BD8D9E265CD}" srcOrd="0" destOrd="0" presId="urn:microsoft.com/office/officeart/2005/8/layout/hChevron3"/>
    <dgm:cxn modelId="{1E4023AF-829E-4017-838F-5A38C3E2F3B9}" type="presOf" srcId="{4337D912-7365-46BB-B52E-5839BC2073C4}" destId="{086C645B-D314-4336-AED6-8259D802303A}" srcOrd="0" destOrd="0" presId="urn:microsoft.com/office/officeart/2005/8/layout/hChevron3"/>
    <dgm:cxn modelId="{3FC0B59A-62F7-46ED-BFE2-AD7BBD1C22D1}" type="presParOf" srcId="{D0604CD5-9923-4DFF-BEF9-E1B92D744501}" destId="{D4AD29CD-F9D0-48BB-BC0A-F4BBD1BB3AEB}" srcOrd="0" destOrd="0" presId="urn:microsoft.com/office/officeart/2005/8/layout/hChevron3"/>
    <dgm:cxn modelId="{AF40A62D-0EE0-4CAC-A498-020753279AEB}" type="presParOf" srcId="{D0604CD5-9923-4DFF-BEF9-E1B92D744501}" destId="{D213918F-FC38-4EEF-8488-995D68DFA2B4}" srcOrd="1" destOrd="0" presId="urn:microsoft.com/office/officeart/2005/8/layout/hChevron3"/>
    <dgm:cxn modelId="{8011622A-BAF7-401D-9C14-790AB725AED7}" type="presParOf" srcId="{D0604CD5-9923-4DFF-BEF9-E1B92D744501}" destId="{DF13042E-8F80-4600-952D-1B68E69C631F}" srcOrd="2" destOrd="0" presId="urn:microsoft.com/office/officeart/2005/8/layout/hChevron3"/>
    <dgm:cxn modelId="{90407802-7B73-4F70-B527-287922BCED9A}" type="presParOf" srcId="{D0604CD5-9923-4DFF-BEF9-E1B92D744501}" destId="{1074C78E-6B0C-4300-9E29-91BEB80D3A12}" srcOrd="3" destOrd="0" presId="urn:microsoft.com/office/officeart/2005/8/layout/hChevron3"/>
    <dgm:cxn modelId="{B784046E-0EA0-498E-A1C5-216C449C2BB4}" type="presParOf" srcId="{D0604CD5-9923-4DFF-BEF9-E1B92D744501}" destId="{282D2E7D-72BF-4C50-80BC-AB2A2EEA7A22}" srcOrd="4" destOrd="0" presId="urn:microsoft.com/office/officeart/2005/8/layout/hChevron3"/>
    <dgm:cxn modelId="{9FDD00ED-D746-4455-AF9D-B92624746859}" type="presParOf" srcId="{D0604CD5-9923-4DFF-BEF9-E1B92D744501}" destId="{3C1126FE-2D5B-49B3-BAA3-2B9890DFEC57}" srcOrd="5" destOrd="0" presId="urn:microsoft.com/office/officeart/2005/8/layout/hChevron3"/>
    <dgm:cxn modelId="{40FDECEF-B6BD-4178-9A5C-38E40B17689A}" type="presParOf" srcId="{D0604CD5-9923-4DFF-BEF9-E1B92D744501}" destId="{86391003-4770-4C23-A6C1-5CA2569BEFC7}" srcOrd="6" destOrd="0" presId="urn:microsoft.com/office/officeart/2005/8/layout/hChevron3"/>
    <dgm:cxn modelId="{19B85568-92B8-45B1-9B2D-29D621C1C808}" type="presParOf" srcId="{D0604CD5-9923-4DFF-BEF9-E1B92D744501}" destId="{518F8E84-42AE-4054-80A2-584C3A2799D2}" srcOrd="7" destOrd="0" presId="urn:microsoft.com/office/officeart/2005/8/layout/hChevron3"/>
    <dgm:cxn modelId="{54417E51-E209-4AEC-A46B-FE3F632C21F3}" type="presParOf" srcId="{D0604CD5-9923-4DFF-BEF9-E1B92D744501}" destId="{22D8958B-18D9-4BE1-8F97-50262B71345C}" srcOrd="8" destOrd="0" presId="urn:microsoft.com/office/officeart/2005/8/layout/hChevron3"/>
    <dgm:cxn modelId="{0EE34360-BC92-46F5-B434-8334B8F2DB5B}" type="presParOf" srcId="{D0604CD5-9923-4DFF-BEF9-E1B92D744501}" destId="{DA914D58-3813-48CE-A7AA-9763ECE02EB2}" srcOrd="9" destOrd="0" presId="urn:microsoft.com/office/officeart/2005/8/layout/hChevron3"/>
    <dgm:cxn modelId="{B8F1138B-31DA-4DE3-883A-4EE748F336EB}" type="presParOf" srcId="{D0604CD5-9923-4DFF-BEF9-E1B92D744501}" destId="{086C645B-D314-4336-AED6-8259D802303A}" srcOrd="10" destOrd="0" presId="urn:microsoft.com/office/officeart/2005/8/layout/hChevron3"/>
    <dgm:cxn modelId="{AC668860-2209-405D-8D32-4370BF7308D3}" type="presParOf" srcId="{D0604CD5-9923-4DFF-BEF9-E1B92D744501}" destId="{D3404FAA-E6D7-4A36-AD77-BC899E7055A3}" srcOrd="11" destOrd="0" presId="urn:microsoft.com/office/officeart/2005/8/layout/hChevron3"/>
    <dgm:cxn modelId="{7E1C1974-B26F-433E-A27D-B12263372B28}" type="presParOf" srcId="{D0604CD5-9923-4DFF-BEF9-E1B92D744501}" destId="{62E7BA89-FF15-4ECE-88D9-9BD8D9E265CD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038720-BAAC-4C2D-AE46-81B30451B31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B2969B5E-8241-4EDF-9A20-7DDB0A82620B}">
      <dgm:prSet phldrT="[Text]"/>
      <dgm:spPr/>
      <dgm:t>
        <a:bodyPr/>
        <a:lstStyle/>
        <a:p>
          <a:r>
            <a:rPr lang="de-CH" dirty="0" smtClean="0"/>
            <a:t>plan	</a:t>
          </a:r>
          <a:endParaRPr lang="de-CH" dirty="0"/>
        </a:p>
      </dgm:t>
    </dgm:pt>
    <dgm:pt modelId="{BFC7320E-6BF8-40B8-BF73-E13812EB31CE}" type="parTrans" cxnId="{EEA9383E-C2B3-437A-ACCA-4A6868190929}">
      <dgm:prSet/>
      <dgm:spPr/>
      <dgm:t>
        <a:bodyPr/>
        <a:lstStyle/>
        <a:p>
          <a:endParaRPr lang="de-CH"/>
        </a:p>
      </dgm:t>
    </dgm:pt>
    <dgm:pt modelId="{CBC51F85-3F23-424D-A9C5-9F6B2F06D264}" type="sibTrans" cxnId="{EEA9383E-C2B3-437A-ACCA-4A6868190929}">
      <dgm:prSet/>
      <dgm:spPr/>
      <dgm:t>
        <a:bodyPr/>
        <a:lstStyle/>
        <a:p>
          <a:endParaRPr lang="de-CH"/>
        </a:p>
      </dgm:t>
    </dgm:pt>
    <dgm:pt modelId="{1D71CA14-5090-4829-B0B6-6D1C14A6A8AA}">
      <dgm:prSet phldrT="[Text]"/>
      <dgm:spPr/>
      <dgm:t>
        <a:bodyPr/>
        <a:lstStyle/>
        <a:p>
          <a:r>
            <a:rPr lang="de-CH" dirty="0" smtClean="0"/>
            <a:t> </a:t>
          </a:r>
          <a:r>
            <a:rPr lang="de-CH" dirty="0" err="1" smtClean="0"/>
            <a:t>operate</a:t>
          </a:r>
          <a:r>
            <a:rPr lang="de-CH" dirty="0" smtClean="0"/>
            <a:t>	</a:t>
          </a:r>
          <a:endParaRPr lang="de-CH" dirty="0"/>
        </a:p>
      </dgm:t>
    </dgm:pt>
    <dgm:pt modelId="{5E32AD13-09B7-43B0-A9FC-6806B1CC2AD6}" type="parTrans" cxnId="{F2D27CA7-FFAB-4AAD-A0BB-2CA5FEBED333}">
      <dgm:prSet/>
      <dgm:spPr/>
      <dgm:t>
        <a:bodyPr/>
        <a:lstStyle/>
        <a:p>
          <a:endParaRPr lang="de-CH"/>
        </a:p>
      </dgm:t>
    </dgm:pt>
    <dgm:pt modelId="{D583CA33-4FE6-4459-8AED-6453A7BF4E7D}" type="sibTrans" cxnId="{F2D27CA7-FFAB-4AAD-A0BB-2CA5FEBED333}">
      <dgm:prSet/>
      <dgm:spPr/>
      <dgm:t>
        <a:bodyPr/>
        <a:lstStyle/>
        <a:p>
          <a:endParaRPr lang="de-CH"/>
        </a:p>
      </dgm:t>
    </dgm:pt>
    <dgm:pt modelId="{AE895ECC-790E-4FA6-9478-DB793D1669D8}">
      <dgm:prSet phldrT="[Text]"/>
      <dgm:spPr/>
      <dgm:t>
        <a:bodyPr/>
        <a:lstStyle/>
        <a:p>
          <a:r>
            <a:rPr lang="de-CH" dirty="0" err="1" smtClean="0"/>
            <a:t>code</a:t>
          </a:r>
          <a:r>
            <a:rPr lang="de-CH" dirty="0" smtClean="0"/>
            <a:t>	</a:t>
          </a:r>
          <a:endParaRPr lang="de-CH" dirty="0"/>
        </a:p>
      </dgm:t>
    </dgm:pt>
    <dgm:pt modelId="{AA728747-F749-4E12-A961-CBC15C2D50A7}" type="parTrans" cxnId="{0595DEBE-B339-4A74-8C30-50CA76734DCB}">
      <dgm:prSet/>
      <dgm:spPr/>
      <dgm:t>
        <a:bodyPr/>
        <a:lstStyle/>
        <a:p>
          <a:endParaRPr lang="de-CH"/>
        </a:p>
      </dgm:t>
    </dgm:pt>
    <dgm:pt modelId="{07E129EE-D02B-48F6-A390-33EEFB4AE73A}" type="sibTrans" cxnId="{0595DEBE-B339-4A74-8C30-50CA76734DCB}">
      <dgm:prSet/>
      <dgm:spPr/>
      <dgm:t>
        <a:bodyPr/>
        <a:lstStyle/>
        <a:p>
          <a:endParaRPr lang="de-CH"/>
        </a:p>
      </dgm:t>
    </dgm:pt>
    <dgm:pt modelId="{F99456C0-2FA5-48C4-87D0-751848EE7D55}">
      <dgm:prSet phldrT="[Text]"/>
      <dgm:spPr/>
      <dgm:t>
        <a:bodyPr/>
        <a:lstStyle/>
        <a:p>
          <a:r>
            <a:rPr lang="de-CH" dirty="0" smtClean="0"/>
            <a:t> </a:t>
          </a:r>
          <a:r>
            <a:rPr lang="de-CH" dirty="0" err="1" smtClean="0"/>
            <a:t>test</a:t>
          </a:r>
          <a:r>
            <a:rPr lang="de-CH" dirty="0" smtClean="0"/>
            <a:t>	</a:t>
          </a:r>
          <a:endParaRPr lang="de-CH" dirty="0"/>
        </a:p>
      </dgm:t>
    </dgm:pt>
    <dgm:pt modelId="{BFBE4EAB-E278-40C3-B0EC-595C4BAC06CD}" type="parTrans" cxnId="{64761283-E9EF-472E-ADBC-1C29C5050E2B}">
      <dgm:prSet/>
      <dgm:spPr/>
      <dgm:t>
        <a:bodyPr/>
        <a:lstStyle/>
        <a:p>
          <a:endParaRPr lang="de-CH"/>
        </a:p>
      </dgm:t>
    </dgm:pt>
    <dgm:pt modelId="{EE5A1A4E-35DF-45B4-AEB2-62A1D26E8324}" type="sibTrans" cxnId="{64761283-E9EF-472E-ADBC-1C29C5050E2B}">
      <dgm:prSet/>
      <dgm:spPr/>
      <dgm:t>
        <a:bodyPr/>
        <a:lstStyle/>
        <a:p>
          <a:endParaRPr lang="de-CH"/>
        </a:p>
      </dgm:t>
    </dgm:pt>
    <dgm:pt modelId="{4337D912-7365-46BB-B52E-5839BC2073C4}">
      <dgm:prSet phldrT="[Text]"/>
      <dgm:spPr/>
      <dgm:t>
        <a:bodyPr/>
        <a:lstStyle/>
        <a:p>
          <a:r>
            <a:rPr lang="de-CH" dirty="0" err="1" smtClean="0"/>
            <a:t>release</a:t>
          </a:r>
          <a:r>
            <a:rPr lang="de-CH" dirty="0" smtClean="0"/>
            <a:t>	</a:t>
          </a:r>
          <a:endParaRPr lang="de-CH" dirty="0"/>
        </a:p>
      </dgm:t>
    </dgm:pt>
    <dgm:pt modelId="{25CFA1D4-5226-4BDB-A868-63BC82AA956E}" type="parTrans" cxnId="{A59BDAFC-B981-444B-A613-E0C1746E1C9F}">
      <dgm:prSet/>
      <dgm:spPr/>
      <dgm:t>
        <a:bodyPr/>
        <a:lstStyle/>
        <a:p>
          <a:endParaRPr lang="de-CH"/>
        </a:p>
      </dgm:t>
    </dgm:pt>
    <dgm:pt modelId="{984EDBDC-9478-422A-ABCC-4CB80113F8E7}" type="sibTrans" cxnId="{A59BDAFC-B981-444B-A613-E0C1746E1C9F}">
      <dgm:prSet/>
      <dgm:spPr/>
      <dgm:t>
        <a:bodyPr/>
        <a:lstStyle/>
        <a:p>
          <a:endParaRPr lang="de-CH"/>
        </a:p>
      </dgm:t>
    </dgm:pt>
    <dgm:pt modelId="{4A5B5BF7-6DAE-48E2-A642-06E095347CB2}">
      <dgm:prSet phldrT="[Text]"/>
      <dgm:spPr/>
      <dgm:t>
        <a:bodyPr/>
        <a:lstStyle/>
        <a:p>
          <a:r>
            <a:rPr lang="de-CH" dirty="0" smtClean="0"/>
            <a:t> </a:t>
          </a:r>
          <a:r>
            <a:rPr lang="de-CH" dirty="0" err="1" smtClean="0"/>
            <a:t>deploy</a:t>
          </a:r>
          <a:r>
            <a:rPr lang="de-CH" dirty="0" smtClean="0"/>
            <a:t>	</a:t>
          </a:r>
          <a:endParaRPr lang="de-CH" dirty="0"/>
        </a:p>
      </dgm:t>
    </dgm:pt>
    <dgm:pt modelId="{69D6BD91-24BF-4B72-97EE-32F7BC2FED3F}" type="parTrans" cxnId="{43E9AE41-8690-4A38-802C-344F0CA271C0}">
      <dgm:prSet/>
      <dgm:spPr/>
      <dgm:t>
        <a:bodyPr/>
        <a:lstStyle/>
        <a:p>
          <a:endParaRPr lang="de-CH"/>
        </a:p>
      </dgm:t>
    </dgm:pt>
    <dgm:pt modelId="{1E10022B-427D-443B-B85A-9D9FF47FA11A}" type="sibTrans" cxnId="{43E9AE41-8690-4A38-802C-344F0CA271C0}">
      <dgm:prSet/>
      <dgm:spPr/>
      <dgm:t>
        <a:bodyPr/>
        <a:lstStyle/>
        <a:p>
          <a:endParaRPr lang="de-CH"/>
        </a:p>
      </dgm:t>
    </dgm:pt>
    <dgm:pt modelId="{163B57DD-D966-4C05-84FE-E1627FFD44F4}">
      <dgm:prSet phldrT="[Text]"/>
      <dgm:spPr/>
      <dgm:t>
        <a:bodyPr/>
        <a:lstStyle/>
        <a:p>
          <a:r>
            <a:rPr lang="de-CH" dirty="0" err="1" smtClean="0"/>
            <a:t>build</a:t>
          </a:r>
          <a:r>
            <a:rPr lang="de-CH" dirty="0" smtClean="0"/>
            <a:t>	</a:t>
          </a:r>
          <a:endParaRPr lang="de-CH" dirty="0"/>
        </a:p>
      </dgm:t>
    </dgm:pt>
    <dgm:pt modelId="{27FB7EBE-B23A-4088-8739-957C9CE38B27}" type="parTrans" cxnId="{E9152963-056E-458E-B3F8-F890F9F391B3}">
      <dgm:prSet/>
      <dgm:spPr/>
      <dgm:t>
        <a:bodyPr/>
        <a:lstStyle/>
        <a:p>
          <a:endParaRPr lang="de-CH"/>
        </a:p>
      </dgm:t>
    </dgm:pt>
    <dgm:pt modelId="{3DB7490D-A557-467F-B7E1-84E437130B35}" type="sibTrans" cxnId="{E9152963-056E-458E-B3F8-F890F9F391B3}">
      <dgm:prSet/>
      <dgm:spPr/>
      <dgm:t>
        <a:bodyPr/>
        <a:lstStyle/>
        <a:p>
          <a:endParaRPr lang="de-CH"/>
        </a:p>
      </dgm:t>
    </dgm:pt>
    <dgm:pt modelId="{D0604CD5-9923-4DFF-BEF9-E1B92D744501}" type="pres">
      <dgm:prSet presAssocID="{A1038720-BAAC-4C2D-AE46-81B30451B31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D4AD29CD-F9D0-48BB-BC0A-F4BBD1BB3AEB}" type="pres">
      <dgm:prSet presAssocID="{B2969B5E-8241-4EDF-9A20-7DDB0A82620B}" presName="parTxOnly" presStyleLbl="node1" presStyleIdx="0" presStyleCnt="7" custLinFactY="100000" custLinFactNeighborY="14329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D213918F-FC38-4EEF-8488-995D68DFA2B4}" type="pres">
      <dgm:prSet presAssocID="{CBC51F85-3F23-424D-A9C5-9F6B2F06D264}" presName="parSpace" presStyleCnt="0"/>
      <dgm:spPr/>
    </dgm:pt>
    <dgm:pt modelId="{DF13042E-8F80-4600-952D-1B68E69C631F}" type="pres">
      <dgm:prSet presAssocID="{1D71CA14-5090-4829-B0B6-6D1C14A6A8AA}" presName="parTxOnly" presStyleLbl="node1" presStyleIdx="1" presStyleCnt="7" custLinFactX="300891" custLinFactY="100000" custLinFactNeighborX="400000" custLinFactNeighborY="14329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1074C78E-6B0C-4300-9E29-91BEB80D3A12}" type="pres">
      <dgm:prSet presAssocID="{D583CA33-4FE6-4459-8AED-6453A7BF4E7D}" presName="parSpace" presStyleCnt="0"/>
      <dgm:spPr/>
    </dgm:pt>
    <dgm:pt modelId="{282D2E7D-72BF-4C50-80BC-AB2A2EEA7A22}" type="pres">
      <dgm:prSet presAssocID="{4A5B5BF7-6DAE-48E2-A642-06E095347CB2}" presName="parTxOnly" presStyleLbl="node1" presStyleIdx="2" presStyleCnt="7" custLinFactX="185052" custLinFactY="100000" custLinFactNeighborX="200000" custLinFactNeighborY="14329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3C1126FE-2D5B-49B3-BAA3-2B9890DFEC57}" type="pres">
      <dgm:prSet presAssocID="{1E10022B-427D-443B-B85A-9D9FF47FA11A}" presName="parSpace" presStyleCnt="0"/>
      <dgm:spPr/>
    </dgm:pt>
    <dgm:pt modelId="{86391003-4770-4C23-A6C1-5CA2569BEFC7}" type="pres">
      <dgm:prSet presAssocID="{AE895ECC-790E-4FA6-9478-DB793D1669D8}" presName="parTxOnly" presStyleLbl="node1" presStyleIdx="3" presStyleCnt="7" custLinFactX="-129139" custLinFactY="100000" custLinFactNeighborX="-200000" custLinFactNeighborY="14329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518F8E84-42AE-4054-80A2-584C3A2799D2}" type="pres">
      <dgm:prSet presAssocID="{07E129EE-D02B-48F6-A390-33EEFB4AE73A}" presName="parSpace" presStyleCnt="0"/>
      <dgm:spPr/>
    </dgm:pt>
    <dgm:pt modelId="{22D8958B-18D9-4BE1-8F97-50262B71345C}" type="pres">
      <dgm:prSet presAssocID="{F99456C0-2FA5-48C4-87D0-751848EE7D55}" presName="parTxOnly" presStyleLbl="node1" presStyleIdx="4" presStyleCnt="7" custLinFactX="-72044" custLinFactY="100000" custLinFactNeighborX="-100000" custLinFactNeighborY="14329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DA914D58-3813-48CE-A7AA-9763ECE02EB2}" type="pres">
      <dgm:prSet presAssocID="{EE5A1A4E-35DF-45B4-AEB2-62A1D26E8324}" presName="parSpace" presStyleCnt="0"/>
      <dgm:spPr/>
    </dgm:pt>
    <dgm:pt modelId="{086C645B-D314-4336-AED6-8259D802303A}" type="pres">
      <dgm:prSet presAssocID="{4337D912-7365-46BB-B52E-5839BC2073C4}" presName="parTxOnly" presStyleLbl="node1" presStyleIdx="5" presStyleCnt="7" custLinFactX="-70787" custLinFactY="100000" custLinFactNeighborX="-100000" custLinFactNeighborY="14329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D3404FAA-E6D7-4A36-AD77-BC899E7055A3}" type="pres">
      <dgm:prSet presAssocID="{984EDBDC-9478-422A-ABCC-4CB80113F8E7}" presName="parSpace" presStyleCnt="0"/>
      <dgm:spPr/>
    </dgm:pt>
    <dgm:pt modelId="{62E7BA89-FF15-4ECE-88D9-9BD8D9E265CD}" type="pres">
      <dgm:prSet presAssocID="{163B57DD-D966-4C05-84FE-E1627FFD44F4}" presName="parTxOnly" presStyleLbl="node1" presStyleIdx="6" presStyleCnt="7" custLinFactX="-267883" custLinFactY="100000" custLinFactNeighborX="-300000" custLinFactNeighborY="14329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A59BDAFC-B981-444B-A613-E0C1746E1C9F}" srcId="{A1038720-BAAC-4C2D-AE46-81B30451B312}" destId="{4337D912-7365-46BB-B52E-5839BC2073C4}" srcOrd="5" destOrd="0" parTransId="{25CFA1D4-5226-4BDB-A868-63BC82AA956E}" sibTransId="{984EDBDC-9478-422A-ABCC-4CB80113F8E7}"/>
    <dgm:cxn modelId="{638D9095-DDB1-48F2-95BB-C1CE227BDED1}" type="presOf" srcId="{1D71CA14-5090-4829-B0B6-6D1C14A6A8AA}" destId="{DF13042E-8F80-4600-952D-1B68E69C631F}" srcOrd="0" destOrd="0" presId="urn:microsoft.com/office/officeart/2005/8/layout/hChevron3"/>
    <dgm:cxn modelId="{BEA9640C-3363-48E4-92D1-5815F4C4693F}" type="presOf" srcId="{A1038720-BAAC-4C2D-AE46-81B30451B312}" destId="{D0604CD5-9923-4DFF-BEF9-E1B92D744501}" srcOrd="0" destOrd="0" presId="urn:microsoft.com/office/officeart/2005/8/layout/hChevron3"/>
    <dgm:cxn modelId="{E9152963-056E-458E-B3F8-F890F9F391B3}" srcId="{A1038720-BAAC-4C2D-AE46-81B30451B312}" destId="{163B57DD-D966-4C05-84FE-E1627FFD44F4}" srcOrd="6" destOrd="0" parTransId="{27FB7EBE-B23A-4088-8739-957C9CE38B27}" sibTransId="{3DB7490D-A557-467F-B7E1-84E437130B35}"/>
    <dgm:cxn modelId="{43E9AE41-8690-4A38-802C-344F0CA271C0}" srcId="{A1038720-BAAC-4C2D-AE46-81B30451B312}" destId="{4A5B5BF7-6DAE-48E2-A642-06E095347CB2}" srcOrd="2" destOrd="0" parTransId="{69D6BD91-24BF-4B72-97EE-32F7BC2FED3F}" sibTransId="{1E10022B-427D-443B-B85A-9D9FF47FA11A}"/>
    <dgm:cxn modelId="{BBCA5329-59C4-4051-A170-3FEF8309F9E5}" type="presOf" srcId="{4337D912-7365-46BB-B52E-5839BC2073C4}" destId="{086C645B-D314-4336-AED6-8259D802303A}" srcOrd="0" destOrd="0" presId="urn:microsoft.com/office/officeart/2005/8/layout/hChevron3"/>
    <dgm:cxn modelId="{64761283-E9EF-472E-ADBC-1C29C5050E2B}" srcId="{A1038720-BAAC-4C2D-AE46-81B30451B312}" destId="{F99456C0-2FA5-48C4-87D0-751848EE7D55}" srcOrd="4" destOrd="0" parTransId="{BFBE4EAB-E278-40C3-B0EC-595C4BAC06CD}" sibTransId="{EE5A1A4E-35DF-45B4-AEB2-62A1D26E8324}"/>
    <dgm:cxn modelId="{EEA9383E-C2B3-437A-ACCA-4A6868190929}" srcId="{A1038720-BAAC-4C2D-AE46-81B30451B312}" destId="{B2969B5E-8241-4EDF-9A20-7DDB0A82620B}" srcOrd="0" destOrd="0" parTransId="{BFC7320E-6BF8-40B8-BF73-E13812EB31CE}" sibTransId="{CBC51F85-3F23-424D-A9C5-9F6B2F06D264}"/>
    <dgm:cxn modelId="{F2D27CA7-FFAB-4AAD-A0BB-2CA5FEBED333}" srcId="{A1038720-BAAC-4C2D-AE46-81B30451B312}" destId="{1D71CA14-5090-4829-B0B6-6D1C14A6A8AA}" srcOrd="1" destOrd="0" parTransId="{5E32AD13-09B7-43B0-A9FC-6806B1CC2AD6}" sibTransId="{D583CA33-4FE6-4459-8AED-6453A7BF4E7D}"/>
    <dgm:cxn modelId="{26B6F698-CA8B-4A7F-9F63-25E207D2766C}" type="presOf" srcId="{F99456C0-2FA5-48C4-87D0-751848EE7D55}" destId="{22D8958B-18D9-4BE1-8F97-50262B71345C}" srcOrd="0" destOrd="0" presId="urn:microsoft.com/office/officeart/2005/8/layout/hChevron3"/>
    <dgm:cxn modelId="{B07E7DA5-82E7-471C-B303-52225459A1BF}" type="presOf" srcId="{4A5B5BF7-6DAE-48E2-A642-06E095347CB2}" destId="{282D2E7D-72BF-4C50-80BC-AB2A2EEA7A22}" srcOrd="0" destOrd="0" presId="urn:microsoft.com/office/officeart/2005/8/layout/hChevron3"/>
    <dgm:cxn modelId="{EA220EFA-2DE1-4741-A337-7F0975CEF69C}" type="presOf" srcId="{AE895ECC-790E-4FA6-9478-DB793D1669D8}" destId="{86391003-4770-4C23-A6C1-5CA2569BEFC7}" srcOrd="0" destOrd="0" presId="urn:microsoft.com/office/officeart/2005/8/layout/hChevron3"/>
    <dgm:cxn modelId="{14E6CDDF-05BE-4349-8B55-5C289E31AEA7}" type="presOf" srcId="{163B57DD-D966-4C05-84FE-E1627FFD44F4}" destId="{62E7BA89-FF15-4ECE-88D9-9BD8D9E265CD}" srcOrd="0" destOrd="0" presId="urn:microsoft.com/office/officeart/2005/8/layout/hChevron3"/>
    <dgm:cxn modelId="{0595DEBE-B339-4A74-8C30-50CA76734DCB}" srcId="{A1038720-BAAC-4C2D-AE46-81B30451B312}" destId="{AE895ECC-790E-4FA6-9478-DB793D1669D8}" srcOrd="3" destOrd="0" parTransId="{AA728747-F749-4E12-A961-CBC15C2D50A7}" sibTransId="{07E129EE-D02B-48F6-A390-33EEFB4AE73A}"/>
    <dgm:cxn modelId="{85BEEF51-5252-4BEF-825D-0472BE2A1090}" type="presOf" srcId="{B2969B5E-8241-4EDF-9A20-7DDB0A82620B}" destId="{D4AD29CD-F9D0-48BB-BC0A-F4BBD1BB3AEB}" srcOrd="0" destOrd="0" presId="urn:microsoft.com/office/officeart/2005/8/layout/hChevron3"/>
    <dgm:cxn modelId="{737A9F08-063E-4728-8599-7764C7F1D857}" type="presParOf" srcId="{D0604CD5-9923-4DFF-BEF9-E1B92D744501}" destId="{D4AD29CD-F9D0-48BB-BC0A-F4BBD1BB3AEB}" srcOrd="0" destOrd="0" presId="urn:microsoft.com/office/officeart/2005/8/layout/hChevron3"/>
    <dgm:cxn modelId="{18C864A1-0A6D-4169-9BAA-9B816EE5C456}" type="presParOf" srcId="{D0604CD5-9923-4DFF-BEF9-E1B92D744501}" destId="{D213918F-FC38-4EEF-8488-995D68DFA2B4}" srcOrd="1" destOrd="0" presId="urn:microsoft.com/office/officeart/2005/8/layout/hChevron3"/>
    <dgm:cxn modelId="{0D28D138-581B-40B6-8ABF-686A26179CE3}" type="presParOf" srcId="{D0604CD5-9923-4DFF-BEF9-E1B92D744501}" destId="{DF13042E-8F80-4600-952D-1B68E69C631F}" srcOrd="2" destOrd="0" presId="urn:microsoft.com/office/officeart/2005/8/layout/hChevron3"/>
    <dgm:cxn modelId="{F4E4A4A7-A91B-4CD4-AC6B-B93C1ABBCB24}" type="presParOf" srcId="{D0604CD5-9923-4DFF-BEF9-E1B92D744501}" destId="{1074C78E-6B0C-4300-9E29-91BEB80D3A12}" srcOrd="3" destOrd="0" presId="urn:microsoft.com/office/officeart/2005/8/layout/hChevron3"/>
    <dgm:cxn modelId="{82F8B802-78C4-4714-B407-27D529F8341B}" type="presParOf" srcId="{D0604CD5-9923-4DFF-BEF9-E1B92D744501}" destId="{282D2E7D-72BF-4C50-80BC-AB2A2EEA7A22}" srcOrd="4" destOrd="0" presId="urn:microsoft.com/office/officeart/2005/8/layout/hChevron3"/>
    <dgm:cxn modelId="{09DDA19B-A967-4A95-A41A-F8AEC0C37957}" type="presParOf" srcId="{D0604CD5-9923-4DFF-BEF9-E1B92D744501}" destId="{3C1126FE-2D5B-49B3-BAA3-2B9890DFEC57}" srcOrd="5" destOrd="0" presId="urn:microsoft.com/office/officeart/2005/8/layout/hChevron3"/>
    <dgm:cxn modelId="{25217C46-410E-45D2-942E-1CC03AFD2185}" type="presParOf" srcId="{D0604CD5-9923-4DFF-BEF9-E1B92D744501}" destId="{86391003-4770-4C23-A6C1-5CA2569BEFC7}" srcOrd="6" destOrd="0" presId="urn:microsoft.com/office/officeart/2005/8/layout/hChevron3"/>
    <dgm:cxn modelId="{7906674E-6F2B-4921-8513-4579BEB8E0F0}" type="presParOf" srcId="{D0604CD5-9923-4DFF-BEF9-E1B92D744501}" destId="{518F8E84-42AE-4054-80A2-584C3A2799D2}" srcOrd="7" destOrd="0" presId="urn:microsoft.com/office/officeart/2005/8/layout/hChevron3"/>
    <dgm:cxn modelId="{DB6FE4BA-32E6-4068-BFC5-23DD125AE2E0}" type="presParOf" srcId="{D0604CD5-9923-4DFF-BEF9-E1B92D744501}" destId="{22D8958B-18D9-4BE1-8F97-50262B71345C}" srcOrd="8" destOrd="0" presId="urn:microsoft.com/office/officeart/2005/8/layout/hChevron3"/>
    <dgm:cxn modelId="{8CFADED7-0498-4B0E-90DE-B79D8D84F72D}" type="presParOf" srcId="{D0604CD5-9923-4DFF-BEF9-E1B92D744501}" destId="{DA914D58-3813-48CE-A7AA-9763ECE02EB2}" srcOrd="9" destOrd="0" presId="urn:microsoft.com/office/officeart/2005/8/layout/hChevron3"/>
    <dgm:cxn modelId="{FDE766D2-2770-4BD9-A183-7D21B0B86D45}" type="presParOf" srcId="{D0604CD5-9923-4DFF-BEF9-E1B92D744501}" destId="{086C645B-D314-4336-AED6-8259D802303A}" srcOrd="10" destOrd="0" presId="urn:microsoft.com/office/officeart/2005/8/layout/hChevron3"/>
    <dgm:cxn modelId="{8AE50134-9E82-40F6-B56D-BD909C09C08C}" type="presParOf" srcId="{D0604CD5-9923-4DFF-BEF9-E1B92D744501}" destId="{D3404FAA-E6D7-4A36-AD77-BC899E7055A3}" srcOrd="11" destOrd="0" presId="urn:microsoft.com/office/officeart/2005/8/layout/hChevron3"/>
    <dgm:cxn modelId="{3DE5F687-D827-46C4-9359-6345BB96E1D2}" type="presParOf" srcId="{D0604CD5-9923-4DFF-BEF9-E1B92D744501}" destId="{62E7BA89-FF15-4ECE-88D9-9BD8D9E265CD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038720-BAAC-4C2D-AE46-81B30451B31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B2969B5E-8241-4EDF-9A20-7DDB0A82620B}">
      <dgm:prSet phldrT="[Text]"/>
      <dgm:spPr/>
      <dgm:t>
        <a:bodyPr/>
        <a:lstStyle/>
        <a:p>
          <a:r>
            <a:rPr lang="de-CH" dirty="0" smtClean="0"/>
            <a:t>plan	</a:t>
          </a:r>
          <a:endParaRPr lang="de-CH" dirty="0"/>
        </a:p>
      </dgm:t>
    </dgm:pt>
    <dgm:pt modelId="{BFC7320E-6BF8-40B8-BF73-E13812EB31CE}" type="parTrans" cxnId="{EEA9383E-C2B3-437A-ACCA-4A6868190929}">
      <dgm:prSet/>
      <dgm:spPr/>
      <dgm:t>
        <a:bodyPr/>
        <a:lstStyle/>
        <a:p>
          <a:endParaRPr lang="de-CH"/>
        </a:p>
      </dgm:t>
    </dgm:pt>
    <dgm:pt modelId="{CBC51F85-3F23-424D-A9C5-9F6B2F06D264}" type="sibTrans" cxnId="{EEA9383E-C2B3-437A-ACCA-4A6868190929}">
      <dgm:prSet/>
      <dgm:spPr/>
      <dgm:t>
        <a:bodyPr/>
        <a:lstStyle/>
        <a:p>
          <a:endParaRPr lang="de-CH"/>
        </a:p>
      </dgm:t>
    </dgm:pt>
    <dgm:pt modelId="{1D71CA14-5090-4829-B0B6-6D1C14A6A8AA}">
      <dgm:prSet phldrT="[Text]"/>
      <dgm:spPr/>
      <dgm:t>
        <a:bodyPr/>
        <a:lstStyle/>
        <a:p>
          <a:r>
            <a:rPr lang="de-CH" dirty="0" smtClean="0"/>
            <a:t> </a:t>
          </a:r>
          <a:r>
            <a:rPr lang="de-CH" dirty="0" err="1" smtClean="0"/>
            <a:t>operate</a:t>
          </a:r>
          <a:r>
            <a:rPr lang="de-CH" dirty="0" smtClean="0"/>
            <a:t>	</a:t>
          </a:r>
          <a:endParaRPr lang="de-CH" dirty="0"/>
        </a:p>
      </dgm:t>
    </dgm:pt>
    <dgm:pt modelId="{5E32AD13-09B7-43B0-A9FC-6806B1CC2AD6}" type="parTrans" cxnId="{F2D27CA7-FFAB-4AAD-A0BB-2CA5FEBED333}">
      <dgm:prSet/>
      <dgm:spPr/>
      <dgm:t>
        <a:bodyPr/>
        <a:lstStyle/>
        <a:p>
          <a:endParaRPr lang="de-CH"/>
        </a:p>
      </dgm:t>
    </dgm:pt>
    <dgm:pt modelId="{D583CA33-4FE6-4459-8AED-6453A7BF4E7D}" type="sibTrans" cxnId="{F2D27CA7-FFAB-4AAD-A0BB-2CA5FEBED333}">
      <dgm:prSet/>
      <dgm:spPr/>
      <dgm:t>
        <a:bodyPr/>
        <a:lstStyle/>
        <a:p>
          <a:endParaRPr lang="de-CH"/>
        </a:p>
      </dgm:t>
    </dgm:pt>
    <dgm:pt modelId="{AE895ECC-790E-4FA6-9478-DB793D1669D8}">
      <dgm:prSet phldrT="[Text]"/>
      <dgm:spPr/>
      <dgm:t>
        <a:bodyPr/>
        <a:lstStyle/>
        <a:p>
          <a:r>
            <a:rPr lang="de-CH" dirty="0" err="1" smtClean="0"/>
            <a:t>code</a:t>
          </a:r>
          <a:r>
            <a:rPr lang="de-CH" dirty="0" smtClean="0"/>
            <a:t>	</a:t>
          </a:r>
          <a:endParaRPr lang="de-CH" dirty="0"/>
        </a:p>
      </dgm:t>
    </dgm:pt>
    <dgm:pt modelId="{AA728747-F749-4E12-A961-CBC15C2D50A7}" type="parTrans" cxnId="{0595DEBE-B339-4A74-8C30-50CA76734DCB}">
      <dgm:prSet/>
      <dgm:spPr/>
      <dgm:t>
        <a:bodyPr/>
        <a:lstStyle/>
        <a:p>
          <a:endParaRPr lang="de-CH"/>
        </a:p>
      </dgm:t>
    </dgm:pt>
    <dgm:pt modelId="{07E129EE-D02B-48F6-A390-33EEFB4AE73A}" type="sibTrans" cxnId="{0595DEBE-B339-4A74-8C30-50CA76734DCB}">
      <dgm:prSet/>
      <dgm:spPr/>
      <dgm:t>
        <a:bodyPr/>
        <a:lstStyle/>
        <a:p>
          <a:endParaRPr lang="de-CH"/>
        </a:p>
      </dgm:t>
    </dgm:pt>
    <dgm:pt modelId="{F99456C0-2FA5-48C4-87D0-751848EE7D55}">
      <dgm:prSet phldrT="[Text]"/>
      <dgm:spPr/>
      <dgm:t>
        <a:bodyPr/>
        <a:lstStyle/>
        <a:p>
          <a:r>
            <a:rPr lang="de-CH" dirty="0" smtClean="0"/>
            <a:t> </a:t>
          </a:r>
          <a:r>
            <a:rPr lang="de-CH" dirty="0" err="1" smtClean="0"/>
            <a:t>test</a:t>
          </a:r>
          <a:r>
            <a:rPr lang="de-CH" dirty="0" smtClean="0"/>
            <a:t>	</a:t>
          </a:r>
          <a:endParaRPr lang="de-CH" dirty="0"/>
        </a:p>
      </dgm:t>
    </dgm:pt>
    <dgm:pt modelId="{BFBE4EAB-E278-40C3-B0EC-595C4BAC06CD}" type="parTrans" cxnId="{64761283-E9EF-472E-ADBC-1C29C5050E2B}">
      <dgm:prSet/>
      <dgm:spPr/>
      <dgm:t>
        <a:bodyPr/>
        <a:lstStyle/>
        <a:p>
          <a:endParaRPr lang="de-CH"/>
        </a:p>
      </dgm:t>
    </dgm:pt>
    <dgm:pt modelId="{EE5A1A4E-35DF-45B4-AEB2-62A1D26E8324}" type="sibTrans" cxnId="{64761283-E9EF-472E-ADBC-1C29C5050E2B}">
      <dgm:prSet/>
      <dgm:spPr/>
      <dgm:t>
        <a:bodyPr/>
        <a:lstStyle/>
        <a:p>
          <a:endParaRPr lang="de-CH"/>
        </a:p>
      </dgm:t>
    </dgm:pt>
    <dgm:pt modelId="{4337D912-7365-46BB-B52E-5839BC2073C4}">
      <dgm:prSet phldrT="[Text]"/>
      <dgm:spPr/>
      <dgm:t>
        <a:bodyPr/>
        <a:lstStyle/>
        <a:p>
          <a:r>
            <a:rPr lang="de-CH" dirty="0" err="1" smtClean="0"/>
            <a:t>release</a:t>
          </a:r>
          <a:r>
            <a:rPr lang="de-CH" dirty="0" smtClean="0"/>
            <a:t>	</a:t>
          </a:r>
          <a:endParaRPr lang="de-CH" dirty="0"/>
        </a:p>
      </dgm:t>
    </dgm:pt>
    <dgm:pt modelId="{25CFA1D4-5226-4BDB-A868-63BC82AA956E}" type="parTrans" cxnId="{A59BDAFC-B981-444B-A613-E0C1746E1C9F}">
      <dgm:prSet/>
      <dgm:spPr/>
      <dgm:t>
        <a:bodyPr/>
        <a:lstStyle/>
        <a:p>
          <a:endParaRPr lang="de-CH"/>
        </a:p>
      </dgm:t>
    </dgm:pt>
    <dgm:pt modelId="{984EDBDC-9478-422A-ABCC-4CB80113F8E7}" type="sibTrans" cxnId="{A59BDAFC-B981-444B-A613-E0C1746E1C9F}">
      <dgm:prSet/>
      <dgm:spPr/>
      <dgm:t>
        <a:bodyPr/>
        <a:lstStyle/>
        <a:p>
          <a:endParaRPr lang="de-CH"/>
        </a:p>
      </dgm:t>
    </dgm:pt>
    <dgm:pt modelId="{4A5B5BF7-6DAE-48E2-A642-06E095347CB2}">
      <dgm:prSet phldrT="[Text]"/>
      <dgm:spPr/>
      <dgm:t>
        <a:bodyPr/>
        <a:lstStyle/>
        <a:p>
          <a:r>
            <a:rPr lang="de-CH" dirty="0" smtClean="0"/>
            <a:t> </a:t>
          </a:r>
          <a:r>
            <a:rPr lang="de-CH" dirty="0" err="1" smtClean="0"/>
            <a:t>deploy</a:t>
          </a:r>
          <a:r>
            <a:rPr lang="de-CH" dirty="0" smtClean="0"/>
            <a:t>	</a:t>
          </a:r>
          <a:endParaRPr lang="de-CH" dirty="0"/>
        </a:p>
      </dgm:t>
    </dgm:pt>
    <dgm:pt modelId="{69D6BD91-24BF-4B72-97EE-32F7BC2FED3F}" type="parTrans" cxnId="{43E9AE41-8690-4A38-802C-344F0CA271C0}">
      <dgm:prSet/>
      <dgm:spPr/>
      <dgm:t>
        <a:bodyPr/>
        <a:lstStyle/>
        <a:p>
          <a:endParaRPr lang="de-CH"/>
        </a:p>
      </dgm:t>
    </dgm:pt>
    <dgm:pt modelId="{1E10022B-427D-443B-B85A-9D9FF47FA11A}" type="sibTrans" cxnId="{43E9AE41-8690-4A38-802C-344F0CA271C0}">
      <dgm:prSet/>
      <dgm:spPr/>
      <dgm:t>
        <a:bodyPr/>
        <a:lstStyle/>
        <a:p>
          <a:endParaRPr lang="de-CH"/>
        </a:p>
      </dgm:t>
    </dgm:pt>
    <dgm:pt modelId="{163B57DD-D966-4C05-84FE-E1627FFD44F4}">
      <dgm:prSet phldrT="[Text]"/>
      <dgm:spPr/>
      <dgm:t>
        <a:bodyPr/>
        <a:lstStyle/>
        <a:p>
          <a:r>
            <a:rPr lang="de-CH" dirty="0" err="1" smtClean="0"/>
            <a:t>build</a:t>
          </a:r>
          <a:r>
            <a:rPr lang="de-CH" dirty="0" smtClean="0"/>
            <a:t>	</a:t>
          </a:r>
          <a:endParaRPr lang="de-CH" dirty="0"/>
        </a:p>
      </dgm:t>
    </dgm:pt>
    <dgm:pt modelId="{27FB7EBE-B23A-4088-8739-957C9CE38B27}" type="parTrans" cxnId="{E9152963-056E-458E-B3F8-F890F9F391B3}">
      <dgm:prSet/>
      <dgm:spPr/>
      <dgm:t>
        <a:bodyPr/>
        <a:lstStyle/>
        <a:p>
          <a:endParaRPr lang="de-CH"/>
        </a:p>
      </dgm:t>
    </dgm:pt>
    <dgm:pt modelId="{3DB7490D-A557-467F-B7E1-84E437130B35}" type="sibTrans" cxnId="{E9152963-056E-458E-B3F8-F890F9F391B3}">
      <dgm:prSet/>
      <dgm:spPr/>
      <dgm:t>
        <a:bodyPr/>
        <a:lstStyle/>
        <a:p>
          <a:endParaRPr lang="de-CH"/>
        </a:p>
      </dgm:t>
    </dgm:pt>
    <dgm:pt modelId="{D0604CD5-9923-4DFF-BEF9-E1B92D744501}" type="pres">
      <dgm:prSet presAssocID="{A1038720-BAAC-4C2D-AE46-81B30451B31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D4AD29CD-F9D0-48BB-BC0A-F4BBD1BB3AEB}" type="pres">
      <dgm:prSet presAssocID="{B2969B5E-8241-4EDF-9A20-7DDB0A82620B}" presName="parTxOnly" presStyleLbl="node1" presStyleIdx="0" presStyleCnt="7" custLinFactY="100000" custLinFactNeighborY="14329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D213918F-FC38-4EEF-8488-995D68DFA2B4}" type="pres">
      <dgm:prSet presAssocID="{CBC51F85-3F23-424D-A9C5-9F6B2F06D264}" presName="parSpace" presStyleCnt="0"/>
      <dgm:spPr/>
    </dgm:pt>
    <dgm:pt modelId="{DF13042E-8F80-4600-952D-1B68E69C631F}" type="pres">
      <dgm:prSet presAssocID="{1D71CA14-5090-4829-B0B6-6D1C14A6A8AA}" presName="parTxOnly" presStyleLbl="node1" presStyleIdx="1" presStyleCnt="7" custLinFactX="300891" custLinFactY="100000" custLinFactNeighborX="400000" custLinFactNeighborY="14329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1074C78E-6B0C-4300-9E29-91BEB80D3A12}" type="pres">
      <dgm:prSet presAssocID="{D583CA33-4FE6-4459-8AED-6453A7BF4E7D}" presName="parSpace" presStyleCnt="0"/>
      <dgm:spPr/>
    </dgm:pt>
    <dgm:pt modelId="{282D2E7D-72BF-4C50-80BC-AB2A2EEA7A22}" type="pres">
      <dgm:prSet presAssocID="{4A5B5BF7-6DAE-48E2-A642-06E095347CB2}" presName="parTxOnly" presStyleLbl="node1" presStyleIdx="2" presStyleCnt="7" custLinFactX="185052" custLinFactY="100000" custLinFactNeighborX="200000" custLinFactNeighborY="14329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3C1126FE-2D5B-49B3-BAA3-2B9890DFEC57}" type="pres">
      <dgm:prSet presAssocID="{1E10022B-427D-443B-B85A-9D9FF47FA11A}" presName="parSpace" presStyleCnt="0"/>
      <dgm:spPr/>
    </dgm:pt>
    <dgm:pt modelId="{86391003-4770-4C23-A6C1-5CA2569BEFC7}" type="pres">
      <dgm:prSet presAssocID="{AE895ECC-790E-4FA6-9478-DB793D1669D8}" presName="parTxOnly" presStyleLbl="node1" presStyleIdx="3" presStyleCnt="7" custLinFactX="-129139" custLinFactY="100000" custLinFactNeighborX="-200000" custLinFactNeighborY="14329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518F8E84-42AE-4054-80A2-584C3A2799D2}" type="pres">
      <dgm:prSet presAssocID="{07E129EE-D02B-48F6-A390-33EEFB4AE73A}" presName="parSpace" presStyleCnt="0"/>
      <dgm:spPr/>
    </dgm:pt>
    <dgm:pt modelId="{22D8958B-18D9-4BE1-8F97-50262B71345C}" type="pres">
      <dgm:prSet presAssocID="{F99456C0-2FA5-48C4-87D0-751848EE7D55}" presName="parTxOnly" presStyleLbl="node1" presStyleIdx="4" presStyleCnt="7" custLinFactX="-72044" custLinFactY="100000" custLinFactNeighborX="-100000" custLinFactNeighborY="14329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DA914D58-3813-48CE-A7AA-9763ECE02EB2}" type="pres">
      <dgm:prSet presAssocID="{EE5A1A4E-35DF-45B4-AEB2-62A1D26E8324}" presName="parSpace" presStyleCnt="0"/>
      <dgm:spPr/>
    </dgm:pt>
    <dgm:pt modelId="{086C645B-D314-4336-AED6-8259D802303A}" type="pres">
      <dgm:prSet presAssocID="{4337D912-7365-46BB-B52E-5839BC2073C4}" presName="parTxOnly" presStyleLbl="node1" presStyleIdx="5" presStyleCnt="7" custLinFactX="-70787" custLinFactY="100000" custLinFactNeighborX="-100000" custLinFactNeighborY="14329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D3404FAA-E6D7-4A36-AD77-BC899E7055A3}" type="pres">
      <dgm:prSet presAssocID="{984EDBDC-9478-422A-ABCC-4CB80113F8E7}" presName="parSpace" presStyleCnt="0"/>
      <dgm:spPr/>
    </dgm:pt>
    <dgm:pt modelId="{62E7BA89-FF15-4ECE-88D9-9BD8D9E265CD}" type="pres">
      <dgm:prSet presAssocID="{163B57DD-D966-4C05-84FE-E1627FFD44F4}" presName="parTxOnly" presStyleLbl="node1" presStyleIdx="6" presStyleCnt="7" custLinFactX="-267883" custLinFactY="100000" custLinFactNeighborX="-300000" custLinFactNeighborY="14329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A59BDAFC-B981-444B-A613-E0C1746E1C9F}" srcId="{A1038720-BAAC-4C2D-AE46-81B30451B312}" destId="{4337D912-7365-46BB-B52E-5839BC2073C4}" srcOrd="5" destOrd="0" parTransId="{25CFA1D4-5226-4BDB-A868-63BC82AA956E}" sibTransId="{984EDBDC-9478-422A-ABCC-4CB80113F8E7}"/>
    <dgm:cxn modelId="{E9152963-056E-458E-B3F8-F890F9F391B3}" srcId="{A1038720-BAAC-4C2D-AE46-81B30451B312}" destId="{163B57DD-D966-4C05-84FE-E1627FFD44F4}" srcOrd="6" destOrd="0" parTransId="{27FB7EBE-B23A-4088-8739-957C9CE38B27}" sibTransId="{3DB7490D-A557-467F-B7E1-84E437130B35}"/>
    <dgm:cxn modelId="{4B14C2DC-5FE0-4CFF-9DF3-A406C6F064FF}" type="presOf" srcId="{1D71CA14-5090-4829-B0B6-6D1C14A6A8AA}" destId="{DF13042E-8F80-4600-952D-1B68E69C631F}" srcOrd="0" destOrd="0" presId="urn:microsoft.com/office/officeart/2005/8/layout/hChevron3"/>
    <dgm:cxn modelId="{43E9AE41-8690-4A38-802C-344F0CA271C0}" srcId="{A1038720-BAAC-4C2D-AE46-81B30451B312}" destId="{4A5B5BF7-6DAE-48E2-A642-06E095347CB2}" srcOrd="2" destOrd="0" parTransId="{69D6BD91-24BF-4B72-97EE-32F7BC2FED3F}" sibTransId="{1E10022B-427D-443B-B85A-9D9FF47FA11A}"/>
    <dgm:cxn modelId="{64761283-E9EF-472E-ADBC-1C29C5050E2B}" srcId="{A1038720-BAAC-4C2D-AE46-81B30451B312}" destId="{F99456C0-2FA5-48C4-87D0-751848EE7D55}" srcOrd="4" destOrd="0" parTransId="{BFBE4EAB-E278-40C3-B0EC-595C4BAC06CD}" sibTransId="{EE5A1A4E-35DF-45B4-AEB2-62A1D26E8324}"/>
    <dgm:cxn modelId="{C681B019-7CFD-46E1-A83E-149D03B8454A}" type="presOf" srcId="{163B57DD-D966-4C05-84FE-E1627FFD44F4}" destId="{62E7BA89-FF15-4ECE-88D9-9BD8D9E265CD}" srcOrd="0" destOrd="0" presId="urn:microsoft.com/office/officeart/2005/8/layout/hChevron3"/>
    <dgm:cxn modelId="{EEA9383E-C2B3-437A-ACCA-4A6868190929}" srcId="{A1038720-BAAC-4C2D-AE46-81B30451B312}" destId="{B2969B5E-8241-4EDF-9A20-7DDB0A82620B}" srcOrd="0" destOrd="0" parTransId="{BFC7320E-6BF8-40B8-BF73-E13812EB31CE}" sibTransId="{CBC51F85-3F23-424D-A9C5-9F6B2F06D264}"/>
    <dgm:cxn modelId="{DE2ACB0C-D0AF-444B-B59C-0C330E792384}" type="presOf" srcId="{AE895ECC-790E-4FA6-9478-DB793D1669D8}" destId="{86391003-4770-4C23-A6C1-5CA2569BEFC7}" srcOrd="0" destOrd="0" presId="urn:microsoft.com/office/officeart/2005/8/layout/hChevron3"/>
    <dgm:cxn modelId="{0768E4B7-E9B1-44B1-B1EF-FF7377B1A16A}" type="presOf" srcId="{4337D912-7365-46BB-B52E-5839BC2073C4}" destId="{086C645B-D314-4336-AED6-8259D802303A}" srcOrd="0" destOrd="0" presId="urn:microsoft.com/office/officeart/2005/8/layout/hChevron3"/>
    <dgm:cxn modelId="{F2D27CA7-FFAB-4AAD-A0BB-2CA5FEBED333}" srcId="{A1038720-BAAC-4C2D-AE46-81B30451B312}" destId="{1D71CA14-5090-4829-B0B6-6D1C14A6A8AA}" srcOrd="1" destOrd="0" parTransId="{5E32AD13-09B7-43B0-A9FC-6806B1CC2AD6}" sibTransId="{D583CA33-4FE6-4459-8AED-6453A7BF4E7D}"/>
    <dgm:cxn modelId="{0342A852-1E71-4349-A228-71637B4B020D}" type="presOf" srcId="{A1038720-BAAC-4C2D-AE46-81B30451B312}" destId="{D0604CD5-9923-4DFF-BEF9-E1B92D744501}" srcOrd="0" destOrd="0" presId="urn:microsoft.com/office/officeart/2005/8/layout/hChevron3"/>
    <dgm:cxn modelId="{87F32906-D310-481F-A8BE-DAB0858C9465}" type="presOf" srcId="{4A5B5BF7-6DAE-48E2-A642-06E095347CB2}" destId="{282D2E7D-72BF-4C50-80BC-AB2A2EEA7A22}" srcOrd="0" destOrd="0" presId="urn:microsoft.com/office/officeart/2005/8/layout/hChevron3"/>
    <dgm:cxn modelId="{F95E71A8-04D1-4A40-9622-ED9A368BDA11}" type="presOf" srcId="{B2969B5E-8241-4EDF-9A20-7DDB0A82620B}" destId="{D4AD29CD-F9D0-48BB-BC0A-F4BBD1BB3AEB}" srcOrd="0" destOrd="0" presId="urn:microsoft.com/office/officeart/2005/8/layout/hChevron3"/>
    <dgm:cxn modelId="{0595DEBE-B339-4A74-8C30-50CA76734DCB}" srcId="{A1038720-BAAC-4C2D-AE46-81B30451B312}" destId="{AE895ECC-790E-4FA6-9478-DB793D1669D8}" srcOrd="3" destOrd="0" parTransId="{AA728747-F749-4E12-A961-CBC15C2D50A7}" sibTransId="{07E129EE-D02B-48F6-A390-33EEFB4AE73A}"/>
    <dgm:cxn modelId="{B6E66E85-6196-4A8D-8D66-23FC080C45F1}" type="presOf" srcId="{F99456C0-2FA5-48C4-87D0-751848EE7D55}" destId="{22D8958B-18D9-4BE1-8F97-50262B71345C}" srcOrd="0" destOrd="0" presId="urn:microsoft.com/office/officeart/2005/8/layout/hChevron3"/>
    <dgm:cxn modelId="{3857201E-BA0F-4539-A97E-540E5CD38F60}" type="presParOf" srcId="{D0604CD5-9923-4DFF-BEF9-E1B92D744501}" destId="{D4AD29CD-F9D0-48BB-BC0A-F4BBD1BB3AEB}" srcOrd="0" destOrd="0" presId="urn:microsoft.com/office/officeart/2005/8/layout/hChevron3"/>
    <dgm:cxn modelId="{615122A0-1BAE-453C-B932-21D82D082873}" type="presParOf" srcId="{D0604CD5-9923-4DFF-BEF9-E1B92D744501}" destId="{D213918F-FC38-4EEF-8488-995D68DFA2B4}" srcOrd="1" destOrd="0" presId="urn:microsoft.com/office/officeart/2005/8/layout/hChevron3"/>
    <dgm:cxn modelId="{8DB1A288-4CF9-42FC-9FCE-E68D3941ECE6}" type="presParOf" srcId="{D0604CD5-9923-4DFF-BEF9-E1B92D744501}" destId="{DF13042E-8F80-4600-952D-1B68E69C631F}" srcOrd="2" destOrd="0" presId="urn:microsoft.com/office/officeart/2005/8/layout/hChevron3"/>
    <dgm:cxn modelId="{AF4858B5-5AF0-462C-A3CC-1DAB0F75CA72}" type="presParOf" srcId="{D0604CD5-9923-4DFF-BEF9-E1B92D744501}" destId="{1074C78E-6B0C-4300-9E29-91BEB80D3A12}" srcOrd="3" destOrd="0" presId="urn:microsoft.com/office/officeart/2005/8/layout/hChevron3"/>
    <dgm:cxn modelId="{A676C800-DA1A-4152-938E-9615F6106C1F}" type="presParOf" srcId="{D0604CD5-9923-4DFF-BEF9-E1B92D744501}" destId="{282D2E7D-72BF-4C50-80BC-AB2A2EEA7A22}" srcOrd="4" destOrd="0" presId="urn:microsoft.com/office/officeart/2005/8/layout/hChevron3"/>
    <dgm:cxn modelId="{9E0ABB70-F5C9-4F6C-A835-BD99AE0C1A9B}" type="presParOf" srcId="{D0604CD5-9923-4DFF-BEF9-E1B92D744501}" destId="{3C1126FE-2D5B-49B3-BAA3-2B9890DFEC57}" srcOrd="5" destOrd="0" presId="urn:microsoft.com/office/officeart/2005/8/layout/hChevron3"/>
    <dgm:cxn modelId="{ECD5BD68-6B65-4580-9562-358A284DE342}" type="presParOf" srcId="{D0604CD5-9923-4DFF-BEF9-E1B92D744501}" destId="{86391003-4770-4C23-A6C1-5CA2569BEFC7}" srcOrd="6" destOrd="0" presId="urn:microsoft.com/office/officeart/2005/8/layout/hChevron3"/>
    <dgm:cxn modelId="{8DC0187A-5EBF-48C0-B694-7C5A6AA4F460}" type="presParOf" srcId="{D0604CD5-9923-4DFF-BEF9-E1B92D744501}" destId="{518F8E84-42AE-4054-80A2-584C3A2799D2}" srcOrd="7" destOrd="0" presId="urn:microsoft.com/office/officeart/2005/8/layout/hChevron3"/>
    <dgm:cxn modelId="{99F004A4-E199-44FB-B9D4-F4AE2729AD09}" type="presParOf" srcId="{D0604CD5-9923-4DFF-BEF9-E1B92D744501}" destId="{22D8958B-18D9-4BE1-8F97-50262B71345C}" srcOrd="8" destOrd="0" presId="urn:microsoft.com/office/officeart/2005/8/layout/hChevron3"/>
    <dgm:cxn modelId="{E2BBAA6D-AD3D-463B-BD3B-DA49CCFC913D}" type="presParOf" srcId="{D0604CD5-9923-4DFF-BEF9-E1B92D744501}" destId="{DA914D58-3813-48CE-A7AA-9763ECE02EB2}" srcOrd="9" destOrd="0" presId="urn:microsoft.com/office/officeart/2005/8/layout/hChevron3"/>
    <dgm:cxn modelId="{85B74B5D-7FA2-4727-B01E-1E92F79B7C28}" type="presParOf" srcId="{D0604CD5-9923-4DFF-BEF9-E1B92D744501}" destId="{086C645B-D314-4336-AED6-8259D802303A}" srcOrd="10" destOrd="0" presId="urn:microsoft.com/office/officeart/2005/8/layout/hChevron3"/>
    <dgm:cxn modelId="{BFDF625B-C2BE-4F5F-91D9-4B47939F73E7}" type="presParOf" srcId="{D0604CD5-9923-4DFF-BEF9-E1B92D744501}" destId="{D3404FAA-E6D7-4A36-AD77-BC899E7055A3}" srcOrd="11" destOrd="0" presId="urn:microsoft.com/office/officeart/2005/8/layout/hChevron3"/>
    <dgm:cxn modelId="{7602E4D7-3689-4B3C-9AD1-8A229AC6C082}" type="presParOf" srcId="{D0604CD5-9923-4DFF-BEF9-E1B92D744501}" destId="{62E7BA89-FF15-4ECE-88D9-9BD8D9E265CD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038720-BAAC-4C2D-AE46-81B30451B31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B2969B5E-8241-4EDF-9A20-7DDB0A82620B}">
      <dgm:prSet phldrT="[Text]"/>
      <dgm:spPr/>
      <dgm:t>
        <a:bodyPr/>
        <a:lstStyle/>
        <a:p>
          <a:r>
            <a:rPr lang="de-CH" dirty="0" smtClean="0"/>
            <a:t>plan	</a:t>
          </a:r>
          <a:endParaRPr lang="de-CH" dirty="0"/>
        </a:p>
      </dgm:t>
    </dgm:pt>
    <dgm:pt modelId="{BFC7320E-6BF8-40B8-BF73-E13812EB31CE}" type="parTrans" cxnId="{EEA9383E-C2B3-437A-ACCA-4A6868190929}">
      <dgm:prSet/>
      <dgm:spPr/>
      <dgm:t>
        <a:bodyPr/>
        <a:lstStyle/>
        <a:p>
          <a:endParaRPr lang="de-CH"/>
        </a:p>
      </dgm:t>
    </dgm:pt>
    <dgm:pt modelId="{CBC51F85-3F23-424D-A9C5-9F6B2F06D264}" type="sibTrans" cxnId="{EEA9383E-C2B3-437A-ACCA-4A6868190929}">
      <dgm:prSet/>
      <dgm:spPr/>
      <dgm:t>
        <a:bodyPr/>
        <a:lstStyle/>
        <a:p>
          <a:endParaRPr lang="de-CH"/>
        </a:p>
      </dgm:t>
    </dgm:pt>
    <dgm:pt modelId="{1D71CA14-5090-4829-B0B6-6D1C14A6A8AA}">
      <dgm:prSet phldrT="[Text]"/>
      <dgm:spPr/>
      <dgm:t>
        <a:bodyPr/>
        <a:lstStyle/>
        <a:p>
          <a:r>
            <a:rPr lang="de-CH" dirty="0" smtClean="0"/>
            <a:t> </a:t>
          </a:r>
          <a:r>
            <a:rPr lang="de-CH" dirty="0" err="1" smtClean="0"/>
            <a:t>operate</a:t>
          </a:r>
          <a:r>
            <a:rPr lang="de-CH" dirty="0" smtClean="0"/>
            <a:t>	</a:t>
          </a:r>
          <a:endParaRPr lang="de-CH" dirty="0"/>
        </a:p>
      </dgm:t>
    </dgm:pt>
    <dgm:pt modelId="{5E32AD13-09B7-43B0-A9FC-6806B1CC2AD6}" type="parTrans" cxnId="{F2D27CA7-FFAB-4AAD-A0BB-2CA5FEBED333}">
      <dgm:prSet/>
      <dgm:spPr/>
      <dgm:t>
        <a:bodyPr/>
        <a:lstStyle/>
        <a:p>
          <a:endParaRPr lang="de-CH"/>
        </a:p>
      </dgm:t>
    </dgm:pt>
    <dgm:pt modelId="{D583CA33-4FE6-4459-8AED-6453A7BF4E7D}" type="sibTrans" cxnId="{F2D27CA7-FFAB-4AAD-A0BB-2CA5FEBED333}">
      <dgm:prSet/>
      <dgm:spPr/>
      <dgm:t>
        <a:bodyPr/>
        <a:lstStyle/>
        <a:p>
          <a:endParaRPr lang="de-CH"/>
        </a:p>
      </dgm:t>
    </dgm:pt>
    <dgm:pt modelId="{AE895ECC-790E-4FA6-9478-DB793D1669D8}">
      <dgm:prSet phldrT="[Text]"/>
      <dgm:spPr/>
      <dgm:t>
        <a:bodyPr/>
        <a:lstStyle/>
        <a:p>
          <a:r>
            <a:rPr lang="de-CH" dirty="0" err="1" smtClean="0"/>
            <a:t>code</a:t>
          </a:r>
          <a:r>
            <a:rPr lang="de-CH" dirty="0" smtClean="0"/>
            <a:t>	</a:t>
          </a:r>
          <a:endParaRPr lang="de-CH" dirty="0"/>
        </a:p>
      </dgm:t>
    </dgm:pt>
    <dgm:pt modelId="{AA728747-F749-4E12-A961-CBC15C2D50A7}" type="parTrans" cxnId="{0595DEBE-B339-4A74-8C30-50CA76734DCB}">
      <dgm:prSet/>
      <dgm:spPr/>
      <dgm:t>
        <a:bodyPr/>
        <a:lstStyle/>
        <a:p>
          <a:endParaRPr lang="de-CH"/>
        </a:p>
      </dgm:t>
    </dgm:pt>
    <dgm:pt modelId="{07E129EE-D02B-48F6-A390-33EEFB4AE73A}" type="sibTrans" cxnId="{0595DEBE-B339-4A74-8C30-50CA76734DCB}">
      <dgm:prSet/>
      <dgm:spPr/>
      <dgm:t>
        <a:bodyPr/>
        <a:lstStyle/>
        <a:p>
          <a:endParaRPr lang="de-CH"/>
        </a:p>
      </dgm:t>
    </dgm:pt>
    <dgm:pt modelId="{F99456C0-2FA5-48C4-87D0-751848EE7D55}">
      <dgm:prSet phldrT="[Text]"/>
      <dgm:spPr/>
      <dgm:t>
        <a:bodyPr/>
        <a:lstStyle/>
        <a:p>
          <a:r>
            <a:rPr lang="de-CH" dirty="0" smtClean="0"/>
            <a:t> </a:t>
          </a:r>
          <a:r>
            <a:rPr lang="de-CH" dirty="0" err="1" smtClean="0"/>
            <a:t>test</a:t>
          </a:r>
          <a:r>
            <a:rPr lang="de-CH" dirty="0" smtClean="0"/>
            <a:t>	</a:t>
          </a:r>
          <a:endParaRPr lang="de-CH" dirty="0"/>
        </a:p>
      </dgm:t>
    </dgm:pt>
    <dgm:pt modelId="{BFBE4EAB-E278-40C3-B0EC-595C4BAC06CD}" type="parTrans" cxnId="{64761283-E9EF-472E-ADBC-1C29C5050E2B}">
      <dgm:prSet/>
      <dgm:spPr/>
      <dgm:t>
        <a:bodyPr/>
        <a:lstStyle/>
        <a:p>
          <a:endParaRPr lang="de-CH"/>
        </a:p>
      </dgm:t>
    </dgm:pt>
    <dgm:pt modelId="{EE5A1A4E-35DF-45B4-AEB2-62A1D26E8324}" type="sibTrans" cxnId="{64761283-E9EF-472E-ADBC-1C29C5050E2B}">
      <dgm:prSet/>
      <dgm:spPr/>
      <dgm:t>
        <a:bodyPr/>
        <a:lstStyle/>
        <a:p>
          <a:endParaRPr lang="de-CH"/>
        </a:p>
      </dgm:t>
    </dgm:pt>
    <dgm:pt modelId="{4337D912-7365-46BB-B52E-5839BC2073C4}">
      <dgm:prSet phldrT="[Text]"/>
      <dgm:spPr/>
      <dgm:t>
        <a:bodyPr/>
        <a:lstStyle/>
        <a:p>
          <a:r>
            <a:rPr lang="de-CH" dirty="0" err="1" smtClean="0"/>
            <a:t>release</a:t>
          </a:r>
          <a:r>
            <a:rPr lang="de-CH" dirty="0" smtClean="0"/>
            <a:t>	</a:t>
          </a:r>
          <a:endParaRPr lang="de-CH" dirty="0"/>
        </a:p>
      </dgm:t>
    </dgm:pt>
    <dgm:pt modelId="{25CFA1D4-5226-4BDB-A868-63BC82AA956E}" type="parTrans" cxnId="{A59BDAFC-B981-444B-A613-E0C1746E1C9F}">
      <dgm:prSet/>
      <dgm:spPr/>
      <dgm:t>
        <a:bodyPr/>
        <a:lstStyle/>
        <a:p>
          <a:endParaRPr lang="de-CH"/>
        </a:p>
      </dgm:t>
    </dgm:pt>
    <dgm:pt modelId="{984EDBDC-9478-422A-ABCC-4CB80113F8E7}" type="sibTrans" cxnId="{A59BDAFC-B981-444B-A613-E0C1746E1C9F}">
      <dgm:prSet/>
      <dgm:spPr/>
      <dgm:t>
        <a:bodyPr/>
        <a:lstStyle/>
        <a:p>
          <a:endParaRPr lang="de-CH"/>
        </a:p>
      </dgm:t>
    </dgm:pt>
    <dgm:pt modelId="{4A5B5BF7-6DAE-48E2-A642-06E095347CB2}">
      <dgm:prSet phldrT="[Text]"/>
      <dgm:spPr/>
      <dgm:t>
        <a:bodyPr/>
        <a:lstStyle/>
        <a:p>
          <a:r>
            <a:rPr lang="de-CH" dirty="0" smtClean="0"/>
            <a:t> </a:t>
          </a:r>
          <a:r>
            <a:rPr lang="de-CH" dirty="0" err="1" smtClean="0"/>
            <a:t>deploy</a:t>
          </a:r>
          <a:r>
            <a:rPr lang="de-CH" dirty="0" smtClean="0"/>
            <a:t>	</a:t>
          </a:r>
          <a:endParaRPr lang="de-CH" dirty="0"/>
        </a:p>
      </dgm:t>
    </dgm:pt>
    <dgm:pt modelId="{69D6BD91-24BF-4B72-97EE-32F7BC2FED3F}" type="parTrans" cxnId="{43E9AE41-8690-4A38-802C-344F0CA271C0}">
      <dgm:prSet/>
      <dgm:spPr/>
      <dgm:t>
        <a:bodyPr/>
        <a:lstStyle/>
        <a:p>
          <a:endParaRPr lang="de-CH"/>
        </a:p>
      </dgm:t>
    </dgm:pt>
    <dgm:pt modelId="{1E10022B-427D-443B-B85A-9D9FF47FA11A}" type="sibTrans" cxnId="{43E9AE41-8690-4A38-802C-344F0CA271C0}">
      <dgm:prSet/>
      <dgm:spPr/>
      <dgm:t>
        <a:bodyPr/>
        <a:lstStyle/>
        <a:p>
          <a:endParaRPr lang="de-CH"/>
        </a:p>
      </dgm:t>
    </dgm:pt>
    <dgm:pt modelId="{163B57DD-D966-4C05-84FE-E1627FFD44F4}">
      <dgm:prSet phldrT="[Text]"/>
      <dgm:spPr/>
      <dgm:t>
        <a:bodyPr/>
        <a:lstStyle/>
        <a:p>
          <a:r>
            <a:rPr lang="de-CH" dirty="0" err="1" smtClean="0"/>
            <a:t>build</a:t>
          </a:r>
          <a:r>
            <a:rPr lang="de-CH" dirty="0" smtClean="0"/>
            <a:t>	</a:t>
          </a:r>
          <a:endParaRPr lang="de-CH" dirty="0"/>
        </a:p>
      </dgm:t>
    </dgm:pt>
    <dgm:pt modelId="{27FB7EBE-B23A-4088-8739-957C9CE38B27}" type="parTrans" cxnId="{E9152963-056E-458E-B3F8-F890F9F391B3}">
      <dgm:prSet/>
      <dgm:spPr/>
      <dgm:t>
        <a:bodyPr/>
        <a:lstStyle/>
        <a:p>
          <a:endParaRPr lang="de-CH"/>
        </a:p>
      </dgm:t>
    </dgm:pt>
    <dgm:pt modelId="{3DB7490D-A557-467F-B7E1-84E437130B35}" type="sibTrans" cxnId="{E9152963-056E-458E-B3F8-F890F9F391B3}">
      <dgm:prSet/>
      <dgm:spPr/>
      <dgm:t>
        <a:bodyPr/>
        <a:lstStyle/>
        <a:p>
          <a:endParaRPr lang="de-CH"/>
        </a:p>
      </dgm:t>
    </dgm:pt>
    <dgm:pt modelId="{D0604CD5-9923-4DFF-BEF9-E1B92D744501}" type="pres">
      <dgm:prSet presAssocID="{A1038720-BAAC-4C2D-AE46-81B30451B31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D4AD29CD-F9D0-48BB-BC0A-F4BBD1BB3AEB}" type="pres">
      <dgm:prSet presAssocID="{B2969B5E-8241-4EDF-9A20-7DDB0A82620B}" presName="parTxOnly" presStyleLbl="node1" presStyleIdx="0" presStyleCnt="7" custLinFactY="100000" custLinFactNeighborY="14329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D213918F-FC38-4EEF-8488-995D68DFA2B4}" type="pres">
      <dgm:prSet presAssocID="{CBC51F85-3F23-424D-A9C5-9F6B2F06D264}" presName="parSpace" presStyleCnt="0"/>
      <dgm:spPr/>
    </dgm:pt>
    <dgm:pt modelId="{DF13042E-8F80-4600-952D-1B68E69C631F}" type="pres">
      <dgm:prSet presAssocID="{1D71CA14-5090-4829-B0B6-6D1C14A6A8AA}" presName="parTxOnly" presStyleLbl="node1" presStyleIdx="1" presStyleCnt="7" custLinFactX="300891" custLinFactY="100000" custLinFactNeighborX="400000" custLinFactNeighborY="14329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1074C78E-6B0C-4300-9E29-91BEB80D3A12}" type="pres">
      <dgm:prSet presAssocID="{D583CA33-4FE6-4459-8AED-6453A7BF4E7D}" presName="parSpace" presStyleCnt="0"/>
      <dgm:spPr/>
    </dgm:pt>
    <dgm:pt modelId="{282D2E7D-72BF-4C50-80BC-AB2A2EEA7A22}" type="pres">
      <dgm:prSet presAssocID="{4A5B5BF7-6DAE-48E2-A642-06E095347CB2}" presName="parTxOnly" presStyleLbl="node1" presStyleIdx="2" presStyleCnt="7" custLinFactX="185052" custLinFactY="100000" custLinFactNeighborX="200000" custLinFactNeighborY="14329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3C1126FE-2D5B-49B3-BAA3-2B9890DFEC57}" type="pres">
      <dgm:prSet presAssocID="{1E10022B-427D-443B-B85A-9D9FF47FA11A}" presName="parSpace" presStyleCnt="0"/>
      <dgm:spPr/>
    </dgm:pt>
    <dgm:pt modelId="{86391003-4770-4C23-A6C1-5CA2569BEFC7}" type="pres">
      <dgm:prSet presAssocID="{AE895ECC-790E-4FA6-9478-DB793D1669D8}" presName="parTxOnly" presStyleLbl="node1" presStyleIdx="3" presStyleCnt="7" custLinFactX="-129139" custLinFactY="100000" custLinFactNeighborX="-200000" custLinFactNeighborY="14329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518F8E84-42AE-4054-80A2-584C3A2799D2}" type="pres">
      <dgm:prSet presAssocID="{07E129EE-D02B-48F6-A390-33EEFB4AE73A}" presName="parSpace" presStyleCnt="0"/>
      <dgm:spPr/>
    </dgm:pt>
    <dgm:pt modelId="{22D8958B-18D9-4BE1-8F97-50262B71345C}" type="pres">
      <dgm:prSet presAssocID="{F99456C0-2FA5-48C4-87D0-751848EE7D55}" presName="parTxOnly" presStyleLbl="node1" presStyleIdx="4" presStyleCnt="7" custLinFactX="-72044" custLinFactY="100000" custLinFactNeighborX="-100000" custLinFactNeighborY="14329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DA914D58-3813-48CE-A7AA-9763ECE02EB2}" type="pres">
      <dgm:prSet presAssocID="{EE5A1A4E-35DF-45B4-AEB2-62A1D26E8324}" presName="parSpace" presStyleCnt="0"/>
      <dgm:spPr/>
    </dgm:pt>
    <dgm:pt modelId="{086C645B-D314-4336-AED6-8259D802303A}" type="pres">
      <dgm:prSet presAssocID="{4337D912-7365-46BB-B52E-5839BC2073C4}" presName="parTxOnly" presStyleLbl="node1" presStyleIdx="5" presStyleCnt="7" custLinFactX="-70787" custLinFactY="100000" custLinFactNeighborX="-100000" custLinFactNeighborY="14329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D3404FAA-E6D7-4A36-AD77-BC899E7055A3}" type="pres">
      <dgm:prSet presAssocID="{984EDBDC-9478-422A-ABCC-4CB80113F8E7}" presName="parSpace" presStyleCnt="0"/>
      <dgm:spPr/>
    </dgm:pt>
    <dgm:pt modelId="{62E7BA89-FF15-4ECE-88D9-9BD8D9E265CD}" type="pres">
      <dgm:prSet presAssocID="{163B57DD-D966-4C05-84FE-E1627FFD44F4}" presName="parTxOnly" presStyleLbl="node1" presStyleIdx="6" presStyleCnt="7" custLinFactX="-267883" custLinFactY="100000" custLinFactNeighborX="-300000" custLinFactNeighborY="14329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978E03B7-D7C5-4B23-BAFD-E71F81247630}" type="presOf" srcId="{B2969B5E-8241-4EDF-9A20-7DDB0A82620B}" destId="{D4AD29CD-F9D0-48BB-BC0A-F4BBD1BB3AEB}" srcOrd="0" destOrd="0" presId="urn:microsoft.com/office/officeart/2005/8/layout/hChevron3"/>
    <dgm:cxn modelId="{A59BDAFC-B981-444B-A613-E0C1746E1C9F}" srcId="{A1038720-BAAC-4C2D-AE46-81B30451B312}" destId="{4337D912-7365-46BB-B52E-5839BC2073C4}" srcOrd="5" destOrd="0" parTransId="{25CFA1D4-5226-4BDB-A868-63BC82AA956E}" sibTransId="{984EDBDC-9478-422A-ABCC-4CB80113F8E7}"/>
    <dgm:cxn modelId="{E9152963-056E-458E-B3F8-F890F9F391B3}" srcId="{A1038720-BAAC-4C2D-AE46-81B30451B312}" destId="{163B57DD-D966-4C05-84FE-E1627FFD44F4}" srcOrd="6" destOrd="0" parTransId="{27FB7EBE-B23A-4088-8739-957C9CE38B27}" sibTransId="{3DB7490D-A557-467F-B7E1-84E437130B35}"/>
    <dgm:cxn modelId="{A3C8E904-A077-4F2A-AB55-C7D9969C0CC4}" type="presOf" srcId="{AE895ECC-790E-4FA6-9478-DB793D1669D8}" destId="{86391003-4770-4C23-A6C1-5CA2569BEFC7}" srcOrd="0" destOrd="0" presId="urn:microsoft.com/office/officeart/2005/8/layout/hChevron3"/>
    <dgm:cxn modelId="{43E9AE41-8690-4A38-802C-344F0CA271C0}" srcId="{A1038720-BAAC-4C2D-AE46-81B30451B312}" destId="{4A5B5BF7-6DAE-48E2-A642-06E095347CB2}" srcOrd="2" destOrd="0" parTransId="{69D6BD91-24BF-4B72-97EE-32F7BC2FED3F}" sibTransId="{1E10022B-427D-443B-B85A-9D9FF47FA11A}"/>
    <dgm:cxn modelId="{4EA4AB84-D985-45C4-B28E-1DD3B97899A3}" type="presOf" srcId="{1D71CA14-5090-4829-B0B6-6D1C14A6A8AA}" destId="{DF13042E-8F80-4600-952D-1B68E69C631F}" srcOrd="0" destOrd="0" presId="urn:microsoft.com/office/officeart/2005/8/layout/hChevron3"/>
    <dgm:cxn modelId="{E3D82ABE-0608-4A38-BDA8-00724998459F}" type="presOf" srcId="{4A5B5BF7-6DAE-48E2-A642-06E095347CB2}" destId="{282D2E7D-72BF-4C50-80BC-AB2A2EEA7A22}" srcOrd="0" destOrd="0" presId="urn:microsoft.com/office/officeart/2005/8/layout/hChevron3"/>
    <dgm:cxn modelId="{64761283-E9EF-472E-ADBC-1C29C5050E2B}" srcId="{A1038720-BAAC-4C2D-AE46-81B30451B312}" destId="{F99456C0-2FA5-48C4-87D0-751848EE7D55}" srcOrd="4" destOrd="0" parTransId="{BFBE4EAB-E278-40C3-B0EC-595C4BAC06CD}" sibTransId="{EE5A1A4E-35DF-45B4-AEB2-62A1D26E8324}"/>
    <dgm:cxn modelId="{EEA9383E-C2B3-437A-ACCA-4A6868190929}" srcId="{A1038720-BAAC-4C2D-AE46-81B30451B312}" destId="{B2969B5E-8241-4EDF-9A20-7DDB0A82620B}" srcOrd="0" destOrd="0" parTransId="{BFC7320E-6BF8-40B8-BF73-E13812EB31CE}" sibTransId="{CBC51F85-3F23-424D-A9C5-9F6B2F06D264}"/>
    <dgm:cxn modelId="{F2D27CA7-FFAB-4AAD-A0BB-2CA5FEBED333}" srcId="{A1038720-BAAC-4C2D-AE46-81B30451B312}" destId="{1D71CA14-5090-4829-B0B6-6D1C14A6A8AA}" srcOrd="1" destOrd="0" parTransId="{5E32AD13-09B7-43B0-A9FC-6806B1CC2AD6}" sibTransId="{D583CA33-4FE6-4459-8AED-6453A7BF4E7D}"/>
    <dgm:cxn modelId="{A82F25D1-8233-48D3-B480-E38CAED7CB3A}" type="presOf" srcId="{A1038720-BAAC-4C2D-AE46-81B30451B312}" destId="{D0604CD5-9923-4DFF-BEF9-E1B92D744501}" srcOrd="0" destOrd="0" presId="urn:microsoft.com/office/officeart/2005/8/layout/hChevron3"/>
    <dgm:cxn modelId="{A7C38126-9053-4072-A2A5-9E88644AE62C}" type="presOf" srcId="{163B57DD-D966-4C05-84FE-E1627FFD44F4}" destId="{62E7BA89-FF15-4ECE-88D9-9BD8D9E265CD}" srcOrd="0" destOrd="0" presId="urn:microsoft.com/office/officeart/2005/8/layout/hChevron3"/>
    <dgm:cxn modelId="{456C0D6C-F99A-4366-AA63-AB54E10A3756}" type="presOf" srcId="{4337D912-7365-46BB-B52E-5839BC2073C4}" destId="{086C645B-D314-4336-AED6-8259D802303A}" srcOrd="0" destOrd="0" presId="urn:microsoft.com/office/officeart/2005/8/layout/hChevron3"/>
    <dgm:cxn modelId="{0595DEBE-B339-4A74-8C30-50CA76734DCB}" srcId="{A1038720-BAAC-4C2D-AE46-81B30451B312}" destId="{AE895ECC-790E-4FA6-9478-DB793D1669D8}" srcOrd="3" destOrd="0" parTransId="{AA728747-F749-4E12-A961-CBC15C2D50A7}" sibTransId="{07E129EE-D02B-48F6-A390-33EEFB4AE73A}"/>
    <dgm:cxn modelId="{EED34BFE-072E-4E0D-AF0F-9CA333BD18EA}" type="presOf" srcId="{F99456C0-2FA5-48C4-87D0-751848EE7D55}" destId="{22D8958B-18D9-4BE1-8F97-50262B71345C}" srcOrd="0" destOrd="0" presId="urn:microsoft.com/office/officeart/2005/8/layout/hChevron3"/>
    <dgm:cxn modelId="{F4341813-5805-44C4-8B20-32B1FA8384CB}" type="presParOf" srcId="{D0604CD5-9923-4DFF-BEF9-E1B92D744501}" destId="{D4AD29CD-F9D0-48BB-BC0A-F4BBD1BB3AEB}" srcOrd="0" destOrd="0" presId="urn:microsoft.com/office/officeart/2005/8/layout/hChevron3"/>
    <dgm:cxn modelId="{D047C271-D5AE-4F43-B004-33403E509D21}" type="presParOf" srcId="{D0604CD5-9923-4DFF-BEF9-E1B92D744501}" destId="{D213918F-FC38-4EEF-8488-995D68DFA2B4}" srcOrd="1" destOrd="0" presId="urn:microsoft.com/office/officeart/2005/8/layout/hChevron3"/>
    <dgm:cxn modelId="{B1DA2694-D04E-43C6-AFE8-DDCFB974B270}" type="presParOf" srcId="{D0604CD5-9923-4DFF-BEF9-E1B92D744501}" destId="{DF13042E-8F80-4600-952D-1B68E69C631F}" srcOrd="2" destOrd="0" presId="urn:microsoft.com/office/officeart/2005/8/layout/hChevron3"/>
    <dgm:cxn modelId="{5ECD7F4E-539E-4955-B0CD-2196C2139FEB}" type="presParOf" srcId="{D0604CD5-9923-4DFF-BEF9-E1B92D744501}" destId="{1074C78E-6B0C-4300-9E29-91BEB80D3A12}" srcOrd="3" destOrd="0" presId="urn:microsoft.com/office/officeart/2005/8/layout/hChevron3"/>
    <dgm:cxn modelId="{D6632832-59BB-44F4-9ACA-5594E09C8E1C}" type="presParOf" srcId="{D0604CD5-9923-4DFF-BEF9-E1B92D744501}" destId="{282D2E7D-72BF-4C50-80BC-AB2A2EEA7A22}" srcOrd="4" destOrd="0" presId="urn:microsoft.com/office/officeart/2005/8/layout/hChevron3"/>
    <dgm:cxn modelId="{04573034-21A5-41A2-83E9-C9BD0ECD3767}" type="presParOf" srcId="{D0604CD5-9923-4DFF-BEF9-E1B92D744501}" destId="{3C1126FE-2D5B-49B3-BAA3-2B9890DFEC57}" srcOrd="5" destOrd="0" presId="urn:microsoft.com/office/officeart/2005/8/layout/hChevron3"/>
    <dgm:cxn modelId="{31B8FDE9-003B-401E-82AF-16638595A485}" type="presParOf" srcId="{D0604CD5-9923-4DFF-BEF9-E1B92D744501}" destId="{86391003-4770-4C23-A6C1-5CA2569BEFC7}" srcOrd="6" destOrd="0" presId="urn:microsoft.com/office/officeart/2005/8/layout/hChevron3"/>
    <dgm:cxn modelId="{C98C8EE6-8286-4274-9A09-8C18824AB9F1}" type="presParOf" srcId="{D0604CD5-9923-4DFF-BEF9-E1B92D744501}" destId="{518F8E84-42AE-4054-80A2-584C3A2799D2}" srcOrd="7" destOrd="0" presId="urn:microsoft.com/office/officeart/2005/8/layout/hChevron3"/>
    <dgm:cxn modelId="{B5D84B97-0FBA-44B9-B039-FAFE7328C5AE}" type="presParOf" srcId="{D0604CD5-9923-4DFF-BEF9-E1B92D744501}" destId="{22D8958B-18D9-4BE1-8F97-50262B71345C}" srcOrd="8" destOrd="0" presId="urn:microsoft.com/office/officeart/2005/8/layout/hChevron3"/>
    <dgm:cxn modelId="{283672BA-AC90-45D2-908F-7304F26AFF62}" type="presParOf" srcId="{D0604CD5-9923-4DFF-BEF9-E1B92D744501}" destId="{DA914D58-3813-48CE-A7AA-9763ECE02EB2}" srcOrd="9" destOrd="0" presId="urn:microsoft.com/office/officeart/2005/8/layout/hChevron3"/>
    <dgm:cxn modelId="{6D21E402-B3A2-4109-930E-B26826718290}" type="presParOf" srcId="{D0604CD5-9923-4DFF-BEF9-E1B92D744501}" destId="{086C645B-D314-4336-AED6-8259D802303A}" srcOrd="10" destOrd="0" presId="urn:microsoft.com/office/officeart/2005/8/layout/hChevron3"/>
    <dgm:cxn modelId="{9084E901-9965-49F9-AA6E-6FB79172428F}" type="presParOf" srcId="{D0604CD5-9923-4DFF-BEF9-E1B92D744501}" destId="{D3404FAA-E6D7-4A36-AD77-BC899E7055A3}" srcOrd="11" destOrd="0" presId="urn:microsoft.com/office/officeart/2005/8/layout/hChevron3"/>
    <dgm:cxn modelId="{6B3FE002-23A9-4559-8CF0-A6493895EB1C}" type="presParOf" srcId="{D0604CD5-9923-4DFF-BEF9-E1B92D744501}" destId="{62E7BA89-FF15-4ECE-88D9-9BD8D9E265CD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038720-BAAC-4C2D-AE46-81B30451B31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B2969B5E-8241-4EDF-9A20-7DDB0A82620B}">
      <dgm:prSet phldrT="[Text]"/>
      <dgm:spPr/>
      <dgm:t>
        <a:bodyPr/>
        <a:lstStyle/>
        <a:p>
          <a:r>
            <a:rPr lang="de-CH" dirty="0" smtClean="0"/>
            <a:t>plan	</a:t>
          </a:r>
          <a:endParaRPr lang="de-CH" dirty="0"/>
        </a:p>
      </dgm:t>
    </dgm:pt>
    <dgm:pt modelId="{BFC7320E-6BF8-40B8-BF73-E13812EB31CE}" type="parTrans" cxnId="{EEA9383E-C2B3-437A-ACCA-4A6868190929}">
      <dgm:prSet/>
      <dgm:spPr/>
      <dgm:t>
        <a:bodyPr/>
        <a:lstStyle/>
        <a:p>
          <a:endParaRPr lang="de-CH"/>
        </a:p>
      </dgm:t>
    </dgm:pt>
    <dgm:pt modelId="{CBC51F85-3F23-424D-A9C5-9F6B2F06D264}" type="sibTrans" cxnId="{EEA9383E-C2B3-437A-ACCA-4A6868190929}">
      <dgm:prSet/>
      <dgm:spPr/>
      <dgm:t>
        <a:bodyPr/>
        <a:lstStyle/>
        <a:p>
          <a:endParaRPr lang="de-CH"/>
        </a:p>
      </dgm:t>
    </dgm:pt>
    <dgm:pt modelId="{1D71CA14-5090-4829-B0B6-6D1C14A6A8AA}">
      <dgm:prSet phldrT="[Text]"/>
      <dgm:spPr/>
      <dgm:t>
        <a:bodyPr/>
        <a:lstStyle/>
        <a:p>
          <a:r>
            <a:rPr lang="de-CH" dirty="0" smtClean="0"/>
            <a:t> </a:t>
          </a:r>
          <a:r>
            <a:rPr lang="de-CH" dirty="0" err="1" smtClean="0"/>
            <a:t>operate</a:t>
          </a:r>
          <a:r>
            <a:rPr lang="de-CH" dirty="0" smtClean="0"/>
            <a:t>	</a:t>
          </a:r>
          <a:endParaRPr lang="de-CH" dirty="0"/>
        </a:p>
      </dgm:t>
    </dgm:pt>
    <dgm:pt modelId="{5E32AD13-09B7-43B0-A9FC-6806B1CC2AD6}" type="parTrans" cxnId="{F2D27CA7-FFAB-4AAD-A0BB-2CA5FEBED333}">
      <dgm:prSet/>
      <dgm:spPr/>
      <dgm:t>
        <a:bodyPr/>
        <a:lstStyle/>
        <a:p>
          <a:endParaRPr lang="de-CH"/>
        </a:p>
      </dgm:t>
    </dgm:pt>
    <dgm:pt modelId="{D583CA33-4FE6-4459-8AED-6453A7BF4E7D}" type="sibTrans" cxnId="{F2D27CA7-FFAB-4AAD-A0BB-2CA5FEBED333}">
      <dgm:prSet/>
      <dgm:spPr/>
      <dgm:t>
        <a:bodyPr/>
        <a:lstStyle/>
        <a:p>
          <a:endParaRPr lang="de-CH"/>
        </a:p>
      </dgm:t>
    </dgm:pt>
    <dgm:pt modelId="{AE895ECC-790E-4FA6-9478-DB793D1669D8}">
      <dgm:prSet phldrT="[Text]"/>
      <dgm:spPr/>
      <dgm:t>
        <a:bodyPr/>
        <a:lstStyle/>
        <a:p>
          <a:r>
            <a:rPr lang="de-CH" dirty="0" err="1" smtClean="0"/>
            <a:t>code</a:t>
          </a:r>
          <a:r>
            <a:rPr lang="de-CH" dirty="0" smtClean="0"/>
            <a:t>	</a:t>
          </a:r>
          <a:endParaRPr lang="de-CH" dirty="0"/>
        </a:p>
      </dgm:t>
    </dgm:pt>
    <dgm:pt modelId="{AA728747-F749-4E12-A961-CBC15C2D50A7}" type="parTrans" cxnId="{0595DEBE-B339-4A74-8C30-50CA76734DCB}">
      <dgm:prSet/>
      <dgm:spPr/>
      <dgm:t>
        <a:bodyPr/>
        <a:lstStyle/>
        <a:p>
          <a:endParaRPr lang="de-CH"/>
        </a:p>
      </dgm:t>
    </dgm:pt>
    <dgm:pt modelId="{07E129EE-D02B-48F6-A390-33EEFB4AE73A}" type="sibTrans" cxnId="{0595DEBE-B339-4A74-8C30-50CA76734DCB}">
      <dgm:prSet/>
      <dgm:spPr/>
      <dgm:t>
        <a:bodyPr/>
        <a:lstStyle/>
        <a:p>
          <a:endParaRPr lang="de-CH"/>
        </a:p>
      </dgm:t>
    </dgm:pt>
    <dgm:pt modelId="{F99456C0-2FA5-48C4-87D0-751848EE7D55}">
      <dgm:prSet phldrT="[Text]"/>
      <dgm:spPr/>
      <dgm:t>
        <a:bodyPr/>
        <a:lstStyle/>
        <a:p>
          <a:r>
            <a:rPr lang="de-CH" dirty="0" smtClean="0"/>
            <a:t> </a:t>
          </a:r>
          <a:r>
            <a:rPr lang="de-CH" dirty="0" err="1" smtClean="0"/>
            <a:t>test</a:t>
          </a:r>
          <a:r>
            <a:rPr lang="de-CH" dirty="0" smtClean="0"/>
            <a:t>	</a:t>
          </a:r>
          <a:endParaRPr lang="de-CH" dirty="0"/>
        </a:p>
      </dgm:t>
    </dgm:pt>
    <dgm:pt modelId="{BFBE4EAB-E278-40C3-B0EC-595C4BAC06CD}" type="parTrans" cxnId="{64761283-E9EF-472E-ADBC-1C29C5050E2B}">
      <dgm:prSet/>
      <dgm:spPr/>
      <dgm:t>
        <a:bodyPr/>
        <a:lstStyle/>
        <a:p>
          <a:endParaRPr lang="de-CH"/>
        </a:p>
      </dgm:t>
    </dgm:pt>
    <dgm:pt modelId="{EE5A1A4E-35DF-45B4-AEB2-62A1D26E8324}" type="sibTrans" cxnId="{64761283-E9EF-472E-ADBC-1C29C5050E2B}">
      <dgm:prSet/>
      <dgm:spPr/>
      <dgm:t>
        <a:bodyPr/>
        <a:lstStyle/>
        <a:p>
          <a:endParaRPr lang="de-CH"/>
        </a:p>
      </dgm:t>
    </dgm:pt>
    <dgm:pt modelId="{4337D912-7365-46BB-B52E-5839BC2073C4}">
      <dgm:prSet phldrT="[Text]"/>
      <dgm:spPr/>
      <dgm:t>
        <a:bodyPr/>
        <a:lstStyle/>
        <a:p>
          <a:r>
            <a:rPr lang="de-CH" dirty="0" err="1" smtClean="0"/>
            <a:t>release</a:t>
          </a:r>
          <a:r>
            <a:rPr lang="de-CH" dirty="0" smtClean="0"/>
            <a:t>	</a:t>
          </a:r>
          <a:endParaRPr lang="de-CH" dirty="0"/>
        </a:p>
      </dgm:t>
    </dgm:pt>
    <dgm:pt modelId="{25CFA1D4-5226-4BDB-A868-63BC82AA956E}" type="parTrans" cxnId="{A59BDAFC-B981-444B-A613-E0C1746E1C9F}">
      <dgm:prSet/>
      <dgm:spPr/>
      <dgm:t>
        <a:bodyPr/>
        <a:lstStyle/>
        <a:p>
          <a:endParaRPr lang="de-CH"/>
        </a:p>
      </dgm:t>
    </dgm:pt>
    <dgm:pt modelId="{984EDBDC-9478-422A-ABCC-4CB80113F8E7}" type="sibTrans" cxnId="{A59BDAFC-B981-444B-A613-E0C1746E1C9F}">
      <dgm:prSet/>
      <dgm:spPr/>
      <dgm:t>
        <a:bodyPr/>
        <a:lstStyle/>
        <a:p>
          <a:endParaRPr lang="de-CH"/>
        </a:p>
      </dgm:t>
    </dgm:pt>
    <dgm:pt modelId="{4A5B5BF7-6DAE-48E2-A642-06E095347CB2}">
      <dgm:prSet phldrT="[Text]"/>
      <dgm:spPr/>
      <dgm:t>
        <a:bodyPr/>
        <a:lstStyle/>
        <a:p>
          <a:r>
            <a:rPr lang="de-CH" dirty="0" smtClean="0"/>
            <a:t> </a:t>
          </a:r>
          <a:r>
            <a:rPr lang="de-CH" dirty="0" err="1" smtClean="0"/>
            <a:t>deploy</a:t>
          </a:r>
          <a:r>
            <a:rPr lang="de-CH" dirty="0" smtClean="0"/>
            <a:t>	</a:t>
          </a:r>
          <a:endParaRPr lang="de-CH" dirty="0"/>
        </a:p>
      </dgm:t>
    </dgm:pt>
    <dgm:pt modelId="{69D6BD91-24BF-4B72-97EE-32F7BC2FED3F}" type="parTrans" cxnId="{43E9AE41-8690-4A38-802C-344F0CA271C0}">
      <dgm:prSet/>
      <dgm:spPr/>
      <dgm:t>
        <a:bodyPr/>
        <a:lstStyle/>
        <a:p>
          <a:endParaRPr lang="de-CH"/>
        </a:p>
      </dgm:t>
    </dgm:pt>
    <dgm:pt modelId="{1E10022B-427D-443B-B85A-9D9FF47FA11A}" type="sibTrans" cxnId="{43E9AE41-8690-4A38-802C-344F0CA271C0}">
      <dgm:prSet/>
      <dgm:spPr/>
      <dgm:t>
        <a:bodyPr/>
        <a:lstStyle/>
        <a:p>
          <a:endParaRPr lang="de-CH"/>
        </a:p>
      </dgm:t>
    </dgm:pt>
    <dgm:pt modelId="{163B57DD-D966-4C05-84FE-E1627FFD44F4}">
      <dgm:prSet phldrT="[Text]"/>
      <dgm:spPr/>
      <dgm:t>
        <a:bodyPr/>
        <a:lstStyle/>
        <a:p>
          <a:r>
            <a:rPr lang="de-CH" dirty="0" err="1" smtClean="0"/>
            <a:t>build</a:t>
          </a:r>
          <a:r>
            <a:rPr lang="de-CH" dirty="0" smtClean="0"/>
            <a:t>	</a:t>
          </a:r>
          <a:endParaRPr lang="de-CH" dirty="0"/>
        </a:p>
      </dgm:t>
    </dgm:pt>
    <dgm:pt modelId="{27FB7EBE-B23A-4088-8739-957C9CE38B27}" type="parTrans" cxnId="{E9152963-056E-458E-B3F8-F890F9F391B3}">
      <dgm:prSet/>
      <dgm:spPr/>
      <dgm:t>
        <a:bodyPr/>
        <a:lstStyle/>
        <a:p>
          <a:endParaRPr lang="de-CH"/>
        </a:p>
      </dgm:t>
    </dgm:pt>
    <dgm:pt modelId="{3DB7490D-A557-467F-B7E1-84E437130B35}" type="sibTrans" cxnId="{E9152963-056E-458E-B3F8-F890F9F391B3}">
      <dgm:prSet/>
      <dgm:spPr/>
      <dgm:t>
        <a:bodyPr/>
        <a:lstStyle/>
        <a:p>
          <a:endParaRPr lang="de-CH"/>
        </a:p>
      </dgm:t>
    </dgm:pt>
    <dgm:pt modelId="{D0604CD5-9923-4DFF-BEF9-E1B92D744501}" type="pres">
      <dgm:prSet presAssocID="{A1038720-BAAC-4C2D-AE46-81B30451B31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D4AD29CD-F9D0-48BB-BC0A-F4BBD1BB3AEB}" type="pres">
      <dgm:prSet presAssocID="{B2969B5E-8241-4EDF-9A20-7DDB0A82620B}" presName="parTxOnly" presStyleLbl="node1" presStyleIdx="0" presStyleCnt="7" custLinFactY="100000" custLinFactNeighborY="14329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D213918F-FC38-4EEF-8488-995D68DFA2B4}" type="pres">
      <dgm:prSet presAssocID="{CBC51F85-3F23-424D-A9C5-9F6B2F06D264}" presName="parSpace" presStyleCnt="0"/>
      <dgm:spPr/>
    </dgm:pt>
    <dgm:pt modelId="{DF13042E-8F80-4600-952D-1B68E69C631F}" type="pres">
      <dgm:prSet presAssocID="{1D71CA14-5090-4829-B0B6-6D1C14A6A8AA}" presName="parTxOnly" presStyleLbl="node1" presStyleIdx="1" presStyleCnt="7" custLinFactX="300891" custLinFactY="100000" custLinFactNeighborX="400000" custLinFactNeighborY="14329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1074C78E-6B0C-4300-9E29-91BEB80D3A12}" type="pres">
      <dgm:prSet presAssocID="{D583CA33-4FE6-4459-8AED-6453A7BF4E7D}" presName="parSpace" presStyleCnt="0"/>
      <dgm:spPr/>
    </dgm:pt>
    <dgm:pt modelId="{282D2E7D-72BF-4C50-80BC-AB2A2EEA7A22}" type="pres">
      <dgm:prSet presAssocID="{4A5B5BF7-6DAE-48E2-A642-06E095347CB2}" presName="parTxOnly" presStyleLbl="node1" presStyleIdx="2" presStyleCnt="7" custLinFactX="185052" custLinFactY="100000" custLinFactNeighborX="200000" custLinFactNeighborY="14329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3C1126FE-2D5B-49B3-BAA3-2B9890DFEC57}" type="pres">
      <dgm:prSet presAssocID="{1E10022B-427D-443B-B85A-9D9FF47FA11A}" presName="parSpace" presStyleCnt="0"/>
      <dgm:spPr/>
    </dgm:pt>
    <dgm:pt modelId="{86391003-4770-4C23-A6C1-5CA2569BEFC7}" type="pres">
      <dgm:prSet presAssocID="{AE895ECC-790E-4FA6-9478-DB793D1669D8}" presName="parTxOnly" presStyleLbl="node1" presStyleIdx="3" presStyleCnt="7" custLinFactX="-129139" custLinFactY="100000" custLinFactNeighborX="-200000" custLinFactNeighborY="14329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518F8E84-42AE-4054-80A2-584C3A2799D2}" type="pres">
      <dgm:prSet presAssocID="{07E129EE-D02B-48F6-A390-33EEFB4AE73A}" presName="parSpace" presStyleCnt="0"/>
      <dgm:spPr/>
    </dgm:pt>
    <dgm:pt modelId="{22D8958B-18D9-4BE1-8F97-50262B71345C}" type="pres">
      <dgm:prSet presAssocID="{F99456C0-2FA5-48C4-87D0-751848EE7D55}" presName="parTxOnly" presStyleLbl="node1" presStyleIdx="4" presStyleCnt="7" custLinFactX="-72044" custLinFactY="100000" custLinFactNeighborX="-100000" custLinFactNeighborY="14329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DA914D58-3813-48CE-A7AA-9763ECE02EB2}" type="pres">
      <dgm:prSet presAssocID="{EE5A1A4E-35DF-45B4-AEB2-62A1D26E8324}" presName="parSpace" presStyleCnt="0"/>
      <dgm:spPr/>
    </dgm:pt>
    <dgm:pt modelId="{086C645B-D314-4336-AED6-8259D802303A}" type="pres">
      <dgm:prSet presAssocID="{4337D912-7365-46BB-B52E-5839BC2073C4}" presName="parTxOnly" presStyleLbl="node1" presStyleIdx="5" presStyleCnt="7" custLinFactX="-70787" custLinFactY="100000" custLinFactNeighborX="-100000" custLinFactNeighborY="14329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D3404FAA-E6D7-4A36-AD77-BC899E7055A3}" type="pres">
      <dgm:prSet presAssocID="{984EDBDC-9478-422A-ABCC-4CB80113F8E7}" presName="parSpace" presStyleCnt="0"/>
      <dgm:spPr/>
    </dgm:pt>
    <dgm:pt modelId="{62E7BA89-FF15-4ECE-88D9-9BD8D9E265CD}" type="pres">
      <dgm:prSet presAssocID="{163B57DD-D966-4C05-84FE-E1627FFD44F4}" presName="parTxOnly" presStyleLbl="node1" presStyleIdx="6" presStyleCnt="7" custLinFactX="-267883" custLinFactY="100000" custLinFactNeighborX="-300000" custLinFactNeighborY="14329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E9152963-056E-458E-B3F8-F890F9F391B3}" srcId="{A1038720-BAAC-4C2D-AE46-81B30451B312}" destId="{163B57DD-D966-4C05-84FE-E1627FFD44F4}" srcOrd="6" destOrd="0" parTransId="{27FB7EBE-B23A-4088-8739-957C9CE38B27}" sibTransId="{3DB7490D-A557-467F-B7E1-84E437130B35}"/>
    <dgm:cxn modelId="{0595DEBE-B339-4A74-8C30-50CA76734DCB}" srcId="{A1038720-BAAC-4C2D-AE46-81B30451B312}" destId="{AE895ECC-790E-4FA6-9478-DB793D1669D8}" srcOrd="3" destOrd="0" parTransId="{AA728747-F749-4E12-A961-CBC15C2D50A7}" sibTransId="{07E129EE-D02B-48F6-A390-33EEFB4AE73A}"/>
    <dgm:cxn modelId="{B64D03D1-2241-40AF-BF39-7C265AAD750D}" type="presOf" srcId="{F99456C0-2FA5-48C4-87D0-751848EE7D55}" destId="{22D8958B-18D9-4BE1-8F97-50262B71345C}" srcOrd="0" destOrd="0" presId="urn:microsoft.com/office/officeart/2005/8/layout/hChevron3"/>
    <dgm:cxn modelId="{A19D3700-05C9-4DB4-A877-6DF74BB0843B}" type="presOf" srcId="{1D71CA14-5090-4829-B0B6-6D1C14A6A8AA}" destId="{DF13042E-8F80-4600-952D-1B68E69C631F}" srcOrd="0" destOrd="0" presId="urn:microsoft.com/office/officeart/2005/8/layout/hChevron3"/>
    <dgm:cxn modelId="{2D105656-8905-462D-8752-6383DE26D551}" type="presOf" srcId="{163B57DD-D966-4C05-84FE-E1627FFD44F4}" destId="{62E7BA89-FF15-4ECE-88D9-9BD8D9E265CD}" srcOrd="0" destOrd="0" presId="urn:microsoft.com/office/officeart/2005/8/layout/hChevron3"/>
    <dgm:cxn modelId="{705B4D06-9D91-45C8-A15A-495257A546D9}" type="presOf" srcId="{4A5B5BF7-6DAE-48E2-A642-06E095347CB2}" destId="{282D2E7D-72BF-4C50-80BC-AB2A2EEA7A22}" srcOrd="0" destOrd="0" presId="urn:microsoft.com/office/officeart/2005/8/layout/hChevron3"/>
    <dgm:cxn modelId="{92C1803E-3C45-4E8F-88DB-0882112F9BD6}" type="presOf" srcId="{AE895ECC-790E-4FA6-9478-DB793D1669D8}" destId="{86391003-4770-4C23-A6C1-5CA2569BEFC7}" srcOrd="0" destOrd="0" presId="urn:microsoft.com/office/officeart/2005/8/layout/hChevron3"/>
    <dgm:cxn modelId="{EEA9383E-C2B3-437A-ACCA-4A6868190929}" srcId="{A1038720-BAAC-4C2D-AE46-81B30451B312}" destId="{B2969B5E-8241-4EDF-9A20-7DDB0A82620B}" srcOrd="0" destOrd="0" parTransId="{BFC7320E-6BF8-40B8-BF73-E13812EB31CE}" sibTransId="{CBC51F85-3F23-424D-A9C5-9F6B2F06D264}"/>
    <dgm:cxn modelId="{BA9535F0-2868-47CC-8C1D-DC7D744C0249}" type="presOf" srcId="{B2969B5E-8241-4EDF-9A20-7DDB0A82620B}" destId="{D4AD29CD-F9D0-48BB-BC0A-F4BBD1BB3AEB}" srcOrd="0" destOrd="0" presId="urn:microsoft.com/office/officeart/2005/8/layout/hChevron3"/>
    <dgm:cxn modelId="{A59BDAFC-B981-444B-A613-E0C1746E1C9F}" srcId="{A1038720-BAAC-4C2D-AE46-81B30451B312}" destId="{4337D912-7365-46BB-B52E-5839BC2073C4}" srcOrd="5" destOrd="0" parTransId="{25CFA1D4-5226-4BDB-A868-63BC82AA956E}" sibTransId="{984EDBDC-9478-422A-ABCC-4CB80113F8E7}"/>
    <dgm:cxn modelId="{64761283-E9EF-472E-ADBC-1C29C5050E2B}" srcId="{A1038720-BAAC-4C2D-AE46-81B30451B312}" destId="{F99456C0-2FA5-48C4-87D0-751848EE7D55}" srcOrd="4" destOrd="0" parTransId="{BFBE4EAB-E278-40C3-B0EC-595C4BAC06CD}" sibTransId="{EE5A1A4E-35DF-45B4-AEB2-62A1D26E8324}"/>
    <dgm:cxn modelId="{1EE08645-8AC4-49A5-A115-F61D9494DDBF}" type="presOf" srcId="{4337D912-7365-46BB-B52E-5839BC2073C4}" destId="{086C645B-D314-4336-AED6-8259D802303A}" srcOrd="0" destOrd="0" presId="urn:microsoft.com/office/officeart/2005/8/layout/hChevron3"/>
    <dgm:cxn modelId="{43E9AE41-8690-4A38-802C-344F0CA271C0}" srcId="{A1038720-BAAC-4C2D-AE46-81B30451B312}" destId="{4A5B5BF7-6DAE-48E2-A642-06E095347CB2}" srcOrd="2" destOrd="0" parTransId="{69D6BD91-24BF-4B72-97EE-32F7BC2FED3F}" sibTransId="{1E10022B-427D-443B-B85A-9D9FF47FA11A}"/>
    <dgm:cxn modelId="{F2D27CA7-FFAB-4AAD-A0BB-2CA5FEBED333}" srcId="{A1038720-BAAC-4C2D-AE46-81B30451B312}" destId="{1D71CA14-5090-4829-B0B6-6D1C14A6A8AA}" srcOrd="1" destOrd="0" parTransId="{5E32AD13-09B7-43B0-A9FC-6806B1CC2AD6}" sibTransId="{D583CA33-4FE6-4459-8AED-6453A7BF4E7D}"/>
    <dgm:cxn modelId="{CE9D857A-4C9A-47BE-B09F-B726CA524DB1}" type="presOf" srcId="{A1038720-BAAC-4C2D-AE46-81B30451B312}" destId="{D0604CD5-9923-4DFF-BEF9-E1B92D744501}" srcOrd="0" destOrd="0" presId="urn:microsoft.com/office/officeart/2005/8/layout/hChevron3"/>
    <dgm:cxn modelId="{F5447B09-317A-4797-955C-1CA405818710}" type="presParOf" srcId="{D0604CD5-9923-4DFF-BEF9-E1B92D744501}" destId="{D4AD29CD-F9D0-48BB-BC0A-F4BBD1BB3AEB}" srcOrd="0" destOrd="0" presId="urn:microsoft.com/office/officeart/2005/8/layout/hChevron3"/>
    <dgm:cxn modelId="{B6EB1BCF-7E20-47FB-B740-336D760D9C29}" type="presParOf" srcId="{D0604CD5-9923-4DFF-BEF9-E1B92D744501}" destId="{D213918F-FC38-4EEF-8488-995D68DFA2B4}" srcOrd="1" destOrd="0" presId="urn:microsoft.com/office/officeart/2005/8/layout/hChevron3"/>
    <dgm:cxn modelId="{97BD715E-EBE0-4CF7-BD7F-85EBCF017D3B}" type="presParOf" srcId="{D0604CD5-9923-4DFF-BEF9-E1B92D744501}" destId="{DF13042E-8F80-4600-952D-1B68E69C631F}" srcOrd="2" destOrd="0" presId="urn:microsoft.com/office/officeart/2005/8/layout/hChevron3"/>
    <dgm:cxn modelId="{0E931507-7945-48F6-A407-08CDE39DAFFA}" type="presParOf" srcId="{D0604CD5-9923-4DFF-BEF9-E1B92D744501}" destId="{1074C78E-6B0C-4300-9E29-91BEB80D3A12}" srcOrd="3" destOrd="0" presId="urn:microsoft.com/office/officeart/2005/8/layout/hChevron3"/>
    <dgm:cxn modelId="{96DAE5AD-12A2-4E4A-B511-850BD844A29A}" type="presParOf" srcId="{D0604CD5-9923-4DFF-BEF9-E1B92D744501}" destId="{282D2E7D-72BF-4C50-80BC-AB2A2EEA7A22}" srcOrd="4" destOrd="0" presId="urn:microsoft.com/office/officeart/2005/8/layout/hChevron3"/>
    <dgm:cxn modelId="{9CA696E7-CEB8-4D47-882E-4463C8DB5A7A}" type="presParOf" srcId="{D0604CD5-9923-4DFF-BEF9-E1B92D744501}" destId="{3C1126FE-2D5B-49B3-BAA3-2B9890DFEC57}" srcOrd="5" destOrd="0" presId="urn:microsoft.com/office/officeart/2005/8/layout/hChevron3"/>
    <dgm:cxn modelId="{21DFF74F-FBE7-4D7A-8B76-C3D76ED01BFB}" type="presParOf" srcId="{D0604CD5-9923-4DFF-BEF9-E1B92D744501}" destId="{86391003-4770-4C23-A6C1-5CA2569BEFC7}" srcOrd="6" destOrd="0" presId="urn:microsoft.com/office/officeart/2005/8/layout/hChevron3"/>
    <dgm:cxn modelId="{5A265AD9-0E2C-4B77-AA01-E09AE777BB2B}" type="presParOf" srcId="{D0604CD5-9923-4DFF-BEF9-E1B92D744501}" destId="{518F8E84-42AE-4054-80A2-584C3A2799D2}" srcOrd="7" destOrd="0" presId="urn:microsoft.com/office/officeart/2005/8/layout/hChevron3"/>
    <dgm:cxn modelId="{F4DD0D14-602C-4A57-8AC4-0E529FBE00E9}" type="presParOf" srcId="{D0604CD5-9923-4DFF-BEF9-E1B92D744501}" destId="{22D8958B-18D9-4BE1-8F97-50262B71345C}" srcOrd="8" destOrd="0" presId="urn:microsoft.com/office/officeart/2005/8/layout/hChevron3"/>
    <dgm:cxn modelId="{F91074BE-C377-4127-B405-F79BDAFCE227}" type="presParOf" srcId="{D0604CD5-9923-4DFF-BEF9-E1B92D744501}" destId="{DA914D58-3813-48CE-A7AA-9763ECE02EB2}" srcOrd="9" destOrd="0" presId="urn:microsoft.com/office/officeart/2005/8/layout/hChevron3"/>
    <dgm:cxn modelId="{D5E73F90-8534-47EC-B402-EB5F1D0FC677}" type="presParOf" srcId="{D0604CD5-9923-4DFF-BEF9-E1B92D744501}" destId="{086C645B-D314-4336-AED6-8259D802303A}" srcOrd="10" destOrd="0" presId="urn:microsoft.com/office/officeart/2005/8/layout/hChevron3"/>
    <dgm:cxn modelId="{3E9EDBE8-8200-4227-811D-388955E4578D}" type="presParOf" srcId="{D0604CD5-9923-4DFF-BEF9-E1B92D744501}" destId="{D3404FAA-E6D7-4A36-AD77-BC899E7055A3}" srcOrd="11" destOrd="0" presId="urn:microsoft.com/office/officeart/2005/8/layout/hChevron3"/>
    <dgm:cxn modelId="{11F853F6-8FD4-4A7E-AFD3-F748E7B5CA49}" type="presParOf" srcId="{D0604CD5-9923-4DFF-BEF9-E1B92D744501}" destId="{62E7BA89-FF15-4ECE-88D9-9BD8D9E265CD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038720-BAAC-4C2D-AE46-81B30451B31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4337D912-7365-46BB-B52E-5839BC2073C4}">
      <dgm:prSet phldrT="[Text]"/>
      <dgm:spPr/>
      <dgm:t>
        <a:bodyPr/>
        <a:lstStyle/>
        <a:p>
          <a:r>
            <a:rPr lang="de-CH" dirty="0" err="1" smtClean="0"/>
            <a:t>operate</a:t>
          </a:r>
          <a:r>
            <a:rPr lang="de-CH" dirty="0" smtClean="0"/>
            <a:t>	</a:t>
          </a:r>
          <a:endParaRPr lang="de-CH" dirty="0"/>
        </a:p>
      </dgm:t>
    </dgm:pt>
    <dgm:pt modelId="{25CFA1D4-5226-4BDB-A868-63BC82AA956E}" type="parTrans" cxnId="{A59BDAFC-B981-444B-A613-E0C1746E1C9F}">
      <dgm:prSet/>
      <dgm:spPr/>
      <dgm:t>
        <a:bodyPr/>
        <a:lstStyle/>
        <a:p>
          <a:endParaRPr lang="de-CH"/>
        </a:p>
      </dgm:t>
    </dgm:pt>
    <dgm:pt modelId="{984EDBDC-9478-422A-ABCC-4CB80113F8E7}" type="sibTrans" cxnId="{A59BDAFC-B981-444B-A613-E0C1746E1C9F}">
      <dgm:prSet/>
      <dgm:spPr/>
      <dgm:t>
        <a:bodyPr/>
        <a:lstStyle/>
        <a:p>
          <a:endParaRPr lang="de-CH"/>
        </a:p>
      </dgm:t>
    </dgm:pt>
    <dgm:pt modelId="{D0604CD5-9923-4DFF-BEF9-E1B92D744501}" type="pres">
      <dgm:prSet presAssocID="{A1038720-BAAC-4C2D-AE46-81B30451B31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086C645B-D314-4336-AED6-8259D802303A}" type="pres">
      <dgm:prSet presAssocID="{4337D912-7365-46BB-B52E-5839BC2073C4}" presName="parTxOnly" presStyleLbl="node1" presStyleIdx="0" presStyleCnt="1" custScaleY="20636" custLinFactNeighborY="46908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75597501-F28D-425E-8C15-ED0EE1095F41}" type="presOf" srcId="{4337D912-7365-46BB-B52E-5839BC2073C4}" destId="{086C645B-D314-4336-AED6-8259D802303A}" srcOrd="0" destOrd="0" presId="urn:microsoft.com/office/officeart/2005/8/layout/hChevron3"/>
    <dgm:cxn modelId="{3D5AC88A-7D37-4120-A396-92E4A852EAB8}" type="presOf" srcId="{A1038720-BAAC-4C2D-AE46-81B30451B312}" destId="{D0604CD5-9923-4DFF-BEF9-E1B92D744501}" srcOrd="0" destOrd="0" presId="urn:microsoft.com/office/officeart/2005/8/layout/hChevron3"/>
    <dgm:cxn modelId="{A59BDAFC-B981-444B-A613-E0C1746E1C9F}" srcId="{A1038720-BAAC-4C2D-AE46-81B30451B312}" destId="{4337D912-7365-46BB-B52E-5839BC2073C4}" srcOrd="0" destOrd="0" parTransId="{25CFA1D4-5226-4BDB-A868-63BC82AA956E}" sibTransId="{984EDBDC-9478-422A-ABCC-4CB80113F8E7}"/>
    <dgm:cxn modelId="{A961E9DF-7397-4E00-83C0-70DAA044766F}" type="presParOf" srcId="{D0604CD5-9923-4DFF-BEF9-E1B92D744501}" destId="{086C645B-D314-4336-AED6-8259D802303A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1038720-BAAC-4C2D-AE46-81B30451B31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4337D912-7365-46BB-B52E-5839BC2073C4}">
      <dgm:prSet phldrT="[Text]"/>
      <dgm:spPr/>
      <dgm:t>
        <a:bodyPr/>
        <a:lstStyle/>
        <a:p>
          <a:r>
            <a:rPr lang="de-CH" dirty="0" err="1" smtClean="0"/>
            <a:t>operate</a:t>
          </a:r>
          <a:r>
            <a:rPr lang="de-CH" dirty="0" smtClean="0"/>
            <a:t>	</a:t>
          </a:r>
          <a:endParaRPr lang="de-CH" dirty="0"/>
        </a:p>
      </dgm:t>
    </dgm:pt>
    <dgm:pt modelId="{25CFA1D4-5226-4BDB-A868-63BC82AA956E}" type="parTrans" cxnId="{A59BDAFC-B981-444B-A613-E0C1746E1C9F}">
      <dgm:prSet/>
      <dgm:spPr/>
      <dgm:t>
        <a:bodyPr/>
        <a:lstStyle/>
        <a:p>
          <a:endParaRPr lang="de-CH"/>
        </a:p>
      </dgm:t>
    </dgm:pt>
    <dgm:pt modelId="{984EDBDC-9478-422A-ABCC-4CB80113F8E7}" type="sibTrans" cxnId="{A59BDAFC-B981-444B-A613-E0C1746E1C9F}">
      <dgm:prSet/>
      <dgm:spPr/>
      <dgm:t>
        <a:bodyPr/>
        <a:lstStyle/>
        <a:p>
          <a:endParaRPr lang="de-CH"/>
        </a:p>
      </dgm:t>
    </dgm:pt>
    <dgm:pt modelId="{D0604CD5-9923-4DFF-BEF9-E1B92D744501}" type="pres">
      <dgm:prSet presAssocID="{A1038720-BAAC-4C2D-AE46-81B30451B31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086C645B-D314-4336-AED6-8259D802303A}" type="pres">
      <dgm:prSet presAssocID="{4337D912-7365-46BB-B52E-5839BC2073C4}" presName="parTxOnly" presStyleLbl="node1" presStyleIdx="0" presStyleCnt="1" custScaleY="14174" custLinFactX="-28110" custLinFactY="21061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E8032B60-32A0-4182-83C2-17AE550B5655}" type="presOf" srcId="{4337D912-7365-46BB-B52E-5839BC2073C4}" destId="{086C645B-D314-4336-AED6-8259D802303A}" srcOrd="0" destOrd="0" presId="urn:microsoft.com/office/officeart/2005/8/layout/hChevron3"/>
    <dgm:cxn modelId="{A59BDAFC-B981-444B-A613-E0C1746E1C9F}" srcId="{A1038720-BAAC-4C2D-AE46-81B30451B312}" destId="{4337D912-7365-46BB-B52E-5839BC2073C4}" srcOrd="0" destOrd="0" parTransId="{25CFA1D4-5226-4BDB-A868-63BC82AA956E}" sibTransId="{984EDBDC-9478-422A-ABCC-4CB80113F8E7}"/>
    <dgm:cxn modelId="{D3B1E3F5-784D-491F-B54B-C42DF3B331F3}" type="presOf" srcId="{A1038720-BAAC-4C2D-AE46-81B30451B312}" destId="{D0604CD5-9923-4DFF-BEF9-E1B92D744501}" srcOrd="0" destOrd="0" presId="urn:microsoft.com/office/officeart/2005/8/layout/hChevron3"/>
    <dgm:cxn modelId="{6C43FD6A-B4E3-493F-B29B-4E201226DFE1}" type="presParOf" srcId="{D0604CD5-9923-4DFF-BEF9-E1B92D744501}" destId="{086C645B-D314-4336-AED6-8259D802303A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1038720-BAAC-4C2D-AE46-81B30451B31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4337D912-7365-46BB-B52E-5839BC2073C4}">
      <dgm:prSet phldrT="[Text]"/>
      <dgm:spPr/>
      <dgm:t>
        <a:bodyPr/>
        <a:lstStyle/>
        <a:p>
          <a:r>
            <a:rPr lang="de-CH" dirty="0" err="1" smtClean="0"/>
            <a:t>operate</a:t>
          </a:r>
          <a:r>
            <a:rPr lang="de-CH" dirty="0" smtClean="0"/>
            <a:t>	</a:t>
          </a:r>
          <a:endParaRPr lang="de-CH" dirty="0"/>
        </a:p>
      </dgm:t>
    </dgm:pt>
    <dgm:pt modelId="{25CFA1D4-5226-4BDB-A868-63BC82AA956E}" type="parTrans" cxnId="{A59BDAFC-B981-444B-A613-E0C1746E1C9F}">
      <dgm:prSet/>
      <dgm:spPr/>
      <dgm:t>
        <a:bodyPr/>
        <a:lstStyle/>
        <a:p>
          <a:endParaRPr lang="de-CH"/>
        </a:p>
      </dgm:t>
    </dgm:pt>
    <dgm:pt modelId="{984EDBDC-9478-422A-ABCC-4CB80113F8E7}" type="sibTrans" cxnId="{A59BDAFC-B981-444B-A613-E0C1746E1C9F}">
      <dgm:prSet/>
      <dgm:spPr/>
      <dgm:t>
        <a:bodyPr/>
        <a:lstStyle/>
        <a:p>
          <a:endParaRPr lang="de-CH"/>
        </a:p>
      </dgm:t>
    </dgm:pt>
    <dgm:pt modelId="{D0604CD5-9923-4DFF-BEF9-E1B92D744501}" type="pres">
      <dgm:prSet presAssocID="{A1038720-BAAC-4C2D-AE46-81B30451B31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086C645B-D314-4336-AED6-8259D802303A}" type="pres">
      <dgm:prSet presAssocID="{4337D912-7365-46BB-B52E-5839BC2073C4}" presName="parTxOnly" presStyleLbl="node1" presStyleIdx="0" presStyleCnt="1" custScaleY="14174" custLinFactX="-28110" custLinFactY="21061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A59BDAFC-B981-444B-A613-E0C1746E1C9F}" srcId="{A1038720-BAAC-4C2D-AE46-81B30451B312}" destId="{4337D912-7365-46BB-B52E-5839BC2073C4}" srcOrd="0" destOrd="0" parTransId="{25CFA1D4-5226-4BDB-A868-63BC82AA956E}" sibTransId="{984EDBDC-9478-422A-ABCC-4CB80113F8E7}"/>
    <dgm:cxn modelId="{E5CDA0C3-56E1-4617-8E58-EFAEDF0EC467}" type="presOf" srcId="{A1038720-BAAC-4C2D-AE46-81B30451B312}" destId="{D0604CD5-9923-4DFF-BEF9-E1B92D744501}" srcOrd="0" destOrd="0" presId="urn:microsoft.com/office/officeart/2005/8/layout/hChevron3"/>
    <dgm:cxn modelId="{D8BB9269-1BB1-4DD5-8546-3CA31486ED31}" type="presOf" srcId="{4337D912-7365-46BB-B52E-5839BC2073C4}" destId="{086C645B-D314-4336-AED6-8259D802303A}" srcOrd="0" destOrd="0" presId="urn:microsoft.com/office/officeart/2005/8/layout/hChevron3"/>
    <dgm:cxn modelId="{B811AD2F-2280-4AF4-A562-E82C74B5E9CB}" type="presParOf" srcId="{D0604CD5-9923-4DFF-BEF9-E1B92D744501}" destId="{086C645B-D314-4336-AED6-8259D802303A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D29CD-F9D0-48BB-BC0A-F4BBD1BB3AEB}">
      <dsp:nvSpPr>
        <dsp:cNvPr id="0" name=""/>
        <dsp:cNvSpPr/>
      </dsp:nvSpPr>
      <dsp:spPr>
        <a:xfrm>
          <a:off x="1129" y="3168499"/>
          <a:ext cx="1329278" cy="5317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smtClean="0"/>
            <a:t>plan	</a:t>
          </a:r>
          <a:endParaRPr lang="de-CH" sz="1600" kern="1200" dirty="0"/>
        </a:p>
      </dsp:txBody>
      <dsp:txXfrm>
        <a:off x="1129" y="3168499"/>
        <a:ext cx="1196350" cy="531711"/>
      </dsp:txXfrm>
    </dsp:sp>
    <dsp:sp modelId="{DF13042E-8F80-4600-952D-1B68E69C631F}">
      <dsp:nvSpPr>
        <dsp:cNvPr id="0" name=""/>
        <dsp:cNvSpPr/>
      </dsp:nvSpPr>
      <dsp:spPr>
        <a:xfrm>
          <a:off x="6127654" y="3168499"/>
          <a:ext cx="1329278" cy="5317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smtClean="0"/>
            <a:t> </a:t>
          </a:r>
          <a:r>
            <a:rPr lang="de-CH" sz="1600" kern="1200" dirty="0" err="1" smtClean="0"/>
            <a:t>operate</a:t>
          </a:r>
          <a:r>
            <a:rPr lang="de-CH" sz="1600" kern="1200" dirty="0" smtClean="0"/>
            <a:t>	</a:t>
          </a:r>
          <a:endParaRPr lang="de-CH" sz="1600" kern="1200" dirty="0"/>
        </a:p>
      </dsp:txBody>
      <dsp:txXfrm>
        <a:off x="6393510" y="3168499"/>
        <a:ext cx="797567" cy="531711"/>
      </dsp:txXfrm>
    </dsp:sp>
    <dsp:sp modelId="{282D2E7D-72BF-4C50-80BC-AB2A2EEA7A22}">
      <dsp:nvSpPr>
        <dsp:cNvPr id="0" name=""/>
        <dsp:cNvSpPr/>
      </dsp:nvSpPr>
      <dsp:spPr>
        <a:xfrm>
          <a:off x="5119543" y="3168499"/>
          <a:ext cx="1329278" cy="5317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smtClean="0"/>
            <a:t> </a:t>
          </a:r>
          <a:r>
            <a:rPr lang="de-CH" sz="1600" kern="1200" dirty="0" err="1" smtClean="0"/>
            <a:t>deploy</a:t>
          </a:r>
          <a:r>
            <a:rPr lang="de-CH" sz="1600" kern="1200" dirty="0" smtClean="0"/>
            <a:t>	</a:t>
          </a:r>
          <a:endParaRPr lang="de-CH" sz="1600" kern="1200" dirty="0"/>
        </a:p>
      </dsp:txBody>
      <dsp:txXfrm>
        <a:off x="5385399" y="3168499"/>
        <a:ext cx="797567" cy="531711"/>
      </dsp:txXfrm>
    </dsp:sp>
    <dsp:sp modelId="{86391003-4770-4C23-A6C1-5CA2569BEFC7}">
      <dsp:nvSpPr>
        <dsp:cNvPr id="0" name=""/>
        <dsp:cNvSpPr/>
      </dsp:nvSpPr>
      <dsp:spPr>
        <a:xfrm>
          <a:off x="943069" y="3168499"/>
          <a:ext cx="1329278" cy="5317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err="1" smtClean="0"/>
            <a:t>code</a:t>
          </a:r>
          <a:r>
            <a:rPr lang="de-CH" sz="1600" kern="1200" dirty="0" smtClean="0"/>
            <a:t>	</a:t>
          </a:r>
          <a:endParaRPr lang="de-CH" sz="1600" kern="1200" dirty="0"/>
        </a:p>
      </dsp:txBody>
      <dsp:txXfrm>
        <a:off x="1208925" y="3168499"/>
        <a:ext cx="797567" cy="531711"/>
      </dsp:txXfrm>
    </dsp:sp>
    <dsp:sp modelId="{22D8958B-18D9-4BE1-8F97-50262B71345C}">
      <dsp:nvSpPr>
        <dsp:cNvPr id="0" name=""/>
        <dsp:cNvSpPr/>
      </dsp:nvSpPr>
      <dsp:spPr>
        <a:xfrm>
          <a:off x="3031299" y="3168499"/>
          <a:ext cx="1329278" cy="5317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smtClean="0"/>
            <a:t> </a:t>
          </a:r>
          <a:r>
            <a:rPr lang="de-CH" sz="1600" kern="1200" dirty="0" err="1" smtClean="0"/>
            <a:t>test</a:t>
          </a:r>
          <a:r>
            <a:rPr lang="de-CH" sz="1600" kern="1200" dirty="0" smtClean="0"/>
            <a:t>	</a:t>
          </a:r>
          <a:endParaRPr lang="de-CH" sz="1600" kern="1200" dirty="0"/>
        </a:p>
      </dsp:txBody>
      <dsp:txXfrm>
        <a:off x="3297155" y="3168499"/>
        <a:ext cx="797567" cy="531711"/>
      </dsp:txXfrm>
    </dsp:sp>
    <dsp:sp modelId="{086C645B-D314-4336-AED6-8259D802303A}">
      <dsp:nvSpPr>
        <dsp:cNvPr id="0" name=""/>
        <dsp:cNvSpPr/>
      </dsp:nvSpPr>
      <dsp:spPr>
        <a:xfrm>
          <a:off x="4111431" y="3168499"/>
          <a:ext cx="1329278" cy="5317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err="1" smtClean="0"/>
            <a:t>release</a:t>
          </a:r>
          <a:r>
            <a:rPr lang="de-CH" sz="1600" kern="1200" dirty="0" smtClean="0"/>
            <a:t>	</a:t>
          </a:r>
          <a:endParaRPr lang="de-CH" sz="1600" kern="1200" dirty="0"/>
        </a:p>
      </dsp:txBody>
      <dsp:txXfrm>
        <a:off x="4377287" y="3168499"/>
        <a:ext cx="797567" cy="531711"/>
      </dsp:txXfrm>
    </dsp:sp>
    <dsp:sp modelId="{62E7BA89-FF15-4ECE-88D9-9BD8D9E265CD}">
      <dsp:nvSpPr>
        <dsp:cNvPr id="0" name=""/>
        <dsp:cNvSpPr/>
      </dsp:nvSpPr>
      <dsp:spPr>
        <a:xfrm>
          <a:off x="2023188" y="3168499"/>
          <a:ext cx="1329278" cy="5317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err="1" smtClean="0"/>
            <a:t>build</a:t>
          </a:r>
          <a:r>
            <a:rPr lang="de-CH" sz="1600" kern="1200" dirty="0" smtClean="0"/>
            <a:t>	</a:t>
          </a:r>
          <a:endParaRPr lang="de-CH" sz="1600" kern="1200" dirty="0"/>
        </a:p>
      </dsp:txBody>
      <dsp:txXfrm>
        <a:off x="2289044" y="3168499"/>
        <a:ext cx="797567" cy="5317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D29CD-F9D0-48BB-BC0A-F4BBD1BB3AEB}">
      <dsp:nvSpPr>
        <dsp:cNvPr id="0" name=""/>
        <dsp:cNvSpPr/>
      </dsp:nvSpPr>
      <dsp:spPr>
        <a:xfrm>
          <a:off x="1129" y="3168499"/>
          <a:ext cx="1329278" cy="5317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smtClean="0"/>
            <a:t>plan	</a:t>
          </a:r>
          <a:endParaRPr lang="de-CH" sz="1600" kern="1200" dirty="0"/>
        </a:p>
      </dsp:txBody>
      <dsp:txXfrm>
        <a:off x="1129" y="3168499"/>
        <a:ext cx="1196350" cy="531711"/>
      </dsp:txXfrm>
    </dsp:sp>
    <dsp:sp modelId="{DF13042E-8F80-4600-952D-1B68E69C631F}">
      <dsp:nvSpPr>
        <dsp:cNvPr id="0" name=""/>
        <dsp:cNvSpPr/>
      </dsp:nvSpPr>
      <dsp:spPr>
        <a:xfrm>
          <a:off x="6127654" y="3168499"/>
          <a:ext cx="1329278" cy="5317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smtClean="0"/>
            <a:t> </a:t>
          </a:r>
          <a:r>
            <a:rPr lang="de-CH" sz="1600" kern="1200" dirty="0" err="1" smtClean="0"/>
            <a:t>operate</a:t>
          </a:r>
          <a:r>
            <a:rPr lang="de-CH" sz="1600" kern="1200" dirty="0" smtClean="0"/>
            <a:t>	</a:t>
          </a:r>
          <a:endParaRPr lang="de-CH" sz="1600" kern="1200" dirty="0"/>
        </a:p>
      </dsp:txBody>
      <dsp:txXfrm>
        <a:off x="6393510" y="3168499"/>
        <a:ext cx="797567" cy="531711"/>
      </dsp:txXfrm>
    </dsp:sp>
    <dsp:sp modelId="{282D2E7D-72BF-4C50-80BC-AB2A2EEA7A22}">
      <dsp:nvSpPr>
        <dsp:cNvPr id="0" name=""/>
        <dsp:cNvSpPr/>
      </dsp:nvSpPr>
      <dsp:spPr>
        <a:xfrm>
          <a:off x="5119543" y="3168499"/>
          <a:ext cx="1329278" cy="5317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smtClean="0"/>
            <a:t> </a:t>
          </a:r>
          <a:r>
            <a:rPr lang="de-CH" sz="1600" kern="1200" dirty="0" err="1" smtClean="0"/>
            <a:t>deploy</a:t>
          </a:r>
          <a:r>
            <a:rPr lang="de-CH" sz="1600" kern="1200" dirty="0" smtClean="0"/>
            <a:t>	</a:t>
          </a:r>
          <a:endParaRPr lang="de-CH" sz="1600" kern="1200" dirty="0"/>
        </a:p>
      </dsp:txBody>
      <dsp:txXfrm>
        <a:off x="5385399" y="3168499"/>
        <a:ext cx="797567" cy="531711"/>
      </dsp:txXfrm>
    </dsp:sp>
    <dsp:sp modelId="{86391003-4770-4C23-A6C1-5CA2569BEFC7}">
      <dsp:nvSpPr>
        <dsp:cNvPr id="0" name=""/>
        <dsp:cNvSpPr/>
      </dsp:nvSpPr>
      <dsp:spPr>
        <a:xfrm>
          <a:off x="943069" y="3168499"/>
          <a:ext cx="1329278" cy="5317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err="1" smtClean="0"/>
            <a:t>code</a:t>
          </a:r>
          <a:r>
            <a:rPr lang="de-CH" sz="1600" kern="1200" dirty="0" smtClean="0"/>
            <a:t>	</a:t>
          </a:r>
          <a:endParaRPr lang="de-CH" sz="1600" kern="1200" dirty="0"/>
        </a:p>
      </dsp:txBody>
      <dsp:txXfrm>
        <a:off x="1208925" y="3168499"/>
        <a:ext cx="797567" cy="531711"/>
      </dsp:txXfrm>
    </dsp:sp>
    <dsp:sp modelId="{22D8958B-18D9-4BE1-8F97-50262B71345C}">
      <dsp:nvSpPr>
        <dsp:cNvPr id="0" name=""/>
        <dsp:cNvSpPr/>
      </dsp:nvSpPr>
      <dsp:spPr>
        <a:xfrm>
          <a:off x="3031299" y="3168499"/>
          <a:ext cx="1329278" cy="5317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smtClean="0"/>
            <a:t> </a:t>
          </a:r>
          <a:r>
            <a:rPr lang="de-CH" sz="1600" kern="1200" dirty="0" err="1" smtClean="0"/>
            <a:t>test</a:t>
          </a:r>
          <a:r>
            <a:rPr lang="de-CH" sz="1600" kern="1200" dirty="0" smtClean="0"/>
            <a:t>	</a:t>
          </a:r>
          <a:endParaRPr lang="de-CH" sz="1600" kern="1200" dirty="0"/>
        </a:p>
      </dsp:txBody>
      <dsp:txXfrm>
        <a:off x="3297155" y="3168499"/>
        <a:ext cx="797567" cy="531711"/>
      </dsp:txXfrm>
    </dsp:sp>
    <dsp:sp modelId="{086C645B-D314-4336-AED6-8259D802303A}">
      <dsp:nvSpPr>
        <dsp:cNvPr id="0" name=""/>
        <dsp:cNvSpPr/>
      </dsp:nvSpPr>
      <dsp:spPr>
        <a:xfrm>
          <a:off x="4111431" y="3168499"/>
          <a:ext cx="1329278" cy="5317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err="1" smtClean="0"/>
            <a:t>release</a:t>
          </a:r>
          <a:r>
            <a:rPr lang="de-CH" sz="1600" kern="1200" dirty="0" smtClean="0"/>
            <a:t>	</a:t>
          </a:r>
          <a:endParaRPr lang="de-CH" sz="1600" kern="1200" dirty="0"/>
        </a:p>
      </dsp:txBody>
      <dsp:txXfrm>
        <a:off x="4377287" y="3168499"/>
        <a:ext cx="797567" cy="531711"/>
      </dsp:txXfrm>
    </dsp:sp>
    <dsp:sp modelId="{62E7BA89-FF15-4ECE-88D9-9BD8D9E265CD}">
      <dsp:nvSpPr>
        <dsp:cNvPr id="0" name=""/>
        <dsp:cNvSpPr/>
      </dsp:nvSpPr>
      <dsp:spPr>
        <a:xfrm>
          <a:off x="2023188" y="3168499"/>
          <a:ext cx="1329278" cy="5317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err="1" smtClean="0"/>
            <a:t>build</a:t>
          </a:r>
          <a:r>
            <a:rPr lang="de-CH" sz="1600" kern="1200" dirty="0" smtClean="0"/>
            <a:t>	</a:t>
          </a:r>
          <a:endParaRPr lang="de-CH" sz="1600" kern="1200" dirty="0"/>
        </a:p>
      </dsp:txBody>
      <dsp:txXfrm>
        <a:off x="2289044" y="3168499"/>
        <a:ext cx="797567" cy="5317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D29CD-F9D0-48BB-BC0A-F4BBD1BB3AEB}">
      <dsp:nvSpPr>
        <dsp:cNvPr id="0" name=""/>
        <dsp:cNvSpPr/>
      </dsp:nvSpPr>
      <dsp:spPr>
        <a:xfrm>
          <a:off x="1129" y="3168499"/>
          <a:ext cx="1329278" cy="5317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smtClean="0"/>
            <a:t>plan	</a:t>
          </a:r>
          <a:endParaRPr lang="de-CH" sz="1600" kern="1200" dirty="0"/>
        </a:p>
      </dsp:txBody>
      <dsp:txXfrm>
        <a:off x="1129" y="3168499"/>
        <a:ext cx="1196350" cy="531711"/>
      </dsp:txXfrm>
    </dsp:sp>
    <dsp:sp modelId="{DF13042E-8F80-4600-952D-1B68E69C631F}">
      <dsp:nvSpPr>
        <dsp:cNvPr id="0" name=""/>
        <dsp:cNvSpPr/>
      </dsp:nvSpPr>
      <dsp:spPr>
        <a:xfrm>
          <a:off x="6127654" y="3168499"/>
          <a:ext cx="1329278" cy="5317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smtClean="0"/>
            <a:t> </a:t>
          </a:r>
          <a:r>
            <a:rPr lang="de-CH" sz="1600" kern="1200" dirty="0" err="1" smtClean="0"/>
            <a:t>operate</a:t>
          </a:r>
          <a:r>
            <a:rPr lang="de-CH" sz="1600" kern="1200" dirty="0" smtClean="0"/>
            <a:t>	</a:t>
          </a:r>
          <a:endParaRPr lang="de-CH" sz="1600" kern="1200" dirty="0"/>
        </a:p>
      </dsp:txBody>
      <dsp:txXfrm>
        <a:off x="6393510" y="3168499"/>
        <a:ext cx="797567" cy="531711"/>
      </dsp:txXfrm>
    </dsp:sp>
    <dsp:sp modelId="{282D2E7D-72BF-4C50-80BC-AB2A2EEA7A22}">
      <dsp:nvSpPr>
        <dsp:cNvPr id="0" name=""/>
        <dsp:cNvSpPr/>
      </dsp:nvSpPr>
      <dsp:spPr>
        <a:xfrm>
          <a:off x="5119543" y="3168499"/>
          <a:ext cx="1329278" cy="5317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smtClean="0"/>
            <a:t> </a:t>
          </a:r>
          <a:r>
            <a:rPr lang="de-CH" sz="1600" kern="1200" dirty="0" err="1" smtClean="0"/>
            <a:t>deploy</a:t>
          </a:r>
          <a:r>
            <a:rPr lang="de-CH" sz="1600" kern="1200" dirty="0" smtClean="0"/>
            <a:t>	</a:t>
          </a:r>
          <a:endParaRPr lang="de-CH" sz="1600" kern="1200" dirty="0"/>
        </a:p>
      </dsp:txBody>
      <dsp:txXfrm>
        <a:off x="5385399" y="3168499"/>
        <a:ext cx="797567" cy="531711"/>
      </dsp:txXfrm>
    </dsp:sp>
    <dsp:sp modelId="{86391003-4770-4C23-A6C1-5CA2569BEFC7}">
      <dsp:nvSpPr>
        <dsp:cNvPr id="0" name=""/>
        <dsp:cNvSpPr/>
      </dsp:nvSpPr>
      <dsp:spPr>
        <a:xfrm>
          <a:off x="943069" y="3168499"/>
          <a:ext cx="1329278" cy="5317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err="1" smtClean="0"/>
            <a:t>code</a:t>
          </a:r>
          <a:r>
            <a:rPr lang="de-CH" sz="1600" kern="1200" dirty="0" smtClean="0"/>
            <a:t>	</a:t>
          </a:r>
          <a:endParaRPr lang="de-CH" sz="1600" kern="1200" dirty="0"/>
        </a:p>
      </dsp:txBody>
      <dsp:txXfrm>
        <a:off x="1208925" y="3168499"/>
        <a:ext cx="797567" cy="531711"/>
      </dsp:txXfrm>
    </dsp:sp>
    <dsp:sp modelId="{22D8958B-18D9-4BE1-8F97-50262B71345C}">
      <dsp:nvSpPr>
        <dsp:cNvPr id="0" name=""/>
        <dsp:cNvSpPr/>
      </dsp:nvSpPr>
      <dsp:spPr>
        <a:xfrm>
          <a:off x="3031299" y="3168499"/>
          <a:ext cx="1329278" cy="5317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smtClean="0"/>
            <a:t> </a:t>
          </a:r>
          <a:r>
            <a:rPr lang="de-CH" sz="1600" kern="1200" dirty="0" err="1" smtClean="0"/>
            <a:t>test</a:t>
          </a:r>
          <a:r>
            <a:rPr lang="de-CH" sz="1600" kern="1200" dirty="0" smtClean="0"/>
            <a:t>	</a:t>
          </a:r>
          <a:endParaRPr lang="de-CH" sz="1600" kern="1200" dirty="0"/>
        </a:p>
      </dsp:txBody>
      <dsp:txXfrm>
        <a:off x="3297155" y="3168499"/>
        <a:ext cx="797567" cy="531711"/>
      </dsp:txXfrm>
    </dsp:sp>
    <dsp:sp modelId="{086C645B-D314-4336-AED6-8259D802303A}">
      <dsp:nvSpPr>
        <dsp:cNvPr id="0" name=""/>
        <dsp:cNvSpPr/>
      </dsp:nvSpPr>
      <dsp:spPr>
        <a:xfrm>
          <a:off x="4111431" y="3168499"/>
          <a:ext cx="1329278" cy="5317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err="1" smtClean="0"/>
            <a:t>release</a:t>
          </a:r>
          <a:r>
            <a:rPr lang="de-CH" sz="1600" kern="1200" dirty="0" smtClean="0"/>
            <a:t>	</a:t>
          </a:r>
          <a:endParaRPr lang="de-CH" sz="1600" kern="1200" dirty="0"/>
        </a:p>
      </dsp:txBody>
      <dsp:txXfrm>
        <a:off x="4377287" y="3168499"/>
        <a:ext cx="797567" cy="531711"/>
      </dsp:txXfrm>
    </dsp:sp>
    <dsp:sp modelId="{62E7BA89-FF15-4ECE-88D9-9BD8D9E265CD}">
      <dsp:nvSpPr>
        <dsp:cNvPr id="0" name=""/>
        <dsp:cNvSpPr/>
      </dsp:nvSpPr>
      <dsp:spPr>
        <a:xfrm>
          <a:off x="2023188" y="3168499"/>
          <a:ext cx="1329278" cy="5317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err="1" smtClean="0"/>
            <a:t>build</a:t>
          </a:r>
          <a:r>
            <a:rPr lang="de-CH" sz="1600" kern="1200" dirty="0" smtClean="0"/>
            <a:t>	</a:t>
          </a:r>
          <a:endParaRPr lang="de-CH" sz="1600" kern="1200" dirty="0"/>
        </a:p>
      </dsp:txBody>
      <dsp:txXfrm>
        <a:off x="2289044" y="3168499"/>
        <a:ext cx="797567" cy="5317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D29CD-F9D0-48BB-BC0A-F4BBD1BB3AEB}">
      <dsp:nvSpPr>
        <dsp:cNvPr id="0" name=""/>
        <dsp:cNvSpPr/>
      </dsp:nvSpPr>
      <dsp:spPr>
        <a:xfrm>
          <a:off x="1129" y="3168499"/>
          <a:ext cx="1329278" cy="5317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smtClean="0"/>
            <a:t>plan	</a:t>
          </a:r>
          <a:endParaRPr lang="de-CH" sz="1600" kern="1200" dirty="0"/>
        </a:p>
      </dsp:txBody>
      <dsp:txXfrm>
        <a:off x="1129" y="3168499"/>
        <a:ext cx="1196350" cy="531711"/>
      </dsp:txXfrm>
    </dsp:sp>
    <dsp:sp modelId="{DF13042E-8F80-4600-952D-1B68E69C631F}">
      <dsp:nvSpPr>
        <dsp:cNvPr id="0" name=""/>
        <dsp:cNvSpPr/>
      </dsp:nvSpPr>
      <dsp:spPr>
        <a:xfrm>
          <a:off x="6127654" y="3168499"/>
          <a:ext cx="1329278" cy="5317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smtClean="0"/>
            <a:t> </a:t>
          </a:r>
          <a:r>
            <a:rPr lang="de-CH" sz="1600" kern="1200" dirty="0" err="1" smtClean="0"/>
            <a:t>operate</a:t>
          </a:r>
          <a:r>
            <a:rPr lang="de-CH" sz="1600" kern="1200" dirty="0" smtClean="0"/>
            <a:t>	</a:t>
          </a:r>
          <a:endParaRPr lang="de-CH" sz="1600" kern="1200" dirty="0"/>
        </a:p>
      </dsp:txBody>
      <dsp:txXfrm>
        <a:off x="6393510" y="3168499"/>
        <a:ext cx="797567" cy="531711"/>
      </dsp:txXfrm>
    </dsp:sp>
    <dsp:sp modelId="{282D2E7D-72BF-4C50-80BC-AB2A2EEA7A22}">
      <dsp:nvSpPr>
        <dsp:cNvPr id="0" name=""/>
        <dsp:cNvSpPr/>
      </dsp:nvSpPr>
      <dsp:spPr>
        <a:xfrm>
          <a:off x="5119543" y="3168499"/>
          <a:ext cx="1329278" cy="5317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smtClean="0"/>
            <a:t> </a:t>
          </a:r>
          <a:r>
            <a:rPr lang="de-CH" sz="1600" kern="1200" dirty="0" err="1" smtClean="0"/>
            <a:t>deploy</a:t>
          </a:r>
          <a:r>
            <a:rPr lang="de-CH" sz="1600" kern="1200" dirty="0" smtClean="0"/>
            <a:t>	</a:t>
          </a:r>
          <a:endParaRPr lang="de-CH" sz="1600" kern="1200" dirty="0"/>
        </a:p>
      </dsp:txBody>
      <dsp:txXfrm>
        <a:off x="5385399" y="3168499"/>
        <a:ext cx="797567" cy="531711"/>
      </dsp:txXfrm>
    </dsp:sp>
    <dsp:sp modelId="{86391003-4770-4C23-A6C1-5CA2569BEFC7}">
      <dsp:nvSpPr>
        <dsp:cNvPr id="0" name=""/>
        <dsp:cNvSpPr/>
      </dsp:nvSpPr>
      <dsp:spPr>
        <a:xfrm>
          <a:off x="943069" y="3168499"/>
          <a:ext cx="1329278" cy="5317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err="1" smtClean="0"/>
            <a:t>code</a:t>
          </a:r>
          <a:r>
            <a:rPr lang="de-CH" sz="1600" kern="1200" dirty="0" smtClean="0"/>
            <a:t>	</a:t>
          </a:r>
          <a:endParaRPr lang="de-CH" sz="1600" kern="1200" dirty="0"/>
        </a:p>
      </dsp:txBody>
      <dsp:txXfrm>
        <a:off x="1208925" y="3168499"/>
        <a:ext cx="797567" cy="531711"/>
      </dsp:txXfrm>
    </dsp:sp>
    <dsp:sp modelId="{22D8958B-18D9-4BE1-8F97-50262B71345C}">
      <dsp:nvSpPr>
        <dsp:cNvPr id="0" name=""/>
        <dsp:cNvSpPr/>
      </dsp:nvSpPr>
      <dsp:spPr>
        <a:xfrm>
          <a:off x="3031299" y="3168499"/>
          <a:ext cx="1329278" cy="5317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smtClean="0"/>
            <a:t> </a:t>
          </a:r>
          <a:r>
            <a:rPr lang="de-CH" sz="1600" kern="1200" dirty="0" err="1" smtClean="0"/>
            <a:t>test</a:t>
          </a:r>
          <a:r>
            <a:rPr lang="de-CH" sz="1600" kern="1200" dirty="0" smtClean="0"/>
            <a:t>	</a:t>
          </a:r>
          <a:endParaRPr lang="de-CH" sz="1600" kern="1200" dirty="0"/>
        </a:p>
      </dsp:txBody>
      <dsp:txXfrm>
        <a:off x="3297155" y="3168499"/>
        <a:ext cx="797567" cy="531711"/>
      </dsp:txXfrm>
    </dsp:sp>
    <dsp:sp modelId="{086C645B-D314-4336-AED6-8259D802303A}">
      <dsp:nvSpPr>
        <dsp:cNvPr id="0" name=""/>
        <dsp:cNvSpPr/>
      </dsp:nvSpPr>
      <dsp:spPr>
        <a:xfrm>
          <a:off x="4111431" y="3168499"/>
          <a:ext cx="1329278" cy="5317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err="1" smtClean="0"/>
            <a:t>release</a:t>
          </a:r>
          <a:r>
            <a:rPr lang="de-CH" sz="1600" kern="1200" dirty="0" smtClean="0"/>
            <a:t>	</a:t>
          </a:r>
          <a:endParaRPr lang="de-CH" sz="1600" kern="1200" dirty="0"/>
        </a:p>
      </dsp:txBody>
      <dsp:txXfrm>
        <a:off x="4377287" y="3168499"/>
        <a:ext cx="797567" cy="531711"/>
      </dsp:txXfrm>
    </dsp:sp>
    <dsp:sp modelId="{62E7BA89-FF15-4ECE-88D9-9BD8D9E265CD}">
      <dsp:nvSpPr>
        <dsp:cNvPr id="0" name=""/>
        <dsp:cNvSpPr/>
      </dsp:nvSpPr>
      <dsp:spPr>
        <a:xfrm>
          <a:off x="2023188" y="3168499"/>
          <a:ext cx="1329278" cy="5317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err="1" smtClean="0"/>
            <a:t>build</a:t>
          </a:r>
          <a:r>
            <a:rPr lang="de-CH" sz="1600" kern="1200" dirty="0" smtClean="0"/>
            <a:t>	</a:t>
          </a:r>
          <a:endParaRPr lang="de-CH" sz="1600" kern="1200" dirty="0"/>
        </a:p>
      </dsp:txBody>
      <dsp:txXfrm>
        <a:off x="2289044" y="3168499"/>
        <a:ext cx="797567" cy="5317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D29CD-F9D0-48BB-BC0A-F4BBD1BB3AEB}">
      <dsp:nvSpPr>
        <dsp:cNvPr id="0" name=""/>
        <dsp:cNvSpPr/>
      </dsp:nvSpPr>
      <dsp:spPr>
        <a:xfrm>
          <a:off x="1129" y="3168499"/>
          <a:ext cx="1329278" cy="5317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smtClean="0"/>
            <a:t>plan	</a:t>
          </a:r>
          <a:endParaRPr lang="de-CH" sz="1600" kern="1200" dirty="0"/>
        </a:p>
      </dsp:txBody>
      <dsp:txXfrm>
        <a:off x="1129" y="3168499"/>
        <a:ext cx="1196350" cy="531711"/>
      </dsp:txXfrm>
    </dsp:sp>
    <dsp:sp modelId="{DF13042E-8F80-4600-952D-1B68E69C631F}">
      <dsp:nvSpPr>
        <dsp:cNvPr id="0" name=""/>
        <dsp:cNvSpPr/>
      </dsp:nvSpPr>
      <dsp:spPr>
        <a:xfrm>
          <a:off x="6127654" y="3168499"/>
          <a:ext cx="1329278" cy="5317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smtClean="0"/>
            <a:t> </a:t>
          </a:r>
          <a:r>
            <a:rPr lang="de-CH" sz="1600" kern="1200" dirty="0" err="1" smtClean="0"/>
            <a:t>operate</a:t>
          </a:r>
          <a:r>
            <a:rPr lang="de-CH" sz="1600" kern="1200" dirty="0" smtClean="0"/>
            <a:t>	</a:t>
          </a:r>
          <a:endParaRPr lang="de-CH" sz="1600" kern="1200" dirty="0"/>
        </a:p>
      </dsp:txBody>
      <dsp:txXfrm>
        <a:off x="6393510" y="3168499"/>
        <a:ext cx="797567" cy="531711"/>
      </dsp:txXfrm>
    </dsp:sp>
    <dsp:sp modelId="{282D2E7D-72BF-4C50-80BC-AB2A2EEA7A22}">
      <dsp:nvSpPr>
        <dsp:cNvPr id="0" name=""/>
        <dsp:cNvSpPr/>
      </dsp:nvSpPr>
      <dsp:spPr>
        <a:xfrm>
          <a:off x="5119543" y="3168499"/>
          <a:ext cx="1329278" cy="5317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smtClean="0"/>
            <a:t> </a:t>
          </a:r>
          <a:r>
            <a:rPr lang="de-CH" sz="1600" kern="1200" dirty="0" err="1" smtClean="0"/>
            <a:t>deploy</a:t>
          </a:r>
          <a:r>
            <a:rPr lang="de-CH" sz="1600" kern="1200" dirty="0" smtClean="0"/>
            <a:t>	</a:t>
          </a:r>
          <a:endParaRPr lang="de-CH" sz="1600" kern="1200" dirty="0"/>
        </a:p>
      </dsp:txBody>
      <dsp:txXfrm>
        <a:off x="5385399" y="3168499"/>
        <a:ext cx="797567" cy="531711"/>
      </dsp:txXfrm>
    </dsp:sp>
    <dsp:sp modelId="{86391003-4770-4C23-A6C1-5CA2569BEFC7}">
      <dsp:nvSpPr>
        <dsp:cNvPr id="0" name=""/>
        <dsp:cNvSpPr/>
      </dsp:nvSpPr>
      <dsp:spPr>
        <a:xfrm>
          <a:off x="943069" y="3168499"/>
          <a:ext cx="1329278" cy="5317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err="1" smtClean="0"/>
            <a:t>code</a:t>
          </a:r>
          <a:r>
            <a:rPr lang="de-CH" sz="1600" kern="1200" dirty="0" smtClean="0"/>
            <a:t>	</a:t>
          </a:r>
          <a:endParaRPr lang="de-CH" sz="1600" kern="1200" dirty="0"/>
        </a:p>
      </dsp:txBody>
      <dsp:txXfrm>
        <a:off x="1208925" y="3168499"/>
        <a:ext cx="797567" cy="531711"/>
      </dsp:txXfrm>
    </dsp:sp>
    <dsp:sp modelId="{22D8958B-18D9-4BE1-8F97-50262B71345C}">
      <dsp:nvSpPr>
        <dsp:cNvPr id="0" name=""/>
        <dsp:cNvSpPr/>
      </dsp:nvSpPr>
      <dsp:spPr>
        <a:xfrm>
          <a:off x="3031299" y="3168499"/>
          <a:ext cx="1329278" cy="5317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smtClean="0"/>
            <a:t> </a:t>
          </a:r>
          <a:r>
            <a:rPr lang="de-CH" sz="1600" kern="1200" dirty="0" err="1" smtClean="0"/>
            <a:t>test</a:t>
          </a:r>
          <a:r>
            <a:rPr lang="de-CH" sz="1600" kern="1200" dirty="0" smtClean="0"/>
            <a:t>	</a:t>
          </a:r>
          <a:endParaRPr lang="de-CH" sz="1600" kern="1200" dirty="0"/>
        </a:p>
      </dsp:txBody>
      <dsp:txXfrm>
        <a:off x="3297155" y="3168499"/>
        <a:ext cx="797567" cy="531711"/>
      </dsp:txXfrm>
    </dsp:sp>
    <dsp:sp modelId="{086C645B-D314-4336-AED6-8259D802303A}">
      <dsp:nvSpPr>
        <dsp:cNvPr id="0" name=""/>
        <dsp:cNvSpPr/>
      </dsp:nvSpPr>
      <dsp:spPr>
        <a:xfrm>
          <a:off x="4111431" y="3168499"/>
          <a:ext cx="1329278" cy="5317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err="1" smtClean="0"/>
            <a:t>release</a:t>
          </a:r>
          <a:r>
            <a:rPr lang="de-CH" sz="1600" kern="1200" dirty="0" smtClean="0"/>
            <a:t>	</a:t>
          </a:r>
          <a:endParaRPr lang="de-CH" sz="1600" kern="1200" dirty="0"/>
        </a:p>
      </dsp:txBody>
      <dsp:txXfrm>
        <a:off x="4377287" y="3168499"/>
        <a:ext cx="797567" cy="531711"/>
      </dsp:txXfrm>
    </dsp:sp>
    <dsp:sp modelId="{62E7BA89-FF15-4ECE-88D9-9BD8D9E265CD}">
      <dsp:nvSpPr>
        <dsp:cNvPr id="0" name=""/>
        <dsp:cNvSpPr/>
      </dsp:nvSpPr>
      <dsp:spPr>
        <a:xfrm>
          <a:off x="2023188" y="3168499"/>
          <a:ext cx="1329278" cy="5317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err="1" smtClean="0"/>
            <a:t>build</a:t>
          </a:r>
          <a:r>
            <a:rPr lang="de-CH" sz="1600" kern="1200" dirty="0" smtClean="0"/>
            <a:t>	</a:t>
          </a:r>
          <a:endParaRPr lang="de-CH" sz="1600" kern="1200" dirty="0"/>
        </a:p>
      </dsp:txBody>
      <dsp:txXfrm>
        <a:off x="2289044" y="3168499"/>
        <a:ext cx="797567" cy="5317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C645B-D314-4336-AED6-8259D802303A}">
      <dsp:nvSpPr>
        <dsp:cNvPr id="0" name=""/>
        <dsp:cNvSpPr/>
      </dsp:nvSpPr>
      <dsp:spPr>
        <a:xfrm>
          <a:off x="0" y="2544370"/>
          <a:ext cx="7712075" cy="63658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022" tIns="88011" rIns="44006" bIns="88011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300" kern="1200" dirty="0" err="1" smtClean="0"/>
            <a:t>operate</a:t>
          </a:r>
          <a:r>
            <a:rPr lang="de-CH" sz="3300" kern="1200" dirty="0" smtClean="0"/>
            <a:t>	</a:t>
          </a:r>
          <a:endParaRPr lang="de-CH" sz="3300" kern="1200" dirty="0"/>
        </a:p>
      </dsp:txBody>
      <dsp:txXfrm>
        <a:off x="0" y="2544370"/>
        <a:ext cx="7552929" cy="6365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C645B-D314-4336-AED6-8259D802303A}">
      <dsp:nvSpPr>
        <dsp:cNvPr id="0" name=""/>
        <dsp:cNvSpPr/>
      </dsp:nvSpPr>
      <dsp:spPr>
        <a:xfrm>
          <a:off x="0" y="2403934"/>
          <a:ext cx="7712075" cy="4372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200" kern="1200" dirty="0" err="1" smtClean="0"/>
            <a:t>operate</a:t>
          </a:r>
          <a:r>
            <a:rPr lang="de-CH" sz="2200" kern="1200" dirty="0" smtClean="0"/>
            <a:t>	</a:t>
          </a:r>
          <a:endParaRPr lang="de-CH" sz="2200" kern="1200" dirty="0"/>
        </a:p>
      </dsp:txBody>
      <dsp:txXfrm>
        <a:off x="0" y="2403934"/>
        <a:ext cx="7602764" cy="43724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C645B-D314-4336-AED6-8259D802303A}">
      <dsp:nvSpPr>
        <dsp:cNvPr id="0" name=""/>
        <dsp:cNvSpPr/>
      </dsp:nvSpPr>
      <dsp:spPr>
        <a:xfrm>
          <a:off x="0" y="2403934"/>
          <a:ext cx="7712075" cy="4372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200" kern="1200" dirty="0" err="1" smtClean="0"/>
            <a:t>operate</a:t>
          </a:r>
          <a:r>
            <a:rPr lang="de-CH" sz="2200" kern="1200" dirty="0" smtClean="0"/>
            <a:t>	</a:t>
          </a:r>
          <a:endParaRPr lang="de-CH" sz="2200" kern="1200" dirty="0"/>
        </a:p>
      </dsp:txBody>
      <dsp:txXfrm>
        <a:off x="0" y="2403934"/>
        <a:ext cx="7602764" cy="4372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CECFB-D367-4A19-BCDB-B2AA963C8510}" type="datetimeFigureOut">
              <a:rPr lang="de-CH" smtClean="0"/>
              <a:t>22.03.2017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470AE-CC19-43FA-8EEF-92A162FA85D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79755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Vorwort in Englisch:</a:t>
            </a:r>
          </a:p>
          <a:p>
            <a:r>
              <a:rPr lang="de-CH" dirty="0" err="1" smtClean="0"/>
              <a:t>Before</a:t>
            </a:r>
            <a:r>
              <a:rPr lang="de-CH" dirty="0" smtClean="0"/>
              <a:t> i </a:t>
            </a:r>
            <a:r>
              <a:rPr lang="de-CH" dirty="0" err="1" smtClean="0"/>
              <a:t>switch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local</a:t>
            </a:r>
            <a:r>
              <a:rPr lang="de-CH" dirty="0" smtClean="0"/>
              <a:t> </a:t>
            </a:r>
            <a:r>
              <a:rPr lang="de-CH" dirty="0" err="1" smtClean="0"/>
              <a:t>language</a:t>
            </a:r>
            <a:r>
              <a:rPr lang="de-CH" dirty="0" smtClean="0"/>
              <a:t>, </a:t>
            </a:r>
            <a:r>
              <a:rPr lang="de-CH" dirty="0" err="1" smtClean="0"/>
              <a:t>firstly</a:t>
            </a:r>
            <a:r>
              <a:rPr lang="de-CH" dirty="0" smtClean="0"/>
              <a:t> </a:t>
            </a:r>
            <a:r>
              <a:rPr lang="de-CH" dirty="0" err="1" smtClean="0"/>
              <a:t>my</a:t>
            </a:r>
            <a:r>
              <a:rPr lang="de-CH" dirty="0" smtClean="0"/>
              <a:t> </a:t>
            </a:r>
            <a:r>
              <a:rPr lang="de-CH" dirty="0" err="1" smtClean="0"/>
              <a:t>thanks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Inflectra</a:t>
            </a:r>
            <a:r>
              <a:rPr lang="de-CH" dirty="0" smtClean="0"/>
              <a:t> </a:t>
            </a:r>
            <a:r>
              <a:rPr lang="de-CH" baseline="0" dirty="0" err="1" smtClean="0"/>
              <a:t>for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organisation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summit</a:t>
            </a:r>
            <a:r>
              <a:rPr lang="de-CH" baseline="0" dirty="0" smtClean="0"/>
              <a:t>.</a:t>
            </a:r>
            <a:br>
              <a:rPr lang="de-CH" baseline="0" dirty="0" smtClean="0"/>
            </a:br>
            <a:r>
              <a:rPr lang="de-CH" baseline="0" dirty="0" err="1" smtClean="0"/>
              <a:t>And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course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that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can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post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our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short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presentation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here</a:t>
            </a:r>
            <a:r>
              <a:rPr lang="de-CH" baseline="0" dirty="0" smtClean="0"/>
              <a:t>.</a:t>
            </a:r>
            <a:br>
              <a:rPr lang="de-CH" baseline="0" dirty="0" smtClean="0"/>
            </a:br>
            <a:r>
              <a:rPr lang="de-CH" baseline="0" dirty="0" err="1" smtClean="0"/>
              <a:t>My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name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is</a:t>
            </a:r>
            <a:r>
              <a:rPr lang="de-CH" baseline="0" dirty="0" smtClean="0"/>
              <a:t> René Jehle, i am Test-Manager at </a:t>
            </a:r>
            <a:r>
              <a:rPr lang="de-CH" baseline="0" dirty="0" err="1" smtClean="0"/>
              <a:t>Intersys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since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many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years</a:t>
            </a:r>
            <a:r>
              <a:rPr lang="de-CH" baseline="0" dirty="0" smtClean="0"/>
              <a:t>.</a:t>
            </a:r>
          </a:p>
          <a:p>
            <a:r>
              <a:rPr lang="de-CH" baseline="0" dirty="0" smtClean="0"/>
              <a:t>I will </a:t>
            </a:r>
            <a:r>
              <a:rPr lang="de-CH" baseline="0" dirty="0" err="1" smtClean="0"/>
              <a:t>talk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about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integration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SpiraTeam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within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DevOps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pipeline</a:t>
            </a:r>
            <a:r>
              <a:rPr lang="de-CH" baseline="0" dirty="0" smtClean="0"/>
              <a:t> / </a:t>
            </a:r>
            <a:r>
              <a:rPr lang="de-CH" baseline="0" dirty="0" err="1" smtClean="0"/>
              <a:t>DevOps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process</a:t>
            </a:r>
            <a:r>
              <a:rPr lang="de-CH" baseline="0" dirty="0" smtClean="0"/>
              <a:t>.</a:t>
            </a:r>
          </a:p>
          <a:p>
            <a:r>
              <a:rPr lang="de-CH" baseline="0" dirty="0" smtClean="0"/>
              <a:t>I </a:t>
            </a:r>
            <a:r>
              <a:rPr lang="de-CH" baseline="0" dirty="0" err="1" smtClean="0"/>
              <a:t>selected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some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detail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aspects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from</a:t>
            </a:r>
            <a:r>
              <a:rPr lang="de-CH" baseline="0" dirty="0" smtClean="0"/>
              <a:t> real </a:t>
            </a:r>
            <a:r>
              <a:rPr lang="de-CH" baseline="0" dirty="0" err="1" smtClean="0"/>
              <a:t>integrations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specificly</a:t>
            </a:r>
            <a:r>
              <a:rPr lang="de-CH" baseline="0" dirty="0" smtClean="0"/>
              <a:t> also </a:t>
            </a:r>
            <a:r>
              <a:rPr lang="de-CH" baseline="0" dirty="0" err="1" smtClean="0"/>
              <a:t>from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Operations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phase</a:t>
            </a:r>
            <a:r>
              <a:rPr lang="de-CH" baseline="0" dirty="0" smtClean="0"/>
              <a:t>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470AE-CC19-43FA-8EEF-92A162FA85D6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73251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SNMP Traps</a:t>
            </a:r>
          </a:p>
          <a:p>
            <a:r>
              <a:rPr lang="de-CH" dirty="0" smtClean="0"/>
              <a:t>Hochgradig</a:t>
            </a:r>
            <a:r>
              <a:rPr lang="de-CH" baseline="0" dirty="0" smtClean="0"/>
              <a:t> spezialisierte Werkzeuge.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470AE-CC19-43FA-8EEF-92A162FA85D6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09978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Ich übergebe das Wort unserem </a:t>
            </a:r>
            <a:r>
              <a:rPr lang="de-CH" dirty="0" err="1" smtClean="0"/>
              <a:t>Sales</a:t>
            </a:r>
            <a:r>
              <a:rPr lang="de-CH" dirty="0" smtClean="0"/>
              <a:t>-Verantwortlichen Reto </a:t>
            </a:r>
            <a:r>
              <a:rPr lang="de-CH" dirty="0" err="1" smtClean="0"/>
              <a:t>Gatenbein</a:t>
            </a:r>
            <a:r>
              <a:rPr lang="de-CH" dirty="0" smtClean="0"/>
              <a:t>, Mitglied der GL.</a:t>
            </a:r>
          </a:p>
          <a:p>
            <a:r>
              <a:rPr lang="de-CH" b="1" dirty="0" smtClean="0">
                <a:solidFill>
                  <a:srgbClr val="C00000"/>
                </a:solidFill>
              </a:rPr>
              <a:t>Zeitlimit im</a:t>
            </a:r>
            <a:r>
              <a:rPr lang="de-CH" b="1" baseline="0" dirty="0" smtClean="0">
                <a:solidFill>
                  <a:srgbClr val="C00000"/>
                </a:solidFill>
              </a:rPr>
              <a:t> Auge halten und Reto sagen wie lange er reden soll.</a:t>
            </a:r>
            <a:endParaRPr lang="de-CH" b="1" dirty="0">
              <a:solidFill>
                <a:srgbClr val="C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470AE-CC19-43FA-8EEF-92A162FA85D6}" type="slidenum">
              <a:rPr lang="de-CH" smtClean="0"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1071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Sie kennen den Werkzeug-Wald wohl auch. Jeder Kunde hat andere Tools im Einsatz.</a:t>
            </a:r>
            <a:br>
              <a:rPr lang="de-CH" dirty="0" smtClean="0"/>
            </a:br>
            <a:r>
              <a:rPr lang="de-CH" dirty="0" smtClean="0"/>
              <a:t>Erstaunlicherweise trifft man sogar in Verwaltungen einen nicht harmonisierten Tool-Park an.</a:t>
            </a:r>
            <a:br>
              <a:rPr lang="de-CH" dirty="0" smtClean="0"/>
            </a:br>
            <a:r>
              <a:rPr lang="de-CH" dirty="0" smtClean="0"/>
              <a:t>Früher oder später kommt dann der Wunsch die existierenden Barrieren abzubauen und da kommen wir in</a:t>
            </a:r>
            <a:r>
              <a:rPr lang="de-CH" baseline="0" dirty="0" smtClean="0"/>
              <a:t>s Spiel und versuchen ein Konzept zu erstellen welches die Barrieren abbaut.</a:t>
            </a:r>
          </a:p>
          <a:p>
            <a:r>
              <a:rPr lang="de-CH" baseline="0" dirty="0" smtClean="0"/>
              <a:t>Mit dem Ziel die </a:t>
            </a:r>
            <a:r>
              <a:rPr lang="de-CH" baseline="0" dirty="0" err="1" smtClean="0"/>
              <a:t>DevOps</a:t>
            </a:r>
            <a:r>
              <a:rPr lang="de-CH" baseline="0" dirty="0" smtClean="0"/>
              <a:t> Pipeline mit optimal abgestimmten Tools zu unterstützen. 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470AE-CC19-43FA-8EEF-92A162FA85D6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55593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Zu den blau markierten Schnittstellen folgen Details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470AE-CC19-43FA-8EEF-92A162FA85D6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94386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Die Akzeptanz des neuen Tools ist nicht selbstverständlich.</a:t>
            </a:r>
          </a:p>
          <a:p>
            <a:r>
              <a:rPr lang="de-CH" dirty="0" smtClean="0"/>
              <a:t>Man muss die Vorteile pro-aktiv</a:t>
            </a:r>
            <a:r>
              <a:rPr lang="de-CH" baseline="0" dirty="0" smtClean="0"/>
              <a:t> mit Anwendungsbeispielen demonstrieren.</a:t>
            </a:r>
            <a:br>
              <a:rPr lang="de-CH" baseline="0" dirty="0" smtClean="0"/>
            </a:br>
            <a:r>
              <a:rPr lang="de-CH" baseline="0" dirty="0" smtClean="0"/>
              <a:t>Den Kunden bereits im POC überzeugen, dass es funktioniert und dass er damit effizient arbeiten kann. 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470AE-CC19-43FA-8EEF-92A162FA85D6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78733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Botschaft: vieles ist heute Möglich mit den Werkzeugen!</a:t>
            </a:r>
            <a:br>
              <a:rPr lang="de-CH" dirty="0" smtClean="0"/>
            </a:br>
            <a:r>
              <a:rPr lang="de-CH" dirty="0" smtClean="0"/>
              <a:t>Aber man muss den Benutzer genau erklären, welche</a:t>
            </a:r>
            <a:r>
              <a:rPr lang="de-CH" baseline="0" dirty="0" smtClean="0"/>
              <a:t> Regeln zu befolgen sind.</a:t>
            </a:r>
          </a:p>
          <a:p>
            <a:r>
              <a:rPr lang="de-CH" baseline="0" dirty="0" smtClean="0"/>
              <a:t>Die Möglichkeiten der Tools sind heute gross, trotzdem ist die sinnvolle Anwendung immer noch zentral !</a:t>
            </a:r>
            <a:br>
              <a:rPr lang="de-CH" baseline="0" dirty="0" smtClean="0"/>
            </a:br>
            <a:r>
              <a:rPr lang="de-CH" baseline="0" dirty="0" smtClean="0"/>
              <a:t>Zauberwort lautet TOI &gt; Transfer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Information &gt;Anwender müssen verstehen wie es funktioniert. Beispiele in der Schulung zeigen.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470AE-CC19-43FA-8EEF-92A162FA85D6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233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Das Tool</a:t>
            </a:r>
            <a:r>
              <a:rPr lang="de-CH" baseline="0" dirty="0" smtClean="0"/>
              <a:t> </a:t>
            </a:r>
            <a:r>
              <a:rPr lang="de-CH" dirty="0" err="1" smtClean="0"/>
              <a:t>tcext</a:t>
            </a:r>
            <a:r>
              <a:rPr lang="de-CH" dirty="0" smtClean="0"/>
              <a:t> wird zuerst ausgeführt,</a:t>
            </a:r>
            <a:r>
              <a:rPr lang="de-CH" baseline="0" dirty="0" smtClean="0"/>
              <a:t> dadurch wurden Testfälle auf einer </a:t>
            </a:r>
            <a:r>
              <a:rPr lang="de-CH" baseline="0" dirty="0" err="1" smtClean="0"/>
              <a:t>FitNesse</a:t>
            </a:r>
            <a:r>
              <a:rPr lang="de-CH" baseline="0" dirty="0" smtClean="0"/>
              <a:t>-Seite detektiert und im </a:t>
            </a:r>
            <a:r>
              <a:rPr lang="de-CH" baseline="0" dirty="0" err="1" smtClean="0"/>
              <a:t>SpiraTeam</a:t>
            </a:r>
            <a:r>
              <a:rPr lang="de-CH" baseline="0" dirty="0" smtClean="0"/>
              <a:t> kreiert.</a:t>
            </a:r>
            <a:br>
              <a:rPr lang="de-CH" baseline="0" dirty="0" smtClean="0"/>
            </a:br>
            <a:r>
              <a:rPr lang="de-CH" baseline="0" dirty="0" err="1" smtClean="0"/>
              <a:t>SpiraTeam</a:t>
            </a:r>
            <a:r>
              <a:rPr lang="de-CH" baseline="0" dirty="0" smtClean="0"/>
              <a:t> liefert dabei die zugehörigen </a:t>
            </a:r>
            <a:r>
              <a:rPr lang="de-CH" baseline="0" dirty="0" err="1" smtClean="0"/>
              <a:t>ID’s</a:t>
            </a:r>
            <a:r>
              <a:rPr lang="de-CH" baseline="0" dirty="0" smtClean="0"/>
              <a:t> zurück, welche hernach in der </a:t>
            </a:r>
            <a:r>
              <a:rPr lang="de-CH" baseline="0" dirty="0" err="1" smtClean="0"/>
              <a:t>FitNesse</a:t>
            </a:r>
            <a:r>
              <a:rPr lang="de-CH" baseline="0" dirty="0" smtClean="0"/>
              <a:t>-Seite im TAG ergänzt wird.</a:t>
            </a:r>
          </a:p>
          <a:p>
            <a:endParaRPr lang="de-CH" baseline="0" dirty="0" smtClean="0"/>
          </a:p>
          <a:p>
            <a:r>
              <a:rPr lang="de-CH" dirty="0" smtClean="0"/>
              <a:t>Das Tool</a:t>
            </a:r>
            <a:r>
              <a:rPr lang="de-CH" baseline="0" dirty="0" smtClean="0"/>
              <a:t> </a:t>
            </a:r>
            <a:r>
              <a:rPr lang="de-CH" dirty="0" err="1" smtClean="0"/>
              <a:t>trext</a:t>
            </a:r>
            <a:r>
              <a:rPr lang="de-CH" dirty="0" smtClean="0"/>
              <a:t> analysiert ausgeführte </a:t>
            </a:r>
            <a:r>
              <a:rPr lang="de-CH" dirty="0" err="1" smtClean="0"/>
              <a:t>FitNesse</a:t>
            </a:r>
            <a:r>
              <a:rPr lang="de-CH" dirty="0" smtClean="0"/>
              <a:t>-Seiten und bildet ein Gesamturteil pro Testfall</a:t>
            </a:r>
            <a:r>
              <a:rPr lang="de-CH" baseline="0" dirty="0" smtClean="0"/>
              <a:t> (wenn alle geprüften Zellen einer Tabelle grün sind, ist Testfall grün).</a:t>
            </a:r>
            <a:br>
              <a:rPr lang="de-CH" baseline="0" dirty="0" smtClean="0"/>
            </a:b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470AE-CC19-43FA-8EEF-92A162FA85D6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85252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Hier ein klassischer Verlauf von einem stabilen Release n nach n+1 mit unstabiler Zwischenphase wo implementiert wurde.</a:t>
            </a:r>
          </a:p>
          <a:p>
            <a:r>
              <a:rPr lang="de-CH" dirty="0" smtClean="0"/>
              <a:t>Release</a:t>
            </a:r>
            <a:r>
              <a:rPr lang="de-CH" baseline="0" dirty="0" smtClean="0"/>
              <a:t> n wurde nächtlich mit</a:t>
            </a:r>
            <a:r>
              <a:rPr lang="de-CH" dirty="0" smtClean="0"/>
              <a:t> 2800 Testfällen geprüft, beim</a:t>
            </a:r>
            <a:r>
              <a:rPr lang="de-CH" baseline="0" dirty="0" smtClean="0"/>
              <a:t> nächsten Release waren es dann rund 3280.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470AE-CC19-43FA-8EEF-92A162FA85D6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66081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Ich</a:t>
            </a:r>
            <a:r>
              <a:rPr lang="de-CH" baseline="0" dirty="0" smtClean="0"/>
              <a:t> muss aber gestehen, dass wir dieses Feature noch genauer anschauen und erlernen müssen.</a:t>
            </a:r>
            <a:br>
              <a:rPr lang="de-CH" baseline="0" dirty="0" smtClean="0"/>
            </a:br>
            <a:r>
              <a:rPr lang="de-CH" baseline="0" dirty="0" smtClean="0"/>
              <a:t>Wir haben es noch nicht produktiv angewendet.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470AE-CC19-43FA-8EEF-92A162FA85D6}" type="slidenum">
              <a:rPr lang="de-CH" smtClean="0"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3104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RSA Schlüssel zeigen,</a:t>
            </a:r>
            <a:r>
              <a:rPr lang="de-CH" baseline="0" dirty="0" smtClean="0"/>
              <a:t> </a:t>
            </a:r>
            <a:r>
              <a:rPr lang="de-CH" dirty="0" smtClean="0"/>
              <a:t>Firewalls  erwähnen.</a:t>
            </a:r>
          </a:p>
          <a:p>
            <a:r>
              <a:rPr lang="de-CH" dirty="0" smtClean="0"/>
              <a:t>Kompletter</a:t>
            </a:r>
            <a:r>
              <a:rPr lang="de-CH" baseline="0" dirty="0" smtClean="0"/>
              <a:t> Werkzeugpark auf PROD ist meistens nicht erwünscht. </a:t>
            </a:r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470AE-CC19-43FA-8EEF-92A162FA85D6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90844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 userDrawn="1"/>
        </p:nvSpPr>
        <p:spPr>
          <a:xfrm>
            <a:off x="457197" y="6070823"/>
            <a:ext cx="8278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215900" algn="tl" rotWithShape="0">
                    <a:prstClr val="black"/>
                  </a:outerShdw>
                </a:effectLst>
                <a:uLnTx/>
                <a:uFillTx/>
              </a:rPr>
              <a:t>B r i d g i n g   t h e   G a p</a:t>
            </a:r>
            <a:endParaRPr kumimoji="0" lang="de-CH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215900" algn="tl" rotWithShape="0">
                  <a:prstClr val="black"/>
                </a:outerShdw>
              </a:effectLst>
              <a:uLnTx/>
              <a:uFillTx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1267200"/>
            <a:ext cx="9144000" cy="3060000"/>
          </a:xfrm>
          <a:solidFill>
            <a:schemeClr val="bg1">
              <a:alpha val="80000"/>
            </a:schemeClr>
          </a:solidFill>
        </p:spPr>
        <p:txBody>
          <a:bodyPr tIns="46800" bIns="432000" anchor="ctr" anchorCtr="0">
            <a:noAutofit/>
          </a:bodyPr>
          <a:lstStyle>
            <a:lvl1pPr algn="ctr">
              <a:defRPr sz="7000">
                <a:solidFill>
                  <a:srgbClr val="0067A5"/>
                </a:solidFill>
                <a:effectLst>
                  <a:outerShdw blurRad="101600" dist="38100" dir="2700000" algn="ctr" rotWithShape="0">
                    <a:schemeClr val="bg1"/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2000" y="3790800"/>
            <a:ext cx="7920000" cy="900000"/>
          </a:xfrm>
        </p:spPr>
        <p:txBody>
          <a:bodyPr>
            <a:normAutofit/>
          </a:bodyPr>
          <a:lstStyle>
            <a:lvl1pPr marL="0" indent="0" algn="ctr">
              <a:buNone/>
              <a:def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>
                  <a:outerShdw blurRad="38100" dist="38100" dir="2700000" algn="tl" rotWithShape="0">
                    <a:schemeClr val="bg1">
                      <a:alpha val="43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05162" y="6356350"/>
            <a:ext cx="1979306" cy="365125"/>
          </a:xfrm>
        </p:spPr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1043608" y="6381328"/>
            <a:ext cx="4832176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de-CH" kern="0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Intersys AG  |  Zuchwil  |  www.intersys.ch</a:t>
            </a:r>
          </a:p>
          <a:p>
            <a:pPr>
              <a:defRPr/>
            </a:pPr>
            <a:endParaRPr lang="de-CH" sz="1600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196752"/>
            <a:ext cx="2057400" cy="492941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043608" y="274638"/>
            <a:ext cx="5433392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05162" y="6356350"/>
            <a:ext cx="1979306" cy="365125"/>
          </a:xfrm>
        </p:spPr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1043608" y="6381328"/>
            <a:ext cx="4832176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de-CH" kern="0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Intersys AG  |  Zuchwil  |  www.intersys.ch</a:t>
            </a:r>
          </a:p>
          <a:p>
            <a:pPr>
              <a:defRPr/>
            </a:pPr>
            <a:endParaRPr lang="de-CH" sz="1600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05162" y="6356350"/>
            <a:ext cx="1979306" cy="365125"/>
          </a:xfrm>
        </p:spPr>
        <p:txBody>
          <a:bodyPr/>
          <a:lstStyle>
            <a:lvl1pPr>
              <a:defRPr sz="1200"/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1043608" y="6381328"/>
            <a:ext cx="4832176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de-CH" kern="0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Intersys AG  |  Zuchwil  |  www.intersys.ch</a:t>
            </a:r>
          </a:p>
          <a:p>
            <a:pPr>
              <a:defRPr/>
            </a:pPr>
            <a:endParaRPr lang="de-CH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43608" y="2564904"/>
            <a:ext cx="76328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05162" y="6356350"/>
            <a:ext cx="1979306" cy="365125"/>
          </a:xfrm>
        </p:spPr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1043608" y="6381328"/>
            <a:ext cx="4832176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de-CH" kern="0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Intersys AG  |  Zuchwil  |  www.intersys.ch</a:t>
            </a:r>
          </a:p>
          <a:p>
            <a:pPr>
              <a:defRPr/>
            </a:pPr>
            <a:endParaRPr lang="de-CH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37456" y="1449388"/>
            <a:ext cx="3678560" cy="46767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805162" y="6356350"/>
            <a:ext cx="1979306" cy="365125"/>
          </a:xfrm>
        </p:spPr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97896" y="1449388"/>
            <a:ext cx="3678560" cy="46767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1043608" y="6381328"/>
            <a:ext cx="4832176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de-CH" kern="0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Intersys AG  |  Zuchwil  |  www.intersys.ch</a:t>
            </a:r>
          </a:p>
          <a:p>
            <a:pPr>
              <a:defRPr/>
            </a:pPr>
            <a:endParaRPr lang="de-CH" sz="1600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5868" y="1449388"/>
            <a:ext cx="3680148" cy="725487"/>
          </a:xfrm>
        </p:spPr>
        <p:txBody>
          <a:bodyPr anchor="b">
            <a:noAutofit/>
          </a:bodyPr>
          <a:lstStyle>
            <a:lvl1pPr marL="0" indent="0">
              <a:buNone/>
              <a:def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35868" y="2174875"/>
            <a:ext cx="368014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994721" y="1449388"/>
            <a:ext cx="3681735" cy="725487"/>
          </a:xfrm>
        </p:spPr>
        <p:txBody>
          <a:bodyPr anchor="b">
            <a:noAutofit/>
          </a:bodyPr>
          <a:lstStyle>
            <a:lvl1pPr marL="0" indent="0">
              <a:buNone/>
              <a:def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994721" y="2174875"/>
            <a:ext cx="368173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805162" y="6356350"/>
            <a:ext cx="1979306" cy="365125"/>
          </a:xfrm>
        </p:spPr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ußzeilenplatzhalter 6"/>
          <p:cNvSpPr>
            <a:spLocks noGrp="1"/>
          </p:cNvSpPr>
          <p:nvPr>
            <p:ph type="ftr" sz="quarter" idx="13"/>
          </p:nvPr>
        </p:nvSpPr>
        <p:spPr>
          <a:xfrm>
            <a:off x="1043608" y="6381328"/>
            <a:ext cx="4832176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de-CH" kern="0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Intersys AG  |  Zuchwil  |  www.intersys.ch</a:t>
            </a:r>
          </a:p>
          <a:p>
            <a:pPr>
              <a:defRPr/>
            </a:pPr>
            <a:endParaRPr lang="de-CH" sz="1600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805162" y="6356350"/>
            <a:ext cx="1979306" cy="365125"/>
          </a:xfrm>
        </p:spPr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1043608" y="6381328"/>
            <a:ext cx="4832176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de-CH" kern="0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Intersys AG  |  Zuchwil  |  www.intersys.ch</a:t>
            </a:r>
          </a:p>
          <a:p>
            <a:pPr>
              <a:defRPr/>
            </a:pPr>
            <a:endParaRPr lang="de-CH" sz="1600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05162" y="6356350"/>
            <a:ext cx="1979306" cy="365125"/>
          </a:xfrm>
        </p:spPr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1043608" y="6381328"/>
            <a:ext cx="4832176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de-CH" kern="0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Intersys AG  |  Zuchwil  |  www.intersys.ch</a:t>
            </a:r>
          </a:p>
          <a:p>
            <a:pPr>
              <a:defRPr/>
            </a:pPr>
            <a:endParaRPr lang="de-CH" sz="1600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39952" y="273050"/>
            <a:ext cx="4546848" cy="58531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43608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805162" y="6356350"/>
            <a:ext cx="1979306" cy="365125"/>
          </a:xfrm>
        </p:spPr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1043608" y="6381328"/>
            <a:ext cx="4832176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de-CH" kern="0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Intersys AG  |  Zuchwil  |  www.intersys.ch</a:t>
            </a:r>
          </a:p>
          <a:p>
            <a:pPr>
              <a:defRPr/>
            </a:pPr>
            <a:endParaRPr lang="de-CH" sz="1600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805162" y="6356350"/>
            <a:ext cx="1979306" cy="365125"/>
          </a:xfrm>
        </p:spPr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1043608" y="6381328"/>
            <a:ext cx="4832176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de-CH" kern="0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Intersys AG  |  Zuchwil  |  www.intersys.ch</a:t>
            </a:r>
          </a:p>
          <a:p>
            <a:pPr>
              <a:defRPr/>
            </a:pPr>
            <a:endParaRPr lang="de-CH" sz="1600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43608" y="368609"/>
            <a:ext cx="6156741" cy="900116"/>
          </a:xfrm>
          <a:prstGeom prst="rect">
            <a:avLst/>
          </a:prstGeom>
        </p:spPr>
        <p:txBody>
          <a:bodyPr vert="horz" lIns="91440" tIns="90000" rIns="91440" bIns="45720" rtlCol="0" anchor="t" anchorCtr="0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43608" y="1448748"/>
            <a:ext cx="7380944" cy="4677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05162" y="6356350"/>
            <a:ext cx="19793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1043608" y="6381328"/>
            <a:ext cx="4860597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de-CH" kern="0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Intersys AG  |  Zuchwil |  www.intersys.ch</a:t>
            </a:r>
          </a:p>
          <a:p>
            <a:pPr>
              <a:defRPr/>
            </a:pPr>
            <a:endParaRPr lang="de-CH" sz="1800" kern="0" dirty="0">
              <a:solidFill>
                <a:sysClr val="windowText" lastClr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kumimoji="0" lang="de-DE" sz="2400" b="1" i="0" u="none" strike="noStrike" kern="1200" cap="none" spc="0" normalizeH="0" baseline="0" noProof="0" dirty="0">
          <a:ln>
            <a:noFill/>
          </a:ln>
          <a:solidFill>
            <a:srgbClr val="787878"/>
          </a:solidFill>
          <a:effectLst/>
          <a:uLnTx/>
          <a:uFillTx/>
          <a:latin typeface="+mj-lt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lectra.com/Documents/SpiraTestPlanTeam-Build-Server-Integration-Guide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inflectra.com/Ideas/Tag/devops.asp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comments" Target="../comments/commen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" y="1268723"/>
            <a:ext cx="9144001" cy="3060391"/>
          </a:xfrm>
          <a:solidFill>
            <a:srgbClr val="FFFFFF">
              <a:alpha val="80000"/>
            </a:srgbClr>
          </a:solidFill>
          <a:ln>
            <a:noFill/>
          </a:ln>
          <a:effectLst/>
        </p:spPr>
        <p:txBody>
          <a:bodyPr bIns="432000">
            <a:noAutofit/>
          </a:bodyPr>
          <a:lstStyle/>
          <a:p>
            <a:r>
              <a:rPr lang="de-CH" sz="4800" dirty="0" smtClean="0">
                <a:effectLst>
                  <a:outerShdw blurRad="101600" dist="38100" dir="2700000" algn="tl">
                    <a:schemeClr val="bg1"/>
                  </a:outerShdw>
                </a:effectLst>
              </a:rPr>
              <a:t>Mehrwert bei Test-Integrationen mit </a:t>
            </a:r>
            <a:r>
              <a:rPr lang="de-CH" sz="4800" dirty="0" err="1" smtClean="0">
                <a:effectLst>
                  <a:outerShdw blurRad="101600" dist="38100" dir="2700000" algn="tl">
                    <a:schemeClr val="bg1"/>
                  </a:outerShdw>
                </a:effectLst>
              </a:rPr>
              <a:t>SpiraTeam</a:t>
            </a:r>
            <a:endParaRPr lang="de-CH" sz="4800" dirty="0">
              <a:solidFill>
                <a:srgbClr val="0067A5"/>
              </a:solidFill>
              <a:effectLst>
                <a:outerShdw blurRad="101600" dist="38100" dir="2700000" algn="tl">
                  <a:schemeClr val="bg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328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Die reale Situation beim Kunden ist meistens heterogen!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5868" y="1449388"/>
            <a:ext cx="7136532" cy="755476"/>
          </a:xfrm>
        </p:spPr>
        <p:txBody>
          <a:bodyPr anchor="t" anchorCtr="0"/>
          <a:lstStyle/>
          <a:p>
            <a:r>
              <a:rPr lang="de-CH" sz="2000" b="0" dirty="0" smtClean="0">
                <a:solidFill>
                  <a:schemeClr val="tx1"/>
                </a:solidFill>
                <a:latin typeface="+mn-lt"/>
              </a:rPr>
              <a:t>Die Kunden haben meistens bereits Werkzeuge in Betrieb welche sie nur ungern aufgeben.</a:t>
            </a:r>
            <a:endParaRPr lang="de-CH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CH" kern="0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Intersys</a:t>
            </a:r>
            <a:r>
              <a:rPr lang="de-CH" kern="0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AG  |  Zuchwil  |  www.intersys.ch</a:t>
            </a:r>
          </a:p>
          <a:p>
            <a:pPr>
              <a:defRPr/>
            </a:pPr>
            <a:endParaRPr lang="de-CH" sz="1600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2053474" y="2255878"/>
            <a:ext cx="5817044" cy="3960441"/>
            <a:chOff x="1485900" y="2286000"/>
            <a:chExt cx="6139552" cy="2920794"/>
          </a:xfrm>
        </p:grpSpPr>
        <p:sp>
          <p:nvSpPr>
            <p:cNvPr id="10" name="Rectangle 2"/>
            <p:cNvSpPr>
              <a:spLocks noChangeArrowheads="1"/>
            </p:cNvSpPr>
            <p:nvPr/>
          </p:nvSpPr>
          <p:spPr bwMode="auto">
            <a:xfrm>
              <a:off x="1510402" y="2286000"/>
              <a:ext cx="6115050" cy="18741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b="1" dirty="0">
                  <a:solidFill>
                    <a:srgbClr val="F79910"/>
                  </a:solidFill>
                </a:rPr>
                <a:t>SpiraTeam®</a:t>
              </a:r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1485900" y="4266380"/>
              <a:ext cx="6115050" cy="940414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16" name="Picture 2" descr="https://www.inflectra.com/GraphicsViewer.aspx?url=SpiraTest/Integrations/Automated-Testing-Tools.xml&amp;name=wordml://03000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302" y="5707125"/>
            <a:ext cx="535985" cy="48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https://www.inflectra.com/GraphicsViewer.aspx?url=SpiraTest/Integrations/Automated-Testing-Tools.xml&amp;name=wordml://030000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718" y="5122850"/>
            <a:ext cx="1370012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https://www.inflectra.com/GraphicsViewer.aspx?url=SpiraTest/Integrations/Automated-Testing-Tools.xml&amp;name=wordml://020000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40" y="5166257"/>
            <a:ext cx="14319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4" descr="https://www.inflectra.com/GraphicsViewer.aspx?url=SpiraTest/Integrations/Automated-Testing-Tools.xml&amp;name=wordml://0300000F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918" y="5174816"/>
            <a:ext cx="972665" cy="44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177" y="5131615"/>
            <a:ext cx="447128" cy="44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F8F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8" descr="https://www.inflectra.com/GraphicsViewer.aspx?url=SpiraTest/Integrations/Defect-Tracking-Tools.xml&amp;name=wordml://0300000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727" y="3328541"/>
            <a:ext cx="10636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8" descr="https://www.inflectra.com/GraphicsViewer.aspx?url=SpiraTest/Integrations/Continuous-Integration-Build-Servers.xml&amp;name=wordml://0300000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302" y="2492896"/>
            <a:ext cx="7191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8" descr="https://wiki.bitnami.com/@api/deki/files/335/=redmine.png?size=thumb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492896"/>
            <a:ext cx="530225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0" descr="https://encrypted-tbn1.gstatic.com/images?q=tbn:ANd9GcS_UHVJ_lMaHoSLfrwnC_R7owYfEPmSfPT8HbtrD6zeSyIPdje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013" y="2468637"/>
            <a:ext cx="5302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 descr="https://www.inflectra.com/GraphicsViewer.aspx?url=SpiraTest/Integrations/Automated-Testing-Tools.xml&amp;name=wordml://03000005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902" y="5707125"/>
            <a:ext cx="711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6" descr="https://www.inflectra.com/GraphicsViewer.aspx?url=SpiraTest/Integrations/Automated-Testing-Tools.xml&amp;name=wordml://0300000C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88" y="5755993"/>
            <a:ext cx="1150168" cy="43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0" descr="https://www.inflectra.com/GraphicsViewer.aspx?url=SpiraTest/Integrations/Continuous-Integration-Build-Servers.xml&amp;name=wordml://03000002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287" y="3526515"/>
            <a:ext cx="1319237" cy="43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888" y="2967112"/>
            <a:ext cx="1543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001" y="3588643"/>
            <a:ext cx="12573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File:Subversion Logo.sv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639" y="3931544"/>
            <a:ext cx="948408" cy="56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https://yt3.ggpht.com/-Sv7becnu9sI/AAAAAAAAAAI/AAAAAAAAAAA/OCDkFWGCKBw/s900-c-k-no-rj-c0xffffff/photo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248" y="5676963"/>
            <a:ext cx="47466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2" descr="https://www.inflectra.com/GraphicsViewer.aspx?url=SpiraTest/Integrations/Continuous-Integration-Build-Servers.xml&amp;name=wordml://03000004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24" y="4105128"/>
            <a:ext cx="609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76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erade Verbindung mit Pfeil 59"/>
          <p:cNvCxnSpPr/>
          <p:nvPr/>
        </p:nvCxnSpPr>
        <p:spPr>
          <a:xfrm>
            <a:off x="6674648" y="3985509"/>
            <a:ext cx="0" cy="1573350"/>
          </a:xfrm>
          <a:prstGeom prst="straightConnector1">
            <a:avLst/>
          </a:prstGeom>
          <a:ln w="38100" cmpd="sng"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/>
          <p:nvPr/>
        </p:nvCxnSpPr>
        <p:spPr>
          <a:xfrm>
            <a:off x="5591093" y="3985509"/>
            <a:ext cx="0" cy="157335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/>
          <p:nvPr/>
        </p:nvCxnSpPr>
        <p:spPr>
          <a:xfrm>
            <a:off x="4604551" y="3791025"/>
            <a:ext cx="1" cy="631913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/>
          <p:cNvCxnSpPr/>
          <p:nvPr/>
        </p:nvCxnSpPr>
        <p:spPr>
          <a:xfrm>
            <a:off x="3789447" y="3873208"/>
            <a:ext cx="1" cy="631913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/>
          <p:cNvCxnSpPr/>
          <p:nvPr/>
        </p:nvCxnSpPr>
        <p:spPr>
          <a:xfrm>
            <a:off x="4138605" y="4991550"/>
            <a:ext cx="1" cy="631913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/>
          <p:nvPr/>
        </p:nvCxnSpPr>
        <p:spPr>
          <a:xfrm>
            <a:off x="2668412" y="3985509"/>
            <a:ext cx="0" cy="157335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/>
          <p:nvPr/>
        </p:nvCxnSpPr>
        <p:spPr>
          <a:xfrm flipH="1">
            <a:off x="1539569" y="3985509"/>
            <a:ext cx="8095" cy="1573350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4648111" y="2415848"/>
            <a:ext cx="2479241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de-CH" dirty="0" smtClean="0">
                <a:solidFill>
                  <a:srgbClr val="00B050"/>
                </a:solidFill>
              </a:rPr>
              <a:t>Supports </a:t>
            </a:r>
            <a:r>
              <a:rPr lang="de-CH" dirty="0" err="1" smtClean="0">
                <a:solidFill>
                  <a:srgbClr val="00B050"/>
                </a:solidFill>
              </a:rPr>
              <a:t>the</a:t>
            </a:r>
            <a:r>
              <a:rPr lang="de-CH" dirty="0" smtClean="0">
                <a:solidFill>
                  <a:srgbClr val="00B050"/>
                </a:solidFill>
              </a:rPr>
              <a:t> </a:t>
            </a:r>
            <a:r>
              <a:rPr lang="de-CH" dirty="0" err="1" smtClean="0">
                <a:solidFill>
                  <a:srgbClr val="00B050"/>
                </a:solidFill>
              </a:rPr>
              <a:t>test</a:t>
            </a:r>
            <a:r>
              <a:rPr lang="de-CH" dirty="0" smtClean="0">
                <a:solidFill>
                  <a:srgbClr val="00B050"/>
                </a:solidFill>
              </a:rPr>
              <a:t> </a:t>
            </a:r>
            <a:r>
              <a:rPr lang="de-CH" dirty="0" err="1" smtClean="0">
                <a:solidFill>
                  <a:srgbClr val="00B050"/>
                </a:solidFill>
              </a:rPr>
              <a:t>process</a:t>
            </a:r>
            <a:r>
              <a:rPr lang="de-CH" dirty="0" smtClean="0">
                <a:solidFill>
                  <a:srgbClr val="00B050"/>
                </a:solidFill>
              </a:rPr>
              <a:t> </a:t>
            </a:r>
            <a:r>
              <a:rPr lang="de-CH" dirty="0" err="1" smtClean="0">
                <a:solidFill>
                  <a:srgbClr val="00B050"/>
                </a:solidFill>
              </a:rPr>
              <a:t>and</a:t>
            </a:r>
            <a:r>
              <a:rPr lang="de-CH" dirty="0">
                <a:solidFill>
                  <a:srgbClr val="00B050"/>
                </a:solidFill>
              </a:rPr>
              <a:t/>
            </a:r>
            <a:br>
              <a:rPr lang="de-CH" dirty="0">
                <a:solidFill>
                  <a:srgbClr val="00B050"/>
                </a:solidFill>
              </a:rPr>
            </a:br>
            <a:r>
              <a:rPr lang="de-CH" dirty="0" err="1" smtClean="0">
                <a:solidFill>
                  <a:srgbClr val="00B050"/>
                </a:solidFill>
              </a:rPr>
              <a:t>collaborates</a:t>
            </a:r>
            <a:r>
              <a:rPr lang="de-CH" dirty="0" smtClean="0">
                <a:solidFill>
                  <a:srgbClr val="00B050"/>
                </a:solidFill>
              </a:rPr>
              <a:t> </a:t>
            </a:r>
            <a:r>
              <a:rPr lang="de-CH" dirty="0" err="1" smtClean="0">
                <a:solidFill>
                  <a:srgbClr val="00B050"/>
                </a:solidFill>
              </a:rPr>
              <a:t>with</a:t>
            </a:r>
            <a:r>
              <a:rPr lang="de-CH" dirty="0" smtClean="0">
                <a:solidFill>
                  <a:srgbClr val="00B050"/>
                </a:solidFill>
              </a:rPr>
              <a:t/>
            </a:r>
            <a:br>
              <a:rPr lang="de-CH" dirty="0" smtClean="0">
                <a:solidFill>
                  <a:srgbClr val="00B050"/>
                </a:solidFill>
              </a:rPr>
            </a:br>
            <a:r>
              <a:rPr lang="de-CH" dirty="0" err="1" smtClean="0">
                <a:solidFill>
                  <a:srgbClr val="00B050"/>
                </a:solidFill>
              </a:rPr>
              <a:t>the</a:t>
            </a:r>
            <a:r>
              <a:rPr lang="de-CH" dirty="0" smtClean="0">
                <a:solidFill>
                  <a:srgbClr val="00B050"/>
                </a:solidFill>
              </a:rPr>
              <a:t> </a:t>
            </a:r>
            <a:r>
              <a:rPr lang="de-CH" dirty="0" err="1" smtClean="0">
                <a:solidFill>
                  <a:srgbClr val="00B050"/>
                </a:solidFill>
              </a:rPr>
              <a:t>other</a:t>
            </a:r>
            <a:r>
              <a:rPr lang="de-CH" dirty="0" smtClean="0">
                <a:solidFill>
                  <a:srgbClr val="00B050"/>
                </a:solidFill>
              </a:rPr>
              <a:t> </a:t>
            </a:r>
            <a:r>
              <a:rPr lang="de-CH" dirty="0" err="1" smtClean="0">
                <a:solidFill>
                  <a:srgbClr val="00B050"/>
                </a:solidFill>
              </a:rPr>
              <a:t>processes</a:t>
            </a:r>
            <a:r>
              <a:rPr lang="de-CH" dirty="0" smtClean="0">
                <a:solidFill>
                  <a:srgbClr val="00B050"/>
                </a:solidFill>
              </a:rPr>
              <a:t> </a:t>
            </a:r>
            <a:endParaRPr lang="de-CH" dirty="0">
              <a:solidFill>
                <a:srgbClr val="00B05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368609"/>
            <a:ext cx="6156741" cy="684127"/>
          </a:xfrm>
        </p:spPr>
        <p:txBody>
          <a:bodyPr/>
          <a:lstStyle/>
          <a:p>
            <a:r>
              <a:rPr lang="de-CH" dirty="0" err="1" smtClean="0"/>
              <a:t>SpiraTeam</a:t>
            </a:r>
            <a:r>
              <a:rPr lang="de-CH" dirty="0" smtClean="0"/>
              <a:t> </a:t>
            </a:r>
            <a:r>
              <a:rPr lang="de-CH" dirty="0"/>
              <a:t>als </a:t>
            </a:r>
            <a:r>
              <a:rPr lang="de-CH" dirty="0" smtClean="0"/>
              <a:t>Bindeglied der </a:t>
            </a:r>
            <a:r>
              <a:rPr lang="de-CH" dirty="0" err="1" smtClean="0"/>
              <a:t>DevOps</a:t>
            </a:r>
            <a:r>
              <a:rPr lang="de-CH" dirty="0" smtClean="0"/>
              <a:t> Prozesse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CH" kern="0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Intersys AG  </a:t>
            </a:r>
            <a:r>
              <a:rPr lang="de-CH" kern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|  Zuchwil  </a:t>
            </a:r>
            <a:r>
              <a:rPr lang="de-CH" kern="0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|  www.intersys.ch</a:t>
            </a:r>
          </a:p>
          <a:p>
            <a:pPr>
              <a:defRPr/>
            </a:pPr>
            <a:endParaRPr lang="de-CH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1043608" y="980728"/>
            <a:ext cx="7319266" cy="504056"/>
          </a:xfrm>
        </p:spPr>
        <p:txBody>
          <a:bodyPr/>
          <a:lstStyle/>
          <a:p>
            <a:r>
              <a:rPr lang="de-CH" b="0" dirty="0" smtClean="0">
                <a:solidFill>
                  <a:srgbClr val="002060"/>
                </a:solidFill>
              </a:rPr>
              <a:t>Nachfolgend einige Details aus der Praxis.</a:t>
            </a:r>
            <a:endParaRPr lang="de-CH" b="0" dirty="0">
              <a:solidFill>
                <a:srgbClr val="00206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043609" y="4617422"/>
            <a:ext cx="1008111" cy="646331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err="1" smtClean="0"/>
              <a:t>Build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err="1" smtClean="0"/>
              <a:t>process</a:t>
            </a:r>
            <a:endParaRPr lang="de-CH" dirty="0"/>
          </a:p>
        </p:txBody>
      </p:sp>
      <p:sp>
        <p:nvSpPr>
          <p:cNvPr id="11" name="Textfeld 10"/>
          <p:cNvSpPr txBox="1"/>
          <p:nvPr/>
        </p:nvSpPr>
        <p:spPr>
          <a:xfrm>
            <a:off x="5107558" y="4617422"/>
            <a:ext cx="967073" cy="646331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Release</a:t>
            </a:r>
          </a:p>
          <a:p>
            <a:r>
              <a:rPr lang="de-CH" dirty="0" err="1" smtClean="0"/>
              <a:t>process</a:t>
            </a:r>
            <a:endParaRPr lang="de-CH" dirty="0"/>
          </a:p>
        </p:txBody>
      </p:sp>
      <p:sp>
        <p:nvSpPr>
          <p:cNvPr id="14" name="Textfeld 13"/>
          <p:cNvSpPr txBox="1"/>
          <p:nvPr/>
        </p:nvSpPr>
        <p:spPr>
          <a:xfrm>
            <a:off x="6228184" y="4617422"/>
            <a:ext cx="931192" cy="646331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err="1" smtClean="0"/>
              <a:t>Moni-toring</a:t>
            </a:r>
            <a:endParaRPr lang="de-CH" dirty="0"/>
          </a:p>
        </p:txBody>
      </p:sp>
      <p:sp>
        <p:nvSpPr>
          <p:cNvPr id="25" name="Textfeld 24"/>
          <p:cNvSpPr txBox="1"/>
          <p:nvPr/>
        </p:nvSpPr>
        <p:spPr>
          <a:xfrm>
            <a:off x="2205271" y="4617422"/>
            <a:ext cx="93610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de-CH" dirty="0" smtClean="0"/>
              <a:t>Manual</a:t>
            </a:r>
          </a:p>
          <a:p>
            <a:pPr lvl="0"/>
            <a:r>
              <a:rPr lang="de-CH" dirty="0" err="1" smtClean="0"/>
              <a:t>tests</a:t>
            </a:r>
            <a:endParaRPr lang="de-CH" dirty="0"/>
          </a:p>
        </p:txBody>
      </p:sp>
      <p:pic>
        <p:nvPicPr>
          <p:cNvPr id="22" name="Picture 18" descr="SpiraTeamLogo-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674" y="2861209"/>
            <a:ext cx="25273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feld 25"/>
          <p:cNvSpPr txBox="1"/>
          <p:nvPr/>
        </p:nvSpPr>
        <p:spPr>
          <a:xfrm>
            <a:off x="3042868" y="2388792"/>
            <a:ext cx="128291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Dashboard</a:t>
            </a:r>
            <a:endParaRPr lang="de-CH" dirty="0"/>
          </a:p>
        </p:txBody>
      </p:sp>
      <p:sp>
        <p:nvSpPr>
          <p:cNvPr id="4" name="Rechteck 3"/>
          <p:cNvSpPr/>
          <p:nvPr/>
        </p:nvSpPr>
        <p:spPr>
          <a:xfrm>
            <a:off x="1043608" y="2318297"/>
            <a:ext cx="6115767" cy="166721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44" name="Gerade Verbindung mit Pfeil 43"/>
          <p:cNvCxnSpPr/>
          <p:nvPr/>
        </p:nvCxnSpPr>
        <p:spPr>
          <a:xfrm>
            <a:off x="3684324" y="2030265"/>
            <a:ext cx="0" cy="288032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1048519" y="1627535"/>
            <a:ext cx="6110856" cy="369332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Test Manager, Tester, </a:t>
            </a:r>
            <a:r>
              <a:rPr lang="de-CH" dirty="0" err="1" smtClean="0"/>
              <a:t>Product</a:t>
            </a:r>
            <a:r>
              <a:rPr lang="de-CH" dirty="0" smtClean="0"/>
              <a:t> </a:t>
            </a:r>
            <a:r>
              <a:rPr lang="de-CH" dirty="0" err="1" smtClean="0"/>
              <a:t>Owner</a:t>
            </a:r>
            <a:endParaRPr lang="de-CH" dirty="0"/>
          </a:p>
        </p:txBody>
      </p:sp>
      <p:sp>
        <p:nvSpPr>
          <p:cNvPr id="39" name="Textfeld 38"/>
          <p:cNvSpPr txBox="1"/>
          <p:nvPr/>
        </p:nvSpPr>
        <p:spPr>
          <a:xfrm>
            <a:off x="3294926" y="4617422"/>
            <a:ext cx="165908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i="1" dirty="0"/>
              <a:t>Automated Testing Systems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069037" y="5558859"/>
            <a:ext cx="611085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dirty="0" smtClean="0"/>
              <a:t>System </a:t>
            </a:r>
            <a:r>
              <a:rPr lang="de-CH" dirty="0" err="1" smtClean="0"/>
              <a:t>Under</a:t>
            </a:r>
            <a:r>
              <a:rPr lang="de-CH" dirty="0" smtClean="0"/>
              <a:t> Test</a:t>
            </a:r>
            <a:endParaRPr lang="de-CH" dirty="0"/>
          </a:p>
        </p:txBody>
      </p:sp>
      <p:sp>
        <p:nvSpPr>
          <p:cNvPr id="52" name="Textfeld 51"/>
          <p:cNvSpPr txBox="1"/>
          <p:nvPr/>
        </p:nvSpPr>
        <p:spPr>
          <a:xfrm>
            <a:off x="3294926" y="4248090"/>
            <a:ext cx="98904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i="1" dirty="0" smtClean="0"/>
              <a:t>Engines</a:t>
            </a:r>
            <a:endParaRPr lang="en-US" altLang="en-US" i="1" dirty="0"/>
          </a:p>
        </p:txBody>
      </p:sp>
      <p:sp>
        <p:nvSpPr>
          <p:cNvPr id="53" name="Textfeld 52"/>
          <p:cNvSpPr txBox="1"/>
          <p:nvPr/>
        </p:nvSpPr>
        <p:spPr>
          <a:xfrm>
            <a:off x="4283968" y="4248090"/>
            <a:ext cx="67003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i="1" dirty="0" smtClean="0"/>
              <a:t>API</a:t>
            </a:r>
            <a:endParaRPr lang="en-US" altLang="en-US" i="1" dirty="0"/>
          </a:p>
        </p:txBody>
      </p:sp>
      <p:sp>
        <p:nvSpPr>
          <p:cNvPr id="18" name="Textfeld 17"/>
          <p:cNvSpPr txBox="1"/>
          <p:nvPr/>
        </p:nvSpPr>
        <p:spPr>
          <a:xfrm>
            <a:off x="8028384" y="2318297"/>
            <a:ext cx="461665" cy="32405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de-CH" dirty="0" err="1" smtClean="0"/>
              <a:t>Issues</a:t>
            </a:r>
            <a:r>
              <a:rPr lang="de-CH" dirty="0" smtClean="0"/>
              <a:t> (</a:t>
            </a:r>
            <a:r>
              <a:rPr lang="de-CH" dirty="0" err="1" smtClean="0"/>
              <a:t>external</a:t>
            </a:r>
            <a:r>
              <a:rPr lang="de-CH" dirty="0" smtClean="0"/>
              <a:t> </a:t>
            </a:r>
            <a:r>
              <a:rPr lang="de-CH" dirty="0" err="1" smtClean="0"/>
              <a:t>or</a:t>
            </a:r>
            <a:r>
              <a:rPr lang="de-CH" dirty="0" smtClean="0"/>
              <a:t> </a:t>
            </a:r>
            <a:r>
              <a:rPr lang="de-CH" dirty="0" err="1" smtClean="0"/>
              <a:t>inside</a:t>
            </a:r>
            <a:r>
              <a:rPr lang="de-CH" dirty="0" smtClean="0"/>
              <a:t> Spira)</a:t>
            </a:r>
            <a:endParaRPr lang="de-CH" dirty="0"/>
          </a:p>
        </p:txBody>
      </p:sp>
      <p:cxnSp>
        <p:nvCxnSpPr>
          <p:cNvPr id="62" name="Gerade Verbindung 61"/>
          <p:cNvCxnSpPr>
            <a:stCxn id="4" idx="3"/>
          </p:cNvCxnSpPr>
          <p:nvPr/>
        </p:nvCxnSpPr>
        <p:spPr>
          <a:xfrm>
            <a:off x="7159375" y="3151903"/>
            <a:ext cx="8690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Geschweifte Klammer rechts 62"/>
          <p:cNvSpPr/>
          <p:nvPr/>
        </p:nvSpPr>
        <p:spPr>
          <a:xfrm>
            <a:off x="7308304" y="4617422"/>
            <a:ext cx="216024" cy="6900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65" name="Gerade Verbindung 64"/>
          <p:cNvCxnSpPr>
            <a:stCxn id="63" idx="1"/>
          </p:cNvCxnSpPr>
          <p:nvPr/>
        </p:nvCxnSpPr>
        <p:spPr>
          <a:xfrm>
            <a:off x="7524328" y="4962464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1221908" y="3601712"/>
            <a:ext cx="513508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dirty="0" err="1" smtClean="0">
                <a:solidFill>
                  <a:srgbClr val="0070C0"/>
                </a:solidFill>
              </a:rPr>
              <a:t>Reqs</a:t>
            </a:r>
            <a:r>
              <a:rPr lang="de-CH" dirty="0" smtClean="0">
                <a:solidFill>
                  <a:srgbClr val="0070C0"/>
                </a:solidFill>
              </a:rPr>
              <a:t>, Test </a:t>
            </a:r>
            <a:r>
              <a:rPr lang="de-CH" dirty="0" err="1" smtClean="0">
                <a:solidFill>
                  <a:srgbClr val="0070C0"/>
                </a:solidFill>
              </a:rPr>
              <a:t>cases</a:t>
            </a:r>
            <a:r>
              <a:rPr lang="de-CH" dirty="0" smtClean="0">
                <a:solidFill>
                  <a:srgbClr val="0070C0"/>
                </a:solidFill>
              </a:rPr>
              <a:t>, </a:t>
            </a:r>
            <a:r>
              <a:rPr lang="de-CH" dirty="0" err="1" smtClean="0">
                <a:solidFill>
                  <a:srgbClr val="0070C0"/>
                </a:solidFill>
              </a:rPr>
              <a:t>Build</a:t>
            </a:r>
            <a:r>
              <a:rPr lang="de-CH" dirty="0" smtClean="0">
                <a:solidFill>
                  <a:srgbClr val="0070C0"/>
                </a:solidFill>
              </a:rPr>
              <a:t>- &amp; Release </a:t>
            </a:r>
            <a:r>
              <a:rPr lang="de-CH" dirty="0" err="1" smtClean="0">
                <a:solidFill>
                  <a:srgbClr val="0070C0"/>
                </a:solidFill>
              </a:rPr>
              <a:t>info</a:t>
            </a:r>
            <a:r>
              <a:rPr lang="de-CH" dirty="0" smtClean="0">
                <a:solidFill>
                  <a:srgbClr val="0070C0"/>
                </a:solidFill>
              </a:rPr>
              <a:t>, </a:t>
            </a:r>
            <a:r>
              <a:rPr lang="de-CH" dirty="0" err="1" smtClean="0">
                <a:solidFill>
                  <a:srgbClr val="0070C0"/>
                </a:solidFill>
              </a:rPr>
              <a:t>test</a:t>
            </a:r>
            <a:r>
              <a:rPr lang="de-CH" dirty="0" smtClean="0">
                <a:solidFill>
                  <a:srgbClr val="0070C0"/>
                </a:solidFill>
              </a:rPr>
              <a:t> </a:t>
            </a:r>
            <a:r>
              <a:rPr lang="de-CH" dirty="0" err="1" smtClean="0">
                <a:solidFill>
                  <a:srgbClr val="0070C0"/>
                </a:solidFill>
              </a:rPr>
              <a:t>results</a:t>
            </a:r>
            <a:endParaRPr lang="de-CH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91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368608"/>
            <a:ext cx="6156741" cy="1260191"/>
          </a:xfrm>
        </p:spPr>
        <p:txBody>
          <a:bodyPr>
            <a:normAutofit/>
          </a:bodyPr>
          <a:lstStyle/>
          <a:p>
            <a:r>
              <a:rPr lang="de-CH" dirty="0" smtClean="0"/>
              <a:t>Anforderungen im </a:t>
            </a:r>
            <a:r>
              <a:rPr lang="de-CH" dirty="0" err="1" smtClean="0"/>
              <a:t>SpiraTeam</a:t>
            </a:r>
            <a:r>
              <a:rPr lang="de-CH" dirty="0" smtClean="0"/>
              <a:t> sind die ideale Datenquelle um ein Testorakel aufzubauen.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35868" y="1628800"/>
            <a:ext cx="7568580" cy="4497363"/>
          </a:xfrm>
        </p:spPr>
        <p:txBody>
          <a:bodyPr>
            <a:normAutofit/>
          </a:bodyPr>
          <a:lstStyle/>
          <a:p>
            <a:r>
              <a:rPr lang="de-CH" dirty="0" smtClean="0"/>
              <a:t>Anforderungen abbilden (Erstimport mit Add-In, Nachpflege mit Excel-</a:t>
            </a:r>
            <a:r>
              <a:rPr lang="de-CH" dirty="0" err="1" smtClean="0"/>
              <a:t>Importer</a:t>
            </a:r>
            <a:r>
              <a:rPr lang="de-CH" dirty="0" smtClean="0"/>
              <a:t>/</a:t>
            </a:r>
            <a:r>
              <a:rPr lang="de-CH" dirty="0" err="1" smtClean="0"/>
              <a:t>Exporter</a:t>
            </a:r>
            <a:r>
              <a:rPr lang="de-CH" dirty="0" smtClean="0"/>
              <a:t> Funktionen)</a:t>
            </a:r>
          </a:p>
          <a:p>
            <a:r>
              <a:rPr lang="de-CH" dirty="0"/>
              <a:t>Anforderungen </a:t>
            </a:r>
            <a:r>
              <a:rPr lang="de-CH" dirty="0" smtClean="0"/>
              <a:t>an Testwerkzeuge definieren, zum Bsp. für  Performance-Tests spezifizieren, welche Lasten generiert werden müssen auf welchen Schnittstellen und welchen Komponenten</a:t>
            </a:r>
          </a:p>
          <a:p>
            <a:r>
              <a:rPr lang="de-CH" dirty="0" smtClean="0"/>
              <a:t>Lücken in den Anforderungen klären (diese müssen selbstverständlich ins offizielle Anforderungstool überführt werden)  </a:t>
            </a:r>
          </a:p>
          <a:p>
            <a:r>
              <a:rPr lang="de-CH" dirty="0" smtClean="0"/>
              <a:t>Oft werden für den Test Simulatoren (Mocks, Simulatoren) benötigt. Die Anforderungen derselben können bequem im </a:t>
            </a:r>
            <a:r>
              <a:rPr lang="de-CH" dirty="0" err="1" smtClean="0"/>
              <a:t>SpiraTeam</a:t>
            </a:r>
            <a:r>
              <a:rPr lang="de-CH" dirty="0" smtClean="0"/>
              <a:t> definiert werden.</a:t>
            </a:r>
            <a:endParaRPr lang="de-CH" dirty="0"/>
          </a:p>
          <a:p>
            <a:pPr>
              <a:buFont typeface="Wingdings" panose="05000000000000000000" pitchFamily="2" charset="2"/>
              <a:buChar char="Ø"/>
            </a:pPr>
            <a:r>
              <a:rPr lang="de-CH" i="1" dirty="0" smtClean="0"/>
              <a:t>Sicherstellen, dass generell alle Info über die Testbasis via </a:t>
            </a:r>
            <a:r>
              <a:rPr lang="de-CH" i="1" dirty="0" err="1" smtClean="0"/>
              <a:t>SpiraTeam</a:t>
            </a:r>
            <a:r>
              <a:rPr lang="de-CH" i="1" dirty="0" smtClean="0"/>
              <a:t> zu finden ist. Dokument Management Funktion benutzen.</a:t>
            </a:r>
          </a:p>
          <a:p>
            <a:endParaRPr lang="de-CH" i="1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CH" kern="0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Intersys</a:t>
            </a:r>
            <a:r>
              <a:rPr lang="de-CH" kern="0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AG  |  Zuchwil  |  www.intersys.ch</a:t>
            </a:r>
          </a:p>
          <a:p>
            <a:pPr>
              <a:defRPr/>
            </a:pPr>
            <a:endParaRPr lang="de-CH" sz="16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5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Die Schnittstelle </a:t>
            </a:r>
            <a:r>
              <a:rPr lang="de-CH" dirty="0" err="1" smtClean="0"/>
              <a:t>Build</a:t>
            </a:r>
            <a:r>
              <a:rPr lang="de-CH" dirty="0" smtClean="0"/>
              <a:t>-Prozess / Test-Prozess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35868" y="1412776"/>
            <a:ext cx="7640588" cy="4713387"/>
          </a:xfrm>
        </p:spPr>
        <p:txBody>
          <a:bodyPr>
            <a:normAutofit lnSpcReduction="10000"/>
          </a:bodyPr>
          <a:lstStyle/>
          <a:p>
            <a:r>
              <a:rPr lang="de-CH" dirty="0" err="1" smtClean="0"/>
              <a:t>SpiraTeam</a:t>
            </a:r>
            <a:r>
              <a:rPr lang="de-CH" dirty="0" smtClean="0"/>
              <a:t> agiert als Verbinder zwischen </a:t>
            </a:r>
            <a:r>
              <a:rPr lang="de-CH" dirty="0" err="1" smtClean="0"/>
              <a:t>Build</a:t>
            </a:r>
            <a:r>
              <a:rPr lang="de-CH" dirty="0" smtClean="0"/>
              <a:t>-Prozess und Test-Prozess.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i="1" dirty="0" err="1" smtClean="0"/>
              <a:t>Artefact</a:t>
            </a:r>
            <a:r>
              <a:rPr lang="de-CH" i="1" dirty="0" smtClean="0"/>
              <a:t> Tokens welche durch </a:t>
            </a:r>
            <a:r>
              <a:rPr lang="de-CH" i="1" dirty="0" err="1" smtClean="0"/>
              <a:t>SpiraTeam</a:t>
            </a:r>
            <a:r>
              <a:rPr lang="de-CH" i="1" dirty="0" smtClean="0"/>
              <a:t> generiert wurden, sollten im SCM in den </a:t>
            </a:r>
            <a:r>
              <a:rPr lang="de-CH" i="1" dirty="0" err="1" smtClean="0"/>
              <a:t>commit</a:t>
            </a:r>
            <a:r>
              <a:rPr lang="de-CH" i="1" dirty="0" smtClean="0"/>
              <a:t>-Kommentaren verwendet werden !</a:t>
            </a:r>
            <a:br>
              <a:rPr lang="de-CH" i="1" dirty="0" smtClean="0"/>
            </a:br>
            <a:r>
              <a:rPr lang="de-CH" i="1" dirty="0" smtClean="0"/>
              <a:t/>
            </a:r>
            <a:br>
              <a:rPr lang="de-CH" i="1" dirty="0" smtClean="0"/>
            </a:br>
            <a:r>
              <a:rPr lang="de-CH" i="1" dirty="0" smtClean="0"/>
              <a:t>Zum Beispiel «IN:4456» für einen Vorfall. Dahinter kann selbstverständlich eine</a:t>
            </a:r>
            <a:r>
              <a:rPr lang="de-CH" i="1" dirty="0"/>
              <a:t> </a:t>
            </a:r>
            <a:r>
              <a:rPr lang="de-CH" i="1" dirty="0" smtClean="0"/>
              <a:t>synchronisierte Quelle wie JIRA stecken. </a:t>
            </a:r>
            <a:br>
              <a:rPr lang="de-CH" i="1" dirty="0" smtClean="0"/>
            </a:br>
            <a:r>
              <a:rPr lang="de-CH" i="1" dirty="0" smtClean="0"/>
              <a:t>Funktioniert also nur, wenn auf die </a:t>
            </a:r>
            <a:r>
              <a:rPr lang="de-CH" i="1" dirty="0" err="1" smtClean="0"/>
              <a:t>SpiraTeam</a:t>
            </a:r>
            <a:r>
              <a:rPr lang="de-CH" i="1" dirty="0" smtClean="0"/>
              <a:t> Tokens verwiesen wird!</a:t>
            </a:r>
            <a:br>
              <a:rPr lang="de-CH" i="1" dirty="0" smtClean="0"/>
            </a:br>
            <a:r>
              <a:rPr lang="de-CH" i="1" dirty="0" smtClean="0"/>
              <a:t/>
            </a:r>
            <a:br>
              <a:rPr lang="de-CH" i="1" dirty="0" smtClean="0"/>
            </a:br>
            <a:r>
              <a:rPr lang="de-CH" i="1" dirty="0" smtClean="0"/>
              <a:t>Siehe</a:t>
            </a:r>
            <a:br>
              <a:rPr lang="de-CH" i="1" dirty="0" smtClean="0"/>
            </a:br>
            <a:r>
              <a:rPr lang="de-CH" i="1" dirty="0" smtClean="0">
                <a:hlinkClick r:id="rId3"/>
              </a:rPr>
              <a:t>http://www.inflectra.com/Documents/SpiraTestPlanTeam-Build-Server-Integration-Guide.pdf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>
                <a:hlinkClick r:id="rId4"/>
              </a:rPr>
              <a:t>https://www.inflectra.com/Ideas/Tag/devops.aspx</a:t>
            </a:r>
            <a:r>
              <a:rPr lang="en-US" i="1" dirty="0" smtClean="0"/>
              <a:t> </a:t>
            </a:r>
          </a:p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CH" kern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Intersys AG  |  Zuchwil  |  www.intersys.ch</a:t>
            </a:r>
          </a:p>
          <a:p>
            <a:pPr>
              <a:defRPr/>
            </a:pPr>
            <a:endParaRPr lang="de-CH" sz="16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84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Integration via </a:t>
            </a:r>
            <a:r>
              <a:rPr lang="de-CH" dirty="0" smtClean="0"/>
              <a:t>die </a:t>
            </a:r>
            <a:r>
              <a:rPr lang="de-CH" dirty="0" err="1" smtClean="0"/>
              <a:t>API’s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43608" y="3501008"/>
            <a:ext cx="7568580" cy="237626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CH" dirty="0"/>
              <a:t>Die Integration vom Open Source Testtool </a:t>
            </a:r>
            <a:r>
              <a:rPr lang="de-CH" dirty="0" err="1"/>
              <a:t>FitNesse</a:t>
            </a:r>
            <a:r>
              <a:rPr lang="de-CH" dirty="0"/>
              <a:t> </a:t>
            </a:r>
            <a:r>
              <a:rPr lang="de-CH" dirty="0" smtClean="0"/>
              <a:t>via </a:t>
            </a:r>
            <a:r>
              <a:rPr lang="de-CH" dirty="0"/>
              <a:t>API </a:t>
            </a:r>
            <a:r>
              <a:rPr lang="de-CH" dirty="0" smtClean="0"/>
              <a:t>war möglich. Es wurden 2 </a:t>
            </a:r>
            <a:r>
              <a:rPr lang="de-CH" dirty="0" err="1" smtClean="0"/>
              <a:t>Extraktoren</a:t>
            </a:r>
            <a:r>
              <a:rPr lang="de-CH" dirty="0" smtClean="0"/>
              <a:t> geschrieben welche Testfälle und Testresultate aus spezifischen </a:t>
            </a:r>
            <a:r>
              <a:rPr lang="de-CH" dirty="0" err="1" smtClean="0"/>
              <a:t>FitNesse</a:t>
            </a:r>
            <a:r>
              <a:rPr lang="de-CH" dirty="0" smtClean="0"/>
              <a:t>-Testseiten extrahieren.</a:t>
            </a:r>
          </a:p>
          <a:p>
            <a:pPr marL="0" indent="0">
              <a:buNone/>
            </a:pPr>
            <a:r>
              <a:rPr lang="de-CH" dirty="0" smtClean="0"/>
              <a:t>Die </a:t>
            </a:r>
            <a:r>
              <a:rPr lang="de-CH" dirty="0" err="1" smtClean="0"/>
              <a:t>FitNesse</a:t>
            </a:r>
            <a:r>
              <a:rPr lang="de-CH" dirty="0" smtClean="0"/>
              <a:t>-Testseiten wurden mit verschiedenen </a:t>
            </a:r>
            <a:r>
              <a:rPr lang="de-CH" dirty="0" err="1" smtClean="0"/>
              <a:t>TAG’s</a:t>
            </a:r>
            <a:r>
              <a:rPr lang="de-CH" dirty="0" smtClean="0"/>
              <a:t> bestückt, so dass die </a:t>
            </a:r>
            <a:r>
              <a:rPr lang="de-CH" dirty="0" err="1" smtClean="0"/>
              <a:t>Extraktoren</a:t>
            </a:r>
            <a:r>
              <a:rPr lang="de-CH" dirty="0" smtClean="0"/>
              <a:t> </a:t>
            </a:r>
            <a:r>
              <a:rPr lang="de-CH" dirty="0"/>
              <a:t>Start </a:t>
            </a:r>
            <a:r>
              <a:rPr lang="de-CH" dirty="0" smtClean="0"/>
              <a:t>und </a:t>
            </a:r>
            <a:r>
              <a:rPr lang="de-CH" dirty="0"/>
              <a:t>Ende </a:t>
            </a:r>
            <a:r>
              <a:rPr lang="de-CH" dirty="0" smtClean="0"/>
              <a:t>von Testfällen, Testfolders und Kommentarblocks erkennen können.</a:t>
            </a:r>
            <a:r>
              <a:rPr lang="de-CH" dirty="0"/>
              <a:t/>
            </a:r>
            <a:br>
              <a:rPr lang="de-CH" dirty="0"/>
            </a:br>
            <a:r>
              <a:rPr lang="de-CH" dirty="0" smtClean="0"/>
              <a:t>&lt;</a:t>
            </a:r>
            <a:r>
              <a:rPr lang="de-CH" dirty="0"/>
              <a:t>TC4942&gt; </a:t>
            </a:r>
            <a:r>
              <a:rPr lang="de-CH" dirty="0" err="1" smtClean="0"/>
              <a:t>FitNesse</a:t>
            </a:r>
            <a:r>
              <a:rPr lang="de-CH" dirty="0" smtClean="0"/>
              <a:t>-Tabellen </a:t>
            </a:r>
            <a:r>
              <a:rPr lang="de-CH" dirty="0"/>
              <a:t>&lt;TC#&gt;</a:t>
            </a:r>
            <a:endParaRPr lang="de-CH" dirty="0" smtClean="0"/>
          </a:p>
          <a:p>
            <a:pPr marL="0" indent="0">
              <a:buNone/>
            </a:pPr>
            <a:r>
              <a:rPr lang="de-CH" dirty="0" smtClean="0"/>
              <a:t>Diese etwas umständliche Lösung ohne </a:t>
            </a:r>
            <a:r>
              <a:rPr lang="de-CH" dirty="0" err="1" smtClean="0"/>
              <a:t>FitNesse</a:t>
            </a:r>
            <a:r>
              <a:rPr lang="de-CH" dirty="0" smtClean="0"/>
              <a:t> Automation Engine wurde gewählt, weil </a:t>
            </a:r>
            <a:r>
              <a:rPr lang="de-CH" dirty="0"/>
              <a:t>schon sehr viele </a:t>
            </a:r>
            <a:r>
              <a:rPr lang="de-CH" dirty="0" err="1" smtClean="0"/>
              <a:t>FitNesse</a:t>
            </a:r>
            <a:r>
              <a:rPr lang="de-CH" dirty="0" smtClean="0"/>
              <a:t>-Testseiten existierten. Der Aufwand um zuerst passende Test-Reihen, Testfälle und Filenamen zu erstellen, war zu hoch. Die </a:t>
            </a:r>
            <a:r>
              <a:rPr lang="de-CH" dirty="0" err="1" smtClean="0"/>
              <a:t>FitNesse</a:t>
            </a:r>
            <a:r>
              <a:rPr lang="de-CH" dirty="0" smtClean="0"/>
              <a:t>-Testsuiten wurden mit Jenkins gestartet.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CH" kern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Intersys AG  |  Zuchwil  |  www.intersys.ch</a:t>
            </a:r>
          </a:p>
          <a:p>
            <a:pPr>
              <a:defRPr/>
            </a:pPr>
            <a:endParaRPr lang="de-CH" sz="1600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988369" y="1005236"/>
            <a:ext cx="7507288" cy="2092325"/>
            <a:chOff x="970063" y="1338263"/>
            <a:chExt cx="7507288" cy="2092325"/>
          </a:xfrm>
        </p:grpSpPr>
        <p:sp>
          <p:nvSpPr>
            <p:cNvPr id="25" name="Line 19"/>
            <p:cNvSpPr>
              <a:spLocks noChangeShapeType="1"/>
            </p:cNvSpPr>
            <p:nvPr/>
          </p:nvSpPr>
          <p:spPr bwMode="auto">
            <a:xfrm flipH="1" flipV="1">
              <a:off x="2524226" y="2597151"/>
              <a:ext cx="3263900" cy="127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063" y="2035176"/>
              <a:ext cx="1365250" cy="1365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8F8F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7" name="Group 13"/>
            <p:cNvGrpSpPr>
              <a:grpSpLocks/>
            </p:cNvGrpSpPr>
            <p:nvPr/>
          </p:nvGrpSpPr>
          <p:grpSpPr bwMode="auto">
            <a:xfrm>
              <a:off x="2459138" y="2174876"/>
              <a:ext cx="3368675" cy="488950"/>
              <a:chOff x="1618" y="2831"/>
              <a:chExt cx="2122" cy="308"/>
            </a:xfrm>
          </p:grpSpPr>
          <p:sp>
            <p:nvSpPr>
              <p:cNvPr id="35" name="Line 8"/>
              <p:cNvSpPr>
                <a:spLocks noChangeShapeType="1"/>
              </p:cNvSpPr>
              <p:nvPr/>
            </p:nvSpPr>
            <p:spPr bwMode="auto">
              <a:xfrm flipV="1">
                <a:off x="1684" y="3033"/>
                <a:ext cx="2056" cy="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6" name="Text Box 9"/>
              <p:cNvSpPr txBox="1">
                <a:spLocks noChangeArrowheads="1"/>
              </p:cNvSpPr>
              <p:nvPr/>
            </p:nvSpPr>
            <p:spPr bwMode="auto">
              <a:xfrm>
                <a:off x="1618" y="2831"/>
                <a:ext cx="735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8F8F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de-DE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Arial" charset="0"/>
                  </a:rPr>
                  <a:t>Test cases</a:t>
                </a:r>
              </a:p>
            </p:txBody>
          </p:sp>
          <p:sp>
            <p:nvSpPr>
              <p:cNvPr id="37" name="Text Box 10"/>
              <p:cNvSpPr txBox="1">
                <a:spLocks noChangeArrowheads="1"/>
              </p:cNvSpPr>
              <p:nvPr/>
            </p:nvSpPr>
            <p:spPr bwMode="auto">
              <a:xfrm>
                <a:off x="2427" y="2921"/>
                <a:ext cx="393" cy="21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de-DE" sz="1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Arial" charset="0"/>
                  </a:rPr>
                  <a:t>tcext</a:t>
                </a:r>
                <a:endParaRPr kumimoji="0" lang="en-GB" altLang="de-D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 flipV="1">
              <a:off x="2565501" y="3248026"/>
              <a:ext cx="3263900" cy="127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2481363" y="2927351"/>
              <a:ext cx="12350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8F8F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de-DE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Test results</a:t>
              </a:r>
            </a:p>
          </p:txBody>
        </p:sp>
        <p:sp>
          <p:nvSpPr>
            <p:cNvPr id="30" name="Text Box 14"/>
            <p:cNvSpPr txBox="1">
              <a:spLocks noChangeArrowheads="1"/>
            </p:cNvSpPr>
            <p:nvPr/>
          </p:nvSpPr>
          <p:spPr bwMode="auto">
            <a:xfrm>
              <a:off x="3759301" y="3084513"/>
              <a:ext cx="590550" cy="3460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de-DE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trext</a:t>
              </a:r>
            </a:p>
          </p:txBody>
        </p:sp>
        <p:sp>
          <p:nvSpPr>
            <p:cNvPr id="31" name="Line 15"/>
            <p:cNvSpPr>
              <a:spLocks noChangeShapeType="1"/>
            </p:cNvSpPr>
            <p:nvPr/>
          </p:nvSpPr>
          <p:spPr bwMode="auto">
            <a:xfrm>
              <a:off x="5037238" y="2376488"/>
              <a:ext cx="9525" cy="10509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2" name="Text Box 16"/>
            <p:cNvSpPr txBox="1">
              <a:spLocks noChangeArrowheads="1"/>
            </p:cNvSpPr>
            <p:nvPr/>
          </p:nvSpPr>
          <p:spPr bwMode="auto">
            <a:xfrm rot="16200000">
              <a:off x="4537176" y="1693863"/>
              <a:ext cx="10160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8F8F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SOAP API</a:t>
              </a:r>
            </a:p>
          </p:txBody>
        </p:sp>
        <p:pic>
          <p:nvPicPr>
            <p:cNvPr id="33" name="Picture 18" descr="SpiraTeamLogo-Lar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0051" y="2544762"/>
              <a:ext cx="2527300" cy="71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 Box 20"/>
            <p:cNvSpPr txBox="1">
              <a:spLocks noChangeArrowheads="1"/>
            </p:cNvSpPr>
            <p:nvPr/>
          </p:nvSpPr>
          <p:spPr bwMode="auto">
            <a:xfrm>
              <a:off x="4899126" y="2640013"/>
              <a:ext cx="12350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8F8F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de-DE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TCIDs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78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Die Auswertung im </a:t>
            </a:r>
            <a:r>
              <a:rPr lang="de-CH" dirty="0" err="1" smtClean="0"/>
              <a:t>SpiraTeam</a:t>
            </a:r>
            <a:r>
              <a:rPr lang="de-CH" dirty="0" smtClean="0"/>
              <a:t> visualisiert den Fortschritt der Tests deutlich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CH" kern="0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Intersys</a:t>
            </a:r>
            <a:r>
              <a:rPr lang="de-CH" kern="0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AG  |  Zuchwil  |  www.intersys.ch</a:t>
            </a:r>
          </a:p>
          <a:p>
            <a:pPr>
              <a:defRPr/>
            </a:pPr>
            <a:endParaRPr lang="de-CH" sz="1600" kern="0" dirty="0">
              <a:solidFill>
                <a:sysClr val="windowText" lastClr="00000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772816"/>
            <a:ext cx="7621588" cy="4043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74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Testautomation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CH" kern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Intersys AG  |  Zuchwil  |  www.intersys.ch</a:t>
            </a:r>
          </a:p>
          <a:p>
            <a:pPr>
              <a:defRPr/>
            </a:pPr>
            <a:endParaRPr lang="de-CH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971600" y="1052736"/>
            <a:ext cx="7640588" cy="3312368"/>
          </a:xfrm>
        </p:spPr>
        <p:txBody>
          <a:bodyPr anchor="b" anchorCtr="0">
            <a:normAutofit fontScale="92500" lnSpcReduction="20000"/>
          </a:bodyPr>
          <a:lstStyle/>
          <a:p>
            <a:r>
              <a:rPr lang="de-CH" dirty="0"/>
              <a:t>Testfälle im </a:t>
            </a:r>
            <a:r>
              <a:rPr lang="de-CH" dirty="0" err="1"/>
              <a:t>SpiraTeam</a:t>
            </a:r>
            <a:r>
              <a:rPr lang="de-CH" dirty="0"/>
              <a:t> sind die ideale </a:t>
            </a:r>
            <a:r>
              <a:rPr lang="de-CH" dirty="0" smtClean="0"/>
              <a:t>Vorbereitung </a:t>
            </a:r>
            <a:r>
              <a:rPr lang="de-CH" dirty="0"/>
              <a:t>um </a:t>
            </a:r>
            <a:r>
              <a:rPr lang="de-CH" dirty="0" smtClean="0"/>
              <a:t>später </a:t>
            </a:r>
            <a:r>
              <a:rPr lang="de-CH" dirty="0"/>
              <a:t>Tests zu automatisieren</a:t>
            </a:r>
            <a:r>
              <a:rPr lang="de-CH" dirty="0" smtClean="0"/>
              <a:t>. Dazu muss ein geeigneter </a:t>
            </a:r>
            <a:r>
              <a:rPr lang="de-CH" dirty="0"/>
              <a:t>Automation Host </a:t>
            </a:r>
            <a:r>
              <a:rPr lang="de-CH" dirty="0" smtClean="0"/>
              <a:t>addiert werden</a:t>
            </a:r>
            <a:r>
              <a:rPr lang="de-CH" dirty="0"/>
              <a:t>, zum Bsp. </a:t>
            </a:r>
            <a:r>
              <a:rPr lang="de-CH" dirty="0" err="1" smtClean="0"/>
              <a:t>Ranorex</a:t>
            </a:r>
            <a:r>
              <a:rPr lang="de-CH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i="1" dirty="0" smtClean="0"/>
              <a:t>Neu können mit </a:t>
            </a:r>
            <a:r>
              <a:rPr lang="de-CH" i="1" dirty="0"/>
              <a:t>der </a:t>
            </a:r>
            <a:r>
              <a:rPr lang="de-CH" i="1" dirty="0" err="1"/>
              <a:t>Ranorex</a:t>
            </a:r>
            <a:r>
              <a:rPr lang="de-CH" i="1" dirty="0"/>
              <a:t> Engine </a:t>
            </a:r>
            <a:r>
              <a:rPr lang="de-CH" i="1" dirty="0" smtClean="0"/>
              <a:t>die </a:t>
            </a:r>
            <a:r>
              <a:rPr lang="de-CH" i="1" dirty="0"/>
              <a:t>Werte der Testfall-Parameter direkt in die Testdatentreiber von </a:t>
            </a:r>
            <a:r>
              <a:rPr lang="de-CH" i="1" dirty="0" err="1"/>
              <a:t>Ranorex</a:t>
            </a:r>
            <a:r>
              <a:rPr lang="de-CH" i="1" dirty="0"/>
              <a:t> überführt werden. Im </a:t>
            </a:r>
            <a:r>
              <a:rPr lang="de-CH" i="1" dirty="0" err="1"/>
              <a:t>Ranorex</a:t>
            </a:r>
            <a:r>
              <a:rPr lang="de-CH" i="1" dirty="0"/>
              <a:t> </a:t>
            </a:r>
            <a:r>
              <a:rPr lang="de-CH" i="1" dirty="0" smtClean="0"/>
              <a:t>Script muss lediglich eine Variable existieren, welche denselben Namen hat wie der Parameter im Spira-Testfall.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i="1" dirty="0" smtClean="0"/>
              <a:t>Früher ging das nur via Direktzugriff auf die </a:t>
            </a:r>
            <a:r>
              <a:rPr lang="de-CH" i="1" dirty="0" err="1" smtClean="0"/>
              <a:t>SpiraTeam</a:t>
            </a:r>
            <a:r>
              <a:rPr lang="de-CH" i="1" dirty="0" smtClean="0"/>
              <a:t> DB</a:t>
            </a:r>
            <a:br>
              <a:rPr lang="de-CH" i="1" dirty="0" smtClean="0"/>
            </a:br>
            <a:r>
              <a:rPr lang="de-CH" i="1" dirty="0" smtClean="0"/>
              <a:t>(</a:t>
            </a:r>
            <a:r>
              <a:rPr lang="de-CH" dirty="0"/>
              <a:t>Tabelle </a:t>
            </a:r>
            <a:r>
              <a:rPr lang="de-CH" dirty="0" err="1" smtClean="0"/>
              <a:t>dbo.TST_TEST_CASE_PARAMETER</a:t>
            </a:r>
            <a:r>
              <a:rPr lang="de-CH" i="1" dirty="0" smtClean="0"/>
              <a:t>)</a:t>
            </a:r>
            <a:br>
              <a:rPr lang="de-CH" i="1" dirty="0" smtClean="0"/>
            </a:br>
            <a:endParaRPr lang="de-CH" i="1" dirty="0" smtClean="0"/>
          </a:p>
          <a:p>
            <a:pPr marL="0" indent="0">
              <a:buNone/>
            </a:pPr>
            <a:r>
              <a:rPr lang="de-CH" i="1" dirty="0" smtClean="0"/>
              <a:t/>
            </a:r>
            <a:br>
              <a:rPr lang="de-CH" i="1" dirty="0" smtClean="0"/>
            </a:br>
            <a:r>
              <a:rPr lang="de-CH" dirty="0" smtClean="0"/>
              <a:t>Parameter im </a:t>
            </a:r>
            <a:r>
              <a:rPr lang="de-CH" dirty="0" err="1" smtClean="0"/>
              <a:t>SpiraTeam</a:t>
            </a:r>
            <a:r>
              <a:rPr lang="de-CH" dirty="0"/>
              <a:t>	</a:t>
            </a:r>
            <a:r>
              <a:rPr lang="de-CH" dirty="0" smtClean="0"/>
              <a:t>		Parameter </a:t>
            </a:r>
            <a:r>
              <a:rPr lang="de-CH" dirty="0"/>
              <a:t>im </a:t>
            </a:r>
            <a:r>
              <a:rPr lang="de-CH" dirty="0" err="1" smtClean="0"/>
              <a:t>Ranorex</a:t>
            </a:r>
            <a:endParaRPr lang="de-CH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65104"/>
            <a:ext cx="3467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73300"/>
            <a:ext cx="3816423" cy="169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06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368609"/>
            <a:ext cx="6156741" cy="684127"/>
          </a:xfrm>
        </p:spPr>
        <p:txBody>
          <a:bodyPr/>
          <a:lstStyle/>
          <a:p>
            <a:r>
              <a:rPr lang="de-CH" dirty="0"/>
              <a:t>Die </a:t>
            </a:r>
            <a:r>
              <a:rPr lang="de-CH" dirty="0" err="1"/>
              <a:t>Operations</a:t>
            </a:r>
            <a:r>
              <a:rPr lang="de-CH" dirty="0"/>
              <a:t> Phase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CH" kern="0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Intersys AG  </a:t>
            </a:r>
            <a:r>
              <a:rPr lang="de-CH" kern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|  Zuchwil  </a:t>
            </a:r>
            <a:r>
              <a:rPr lang="de-CH" kern="0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|  www.intersys.ch</a:t>
            </a:r>
          </a:p>
          <a:p>
            <a:pPr>
              <a:defRPr/>
            </a:pPr>
            <a:endParaRPr lang="de-CH" sz="1600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49543736"/>
              </p:ext>
            </p:extLst>
          </p:nvPr>
        </p:nvGraphicFramePr>
        <p:xfrm>
          <a:off x="1035396" y="2336276"/>
          <a:ext cx="7712075" cy="3180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1043608" y="4320579"/>
            <a:ext cx="7535290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Fault Monitoring</a:t>
            </a:r>
            <a:endParaRPr lang="de-CH" dirty="0"/>
          </a:p>
        </p:txBody>
      </p:sp>
      <p:grpSp>
        <p:nvGrpSpPr>
          <p:cNvPr id="29" name="Gruppieren 28"/>
          <p:cNvGrpSpPr/>
          <p:nvPr/>
        </p:nvGrpSpPr>
        <p:grpSpPr>
          <a:xfrm>
            <a:off x="1043608" y="3754967"/>
            <a:ext cx="7552034" cy="369332"/>
            <a:chOff x="1043608" y="4131682"/>
            <a:chExt cx="7552034" cy="369332"/>
          </a:xfrm>
        </p:grpSpPr>
        <p:sp>
          <p:nvSpPr>
            <p:cNvPr id="13" name="Textfeld 12"/>
            <p:cNvSpPr txBox="1"/>
            <p:nvPr/>
          </p:nvSpPr>
          <p:spPr>
            <a:xfrm>
              <a:off x="1043608" y="4131682"/>
              <a:ext cx="3767645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CH" dirty="0" smtClean="0"/>
                <a:t>Manual </a:t>
              </a:r>
              <a:r>
                <a:rPr lang="de-CH" dirty="0" err="1" smtClean="0"/>
                <a:t>or</a:t>
              </a:r>
              <a:r>
                <a:rPr lang="de-CH" dirty="0" smtClean="0"/>
                <a:t> </a:t>
              </a:r>
              <a:r>
                <a:rPr lang="de-CH" dirty="0" err="1" smtClean="0"/>
                <a:t>even</a:t>
              </a:r>
              <a:r>
                <a:rPr lang="de-CH" dirty="0" smtClean="0"/>
                <a:t> </a:t>
              </a:r>
              <a:r>
                <a:rPr lang="de-CH" dirty="0" err="1" smtClean="0"/>
                <a:t>automated</a:t>
              </a:r>
              <a:endParaRPr lang="de-CH" dirty="0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4811254" y="4131682"/>
              <a:ext cx="3784388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CH" dirty="0" err="1" smtClean="0"/>
                <a:t>Specific</a:t>
              </a:r>
              <a:r>
                <a:rPr lang="de-CH" dirty="0" smtClean="0"/>
                <a:t> Fault Monitors</a:t>
              </a:r>
              <a:endParaRPr lang="de-CH" dirty="0"/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1043608" y="3189356"/>
            <a:ext cx="7535290" cy="369332"/>
            <a:chOff x="1043608" y="3641844"/>
            <a:chExt cx="7535290" cy="369332"/>
          </a:xfrm>
        </p:grpSpPr>
        <p:sp>
          <p:nvSpPr>
            <p:cNvPr id="21" name="Textfeld 20"/>
            <p:cNvSpPr txBox="1"/>
            <p:nvPr/>
          </p:nvSpPr>
          <p:spPr>
            <a:xfrm>
              <a:off x="1043608" y="3641844"/>
              <a:ext cx="3767645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CH" dirty="0" smtClean="0"/>
                <a:t>Check-</a:t>
              </a:r>
              <a:r>
                <a:rPr lang="de-CH" dirty="0" err="1" smtClean="0"/>
                <a:t>Mgmt</a:t>
              </a:r>
              <a:r>
                <a:rPr lang="de-CH" dirty="0" smtClean="0"/>
                <a:t> </a:t>
              </a:r>
              <a:r>
                <a:rPr lang="de-CH" dirty="0" err="1" smtClean="0"/>
                <a:t>dash</a:t>
              </a:r>
              <a:r>
                <a:rPr lang="de-CH" dirty="0" smtClean="0"/>
                <a:t> </a:t>
              </a:r>
              <a:r>
                <a:rPr lang="de-CH" dirty="0" err="1" smtClean="0"/>
                <a:t>board</a:t>
              </a:r>
              <a:endParaRPr lang="de-CH" dirty="0"/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4811254" y="3641844"/>
              <a:ext cx="3767644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CH" dirty="0" smtClean="0"/>
                <a:t>Alarm </a:t>
              </a:r>
              <a:r>
                <a:rPr lang="de-CH" dirty="0" err="1" smtClean="0"/>
                <a:t>panel</a:t>
              </a:r>
              <a:endParaRPr lang="de-CH" dirty="0"/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1035396" y="2623745"/>
            <a:ext cx="7543502" cy="369332"/>
            <a:chOff x="1035396" y="2969250"/>
            <a:chExt cx="7543502" cy="369332"/>
          </a:xfrm>
        </p:grpSpPr>
        <p:sp>
          <p:nvSpPr>
            <p:cNvPr id="25" name="Textfeld 24"/>
            <p:cNvSpPr txBox="1"/>
            <p:nvPr/>
          </p:nvSpPr>
          <p:spPr>
            <a:xfrm>
              <a:off x="4811254" y="2969250"/>
              <a:ext cx="3767644" cy="369332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CH" dirty="0" smtClean="0"/>
                <a:t>Operator</a:t>
              </a:r>
              <a:endParaRPr lang="de-CH" dirty="0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1035396" y="2969250"/>
              <a:ext cx="3784067" cy="369332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CH" dirty="0" smtClean="0"/>
                <a:t>Maintenance </a:t>
              </a:r>
              <a:r>
                <a:rPr lang="de-CH" dirty="0" err="1" smtClean="0"/>
                <a:t>Contractor</a:t>
              </a:r>
              <a:endParaRPr lang="de-CH" dirty="0"/>
            </a:p>
          </p:txBody>
        </p:sp>
      </p:grpSp>
      <p:sp>
        <p:nvSpPr>
          <p:cNvPr id="18" name="Inhaltsplatzhalter 3"/>
          <p:cNvSpPr>
            <a:spLocks noGrp="1"/>
          </p:cNvSpPr>
          <p:nvPr>
            <p:ph sz="half" idx="2"/>
          </p:nvPr>
        </p:nvSpPr>
        <p:spPr>
          <a:xfrm>
            <a:off x="955054" y="1014938"/>
            <a:ext cx="7640588" cy="1333942"/>
          </a:xfrm>
        </p:spPr>
        <p:txBody>
          <a:bodyPr>
            <a:normAutofit/>
          </a:bodyPr>
          <a:lstStyle/>
          <a:p>
            <a:r>
              <a:rPr lang="de-CH" sz="1800" dirty="0" err="1"/>
              <a:t>Testing</a:t>
            </a:r>
            <a:r>
              <a:rPr lang="de-CH" sz="1800" dirty="0"/>
              <a:t>/</a:t>
            </a:r>
            <a:r>
              <a:rPr lang="de-CH" sz="1800" dirty="0" err="1"/>
              <a:t>monitoring</a:t>
            </a:r>
            <a:r>
              <a:rPr lang="de-CH" sz="1800" dirty="0"/>
              <a:t> </a:t>
            </a:r>
            <a:r>
              <a:rPr lang="de-CH" sz="1800" dirty="0" err="1"/>
              <a:t>never</a:t>
            </a:r>
            <a:r>
              <a:rPr lang="de-CH" sz="1800" dirty="0"/>
              <a:t> </a:t>
            </a:r>
            <a:r>
              <a:rPr lang="de-CH" sz="1800" dirty="0" err="1"/>
              <a:t>ends</a:t>
            </a:r>
            <a:r>
              <a:rPr lang="de-CH" sz="1800" dirty="0"/>
              <a:t> ….</a:t>
            </a:r>
          </a:p>
          <a:p>
            <a:r>
              <a:rPr lang="de-CH" sz="1800" dirty="0" smtClean="0"/>
              <a:t>Die 24h-Überwachung nimmt üblicherweise der Operator wahr.</a:t>
            </a:r>
          </a:p>
          <a:p>
            <a:r>
              <a:rPr lang="de-CH" sz="1800" dirty="0" smtClean="0"/>
              <a:t>SW-Lieferanten wie </a:t>
            </a:r>
            <a:r>
              <a:rPr lang="de-CH" sz="1800" dirty="0" err="1" smtClean="0"/>
              <a:t>Intersys</a:t>
            </a:r>
            <a:r>
              <a:rPr lang="de-CH" sz="1800" dirty="0" smtClean="0"/>
              <a:t> ergänzen die Überwachungstätigkeiten. </a:t>
            </a:r>
            <a:br>
              <a:rPr lang="de-CH" sz="1800" dirty="0" smtClean="0"/>
            </a:br>
            <a:r>
              <a:rPr lang="de-CH" sz="1800" dirty="0" smtClean="0"/>
              <a:t>Die übertragenen Arbeiten werden in einem Pflegevertrag geregelt.</a:t>
            </a:r>
            <a:endParaRPr lang="de-CH" sz="1800" dirty="0"/>
          </a:p>
        </p:txBody>
      </p:sp>
    </p:spTree>
    <p:extLst>
      <p:ext uri="{BB962C8B-B14F-4D97-AF65-F5344CB8AC3E}">
        <p14:creationId xmlns:p14="http://schemas.microsoft.com/office/powerpoint/2010/main" val="312599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368609"/>
            <a:ext cx="6156741" cy="684127"/>
          </a:xfrm>
        </p:spPr>
        <p:txBody>
          <a:bodyPr/>
          <a:lstStyle/>
          <a:p>
            <a:r>
              <a:rPr lang="de-CH" dirty="0"/>
              <a:t>Die </a:t>
            </a:r>
            <a:r>
              <a:rPr lang="de-CH" dirty="0" err="1"/>
              <a:t>Operations</a:t>
            </a:r>
            <a:r>
              <a:rPr lang="de-CH" dirty="0"/>
              <a:t> Phase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CH" kern="0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Intersys AG  </a:t>
            </a:r>
            <a:r>
              <a:rPr lang="de-CH" kern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|  Zuchwil  </a:t>
            </a:r>
            <a:r>
              <a:rPr lang="de-CH" kern="0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|  www.intersys.ch</a:t>
            </a:r>
          </a:p>
          <a:p>
            <a:pPr>
              <a:defRPr/>
            </a:pPr>
            <a:endParaRPr lang="de-CH" sz="1600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38721968"/>
              </p:ext>
            </p:extLst>
          </p:nvPr>
        </p:nvGraphicFramePr>
        <p:xfrm>
          <a:off x="1036638" y="3284984"/>
          <a:ext cx="7712075" cy="2841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1043608" y="5196676"/>
            <a:ext cx="7535290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Fault Monitoring</a:t>
            </a:r>
            <a:endParaRPr lang="de-CH" dirty="0"/>
          </a:p>
        </p:txBody>
      </p:sp>
      <p:sp>
        <p:nvSpPr>
          <p:cNvPr id="13" name="Textfeld 12"/>
          <p:cNvSpPr txBox="1"/>
          <p:nvPr/>
        </p:nvSpPr>
        <p:spPr>
          <a:xfrm>
            <a:off x="1062659" y="4437112"/>
            <a:ext cx="376764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/>
              <a:t>Manual </a:t>
            </a:r>
            <a:r>
              <a:rPr lang="de-CH" dirty="0" err="1"/>
              <a:t>or</a:t>
            </a:r>
            <a:r>
              <a:rPr lang="de-CH" dirty="0"/>
              <a:t> </a:t>
            </a:r>
            <a:r>
              <a:rPr lang="de-CH" dirty="0" err="1"/>
              <a:t>even</a:t>
            </a:r>
            <a:r>
              <a:rPr lang="de-CH" dirty="0"/>
              <a:t> </a:t>
            </a:r>
            <a:r>
              <a:rPr lang="de-CH" dirty="0" err="1" smtClean="0"/>
              <a:t>automated</a:t>
            </a:r>
            <a:r>
              <a:rPr lang="de-CH" dirty="0" smtClean="0"/>
              <a:t> </a:t>
            </a:r>
            <a:r>
              <a:rPr lang="de-CH" dirty="0" err="1" smtClean="0"/>
              <a:t>checks</a:t>
            </a:r>
            <a:r>
              <a:rPr lang="de-CH" dirty="0" smtClean="0"/>
              <a:t> </a:t>
            </a:r>
            <a:r>
              <a:rPr lang="de-CH" dirty="0" err="1" smtClean="0"/>
              <a:t>executed</a:t>
            </a:r>
            <a:r>
              <a:rPr lang="de-CH" dirty="0" smtClean="0"/>
              <a:t> </a:t>
            </a:r>
            <a:r>
              <a:rPr lang="de-CH" dirty="0" err="1" smtClean="0"/>
              <a:t>by</a:t>
            </a:r>
            <a:r>
              <a:rPr lang="de-CH" dirty="0" smtClean="0"/>
              <a:t> </a:t>
            </a:r>
            <a:r>
              <a:rPr lang="de-CH" dirty="0" err="1" smtClean="0"/>
              <a:t>contractor</a:t>
            </a:r>
            <a:r>
              <a:rPr lang="de-CH" dirty="0" smtClean="0"/>
              <a:t>.</a:t>
            </a:r>
            <a:endParaRPr lang="de-CH" dirty="0"/>
          </a:p>
        </p:txBody>
      </p:sp>
      <p:sp>
        <p:nvSpPr>
          <p:cNvPr id="21" name="Textfeld 20"/>
          <p:cNvSpPr txBox="1"/>
          <p:nvPr/>
        </p:nvSpPr>
        <p:spPr>
          <a:xfrm>
            <a:off x="3720083" y="3367583"/>
            <a:ext cx="4752528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Diese Testresultate können in einem spezifischen Report abgerufen werden.</a:t>
            </a:r>
            <a:endParaRPr lang="de-CH" dirty="0"/>
          </a:p>
        </p:txBody>
      </p:sp>
      <p:sp>
        <p:nvSpPr>
          <p:cNvPr id="15" name="Inhaltsplatzhalter 3"/>
          <p:cNvSpPr>
            <a:spLocks noGrp="1"/>
          </p:cNvSpPr>
          <p:nvPr>
            <p:ph sz="half" idx="2"/>
          </p:nvPr>
        </p:nvSpPr>
        <p:spPr>
          <a:xfrm>
            <a:off x="1014858" y="929982"/>
            <a:ext cx="7640588" cy="2427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1800" dirty="0" smtClean="0"/>
              <a:t>Ergänzende, periodische Tests und Checks (manuell und/oder  automatisiert). </a:t>
            </a:r>
            <a:br>
              <a:rPr lang="de-CH" sz="1800" dirty="0" smtClean="0"/>
            </a:br>
            <a:r>
              <a:rPr lang="de-CH" sz="1800" dirty="0" smtClean="0"/>
              <a:t>Der Umfang erstreckt sich von einfachen </a:t>
            </a:r>
            <a:r>
              <a:rPr lang="de-CH" sz="1800" dirty="0" err="1" smtClean="0"/>
              <a:t>Health</a:t>
            </a:r>
            <a:r>
              <a:rPr lang="de-CH" sz="1800" dirty="0" smtClean="0"/>
              <a:t> </a:t>
            </a:r>
            <a:r>
              <a:rPr lang="de-CH" sz="1800" dirty="0" err="1" smtClean="0"/>
              <a:t>checks</a:t>
            </a:r>
            <a:r>
              <a:rPr lang="de-CH" sz="1800" dirty="0" smtClean="0"/>
              <a:t> und harmlosen E2E-Tests bis zu komplexen Abfragen auf der DB oder über andere Schnittstellen.</a:t>
            </a:r>
          </a:p>
          <a:p>
            <a:r>
              <a:rPr lang="de-CH" sz="1800" dirty="0" smtClean="0"/>
              <a:t>Bei öffentlichen Schnittstellen können solche Tests von Aussen gestartet werden. </a:t>
            </a:r>
          </a:p>
          <a:p>
            <a:r>
              <a:rPr lang="de-CH" sz="1800" dirty="0" smtClean="0"/>
              <a:t>Oft ist aber der Zugriff auf PROD erschwert und für Testautomaten von ausserhalb der Firewall nicht zugänglich. </a:t>
            </a:r>
          </a:p>
        </p:txBody>
      </p:sp>
      <p:pic>
        <p:nvPicPr>
          <p:cNvPr id="16" name="Picture 18" descr="SpiraTeamLogo-Lar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59" y="3472061"/>
            <a:ext cx="25273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83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368609"/>
            <a:ext cx="6156741" cy="684127"/>
          </a:xfrm>
        </p:spPr>
        <p:txBody>
          <a:bodyPr/>
          <a:lstStyle/>
          <a:p>
            <a:r>
              <a:rPr lang="de-CH" dirty="0"/>
              <a:t>Die </a:t>
            </a:r>
            <a:r>
              <a:rPr lang="de-CH" dirty="0" err="1"/>
              <a:t>Operations</a:t>
            </a:r>
            <a:r>
              <a:rPr lang="de-CH" dirty="0"/>
              <a:t> Phase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CH" kern="0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Intersys AG  </a:t>
            </a:r>
            <a:r>
              <a:rPr lang="de-CH" kern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|  Zuchwil  </a:t>
            </a:r>
            <a:r>
              <a:rPr lang="de-CH" kern="0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|  www.intersys.ch</a:t>
            </a:r>
          </a:p>
          <a:p>
            <a:pPr>
              <a:defRPr/>
            </a:pPr>
            <a:endParaRPr lang="de-CH" sz="1600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52577075"/>
              </p:ext>
            </p:extLst>
          </p:nvPr>
        </p:nvGraphicFramePr>
        <p:xfrm>
          <a:off x="1036638" y="3284984"/>
          <a:ext cx="7712075" cy="2841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1043608" y="5196676"/>
            <a:ext cx="7535290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Fault Monitoring</a:t>
            </a:r>
            <a:endParaRPr lang="de-CH" dirty="0"/>
          </a:p>
        </p:txBody>
      </p:sp>
      <p:sp>
        <p:nvSpPr>
          <p:cNvPr id="17" name="Textfeld 16"/>
          <p:cNvSpPr txBox="1"/>
          <p:nvPr/>
        </p:nvSpPr>
        <p:spPr>
          <a:xfrm>
            <a:off x="4794510" y="4077072"/>
            <a:ext cx="3784388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err="1" smtClean="0"/>
              <a:t>Specific</a:t>
            </a:r>
            <a:r>
              <a:rPr lang="de-CH" dirty="0" smtClean="0"/>
              <a:t> Fault Monitors: </a:t>
            </a:r>
            <a:r>
              <a:rPr lang="de-CH" dirty="0"/>
              <a:t>HP </a:t>
            </a:r>
            <a:r>
              <a:rPr lang="de-CH" dirty="0" err="1"/>
              <a:t>TeMIP</a:t>
            </a:r>
            <a:r>
              <a:rPr lang="de-CH" dirty="0"/>
              <a:t>, IBM </a:t>
            </a:r>
            <a:r>
              <a:rPr lang="de-CH" dirty="0" err="1"/>
              <a:t>Netcool</a:t>
            </a:r>
            <a:r>
              <a:rPr lang="de-CH" dirty="0"/>
              <a:t>, HP </a:t>
            </a:r>
            <a:r>
              <a:rPr lang="de-CH" dirty="0" smtClean="0"/>
              <a:t>BTO, </a:t>
            </a:r>
            <a:r>
              <a:rPr lang="de-CH" dirty="0" err="1"/>
              <a:t>SevOne</a:t>
            </a:r>
            <a:r>
              <a:rPr lang="de-CH" dirty="0"/>
              <a:t> </a:t>
            </a:r>
            <a:r>
              <a:rPr lang="de-CH" dirty="0" smtClean="0"/>
              <a:t>DNC, </a:t>
            </a:r>
            <a:r>
              <a:rPr lang="de-CH" dirty="0" err="1"/>
              <a:t>SevOne</a:t>
            </a:r>
            <a:r>
              <a:rPr lang="de-CH" dirty="0"/>
              <a:t> </a:t>
            </a:r>
            <a:r>
              <a:rPr lang="de-CH" dirty="0" smtClean="0"/>
              <a:t>PAS</a:t>
            </a:r>
            <a:r>
              <a:rPr lang="de-CH" dirty="0"/>
              <a:t>, </a:t>
            </a:r>
            <a:r>
              <a:rPr lang="de-CH" dirty="0" err="1" smtClean="0"/>
              <a:t>Weathermap</a:t>
            </a:r>
            <a:r>
              <a:rPr lang="de-CH" dirty="0" smtClean="0"/>
              <a:t>, … </a:t>
            </a:r>
            <a:endParaRPr lang="de-CH" dirty="0"/>
          </a:p>
        </p:txBody>
      </p:sp>
      <p:sp>
        <p:nvSpPr>
          <p:cNvPr id="21" name="Textfeld 20"/>
          <p:cNvSpPr txBox="1"/>
          <p:nvPr/>
        </p:nvSpPr>
        <p:spPr>
          <a:xfrm>
            <a:off x="4818868" y="3241466"/>
            <a:ext cx="376764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Alarm </a:t>
            </a:r>
            <a:r>
              <a:rPr lang="de-CH" dirty="0" err="1" smtClean="0"/>
              <a:t>panel</a:t>
            </a:r>
            <a:r>
              <a:rPr lang="de-CH" dirty="0" smtClean="0"/>
              <a:t>, </a:t>
            </a:r>
            <a:r>
              <a:rPr lang="de-CH" dirty="0" err="1" smtClean="0"/>
              <a:t>Notifications</a:t>
            </a:r>
            <a:r>
              <a:rPr lang="de-CH" dirty="0" smtClean="0"/>
              <a:t>. </a:t>
            </a:r>
            <a:r>
              <a:rPr lang="de-CH" dirty="0" err="1" smtClean="0"/>
              <a:t>Specific</a:t>
            </a:r>
            <a:r>
              <a:rPr lang="de-CH" dirty="0" smtClean="0"/>
              <a:t> </a:t>
            </a:r>
            <a:r>
              <a:rPr lang="de-CH" dirty="0" err="1" smtClean="0"/>
              <a:t>analysis</a:t>
            </a:r>
            <a:r>
              <a:rPr lang="de-CH" dirty="0" smtClean="0"/>
              <a:t> </a:t>
            </a:r>
            <a:r>
              <a:rPr lang="de-CH" dirty="0" err="1" smtClean="0"/>
              <a:t>report</a:t>
            </a:r>
            <a:r>
              <a:rPr lang="de-CH" dirty="0" smtClean="0"/>
              <a:t> </a:t>
            </a:r>
            <a:r>
              <a:rPr lang="de-CH" dirty="0" err="1" smtClean="0"/>
              <a:t>may</a:t>
            </a:r>
            <a:r>
              <a:rPr lang="de-CH" dirty="0" smtClean="0"/>
              <a:t> </a:t>
            </a:r>
            <a:r>
              <a:rPr lang="de-CH" dirty="0" err="1" smtClean="0"/>
              <a:t>be</a:t>
            </a:r>
            <a:r>
              <a:rPr lang="de-CH" dirty="0" smtClean="0"/>
              <a:t> </a:t>
            </a:r>
            <a:r>
              <a:rPr lang="de-CH" dirty="0" err="1" smtClean="0"/>
              <a:t>generated</a:t>
            </a:r>
            <a:r>
              <a:rPr lang="de-CH" dirty="0"/>
              <a:t>.</a:t>
            </a:r>
          </a:p>
        </p:txBody>
      </p:sp>
      <p:sp>
        <p:nvSpPr>
          <p:cNvPr id="15" name="Inhaltsplatzhalter 3"/>
          <p:cNvSpPr>
            <a:spLocks noGrp="1"/>
          </p:cNvSpPr>
          <p:nvPr>
            <p:ph sz="half" idx="2"/>
          </p:nvPr>
        </p:nvSpPr>
        <p:spPr>
          <a:xfrm>
            <a:off x="1014858" y="929982"/>
            <a:ext cx="7640588" cy="2138978"/>
          </a:xfrm>
        </p:spPr>
        <p:txBody>
          <a:bodyPr>
            <a:normAutofit lnSpcReduction="10000"/>
          </a:bodyPr>
          <a:lstStyle/>
          <a:p>
            <a:r>
              <a:rPr lang="de-CH" sz="1800" dirty="0"/>
              <a:t>Fault Monitoring </a:t>
            </a:r>
            <a:r>
              <a:rPr lang="de-CH" sz="1800" dirty="0" smtClean="0"/>
              <a:t>durch den Operator wird normalerweise durch spezifische </a:t>
            </a:r>
            <a:r>
              <a:rPr lang="de-CH" sz="1800" dirty="0"/>
              <a:t>Werkzeuge </a:t>
            </a:r>
            <a:r>
              <a:rPr lang="de-CH" sz="1800" dirty="0" smtClean="0"/>
              <a:t>wie HP </a:t>
            </a:r>
            <a:r>
              <a:rPr lang="de-CH" sz="1800" dirty="0" err="1"/>
              <a:t>TeMIP</a:t>
            </a:r>
            <a:r>
              <a:rPr lang="de-CH" sz="1800" dirty="0"/>
              <a:t>, IBM </a:t>
            </a:r>
            <a:r>
              <a:rPr lang="de-CH" sz="1800" dirty="0" err="1"/>
              <a:t>Netcool</a:t>
            </a:r>
            <a:r>
              <a:rPr lang="de-CH" sz="1800" dirty="0"/>
              <a:t>, HP BTO (HP </a:t>
            </a:r>
            <a:r>
              <a:rPr lang="de-CH" sz="1800" dirty="0" err="1"/>
              <a:t>OpenView</a:t>
            </a:r>
            <a:r>
              <a:rPr lang="de-CH" sz="1800" dirty="0"/>
              <a:t>), </a:t>
            </a:r>
            <a:r>
              <a:rPr lang="de-CH" sz="1800" dirty="0" err="1"/>
              <a:t>SevOne</a:t>
            </a:r>
            <a:r>
              <a:rPr lang="de-CH" sz="1800" dirty="0"/>
              <a:t> DNC/PAS, </a:t>
            </a:r>
            <a:r>
              <a:rPr lang="de-CH" sz="1800" dirty="0" err="1" smtClean="0"/>
              <a:t>Weathermap</a:t>
            </a:r>
            <a:r>
              <a:rPr lang="de-CH" sz="1800" dirty="0" smtClean="0"/>
              <a:t>, </a:t>
            </a:r>
            <a:r>
              <a:rPr lang="de-CH" sz="1800" dirty="0" err="1" smtClean="0"/>
              <a:t>usw</a:t>
            </a:r>
            <a:r>
              <a:rPr lang="de-CH" sz="1800" dirty="0" smtClean="0"/>
              <a:t> wahrgenommen.</a:t>
            </a:r>
            <a:br>
              <a:rPr lang="de-CH" sz="1800" dirty="0" smtClean="0"/>
            </a:br>
            <a:r>
              <a:rPr lang="de-CH" sz="1800" dirty="0" smtClean="0"/>
              <a:t>Testdaten </a:t>
            </a:r>
            <a:r>
              <a:rPr lang="de-CH" sz="1800" dirty="0"/>
              <a:t>werden oft via SNMP </a:t>
            </a:r>
            <a:r>
              <a:rPr lang="de-CH" sz="1800" dirty="0" smtClean="0"/>
              <a:t>gesammelt.</a:t>
            </a:r>
            <a:br>
              <a:rPr lang="de-CH" sz="1800" dirty="0" smtClean="0"/>
            </a:br>
            <a:endParaRPr lang="de-CH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de-CH" sz="1800" i="1" dirty="0"/>
              <a:t>Die überwachten Daten werden vom produktiven System selbst generiert und vom Fault Monitoring ausgelesen</a:t>
            </a:r>
            <a:r>
              <a:rPr lang="de-CH" sz="1800" i="1" dirty="0" smtClean="0"/>
              <a:t>. In diesem Bereich sind keine Interaktionen mit Produkten von </a:t>
            </a:r>
            <a:r>
              <a:rPr lang="de-CH" sz="1800" i="1" dirty="0" err="1" smtClean="0"/>
              <a:t>Inflectra</a:t>
            </a:r>
            <a:r>
              <a:rPr lang="de-CH" sz="1800" i="1" dirty="0" smtClean="0"/>
              <a:t> möglich. </a:t>
            </a:r>
          </a:p>
        </p:txBody>
      </p:sp>
    </p:spTree>
    <p:extLst>
      <p:ext uri="{BB962C8B-B14F-4D97-AF65-F5344CB8AC3E}">
        <p14:creationId xmlns:p14="http://schemas.microsoft.com/office/powerpoint/2010/main" val="34752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 smtClean="0"/>
              <a:t>SpiraTeam</a:t>
            </a:r>
            <a:r>
              <a:rPr lang="de-CH" dirty="0" smtClean="0"/>
              <a:t> in der </a:t>
            </a:r>
            <a:r>
              <a:rPr lang="de-CH" dirty="0" err="1" smtClean="0"/>
              <a:t>DevOps</a:t>
            </a:r>
            <a:r>
              <a:rPr lang="de-CH" dirty="0" smtClean="0"/>
              <a:t> Pipeline</a:t>
            </a:r>
          </a:p>
          <a:p>
            <a:r>
              <a:rPr lang="de-CH" dirty="0" err="1" smtClean="0"/>
              <a:t>SpiraTeam</a:t>
            </a:r>
            <a:r>
              <a:rPr lang="de-CH" dirty="0" smtClean="0"/>
              <a:t> unterstützt uns bei der Integration von Testwerkzeugen</a:t>
            </a:r>
            <a:br>
              <a:rPr lang="de-CH" dirty="0" smtClean="0"/>
            </a:br>
            <a:r>
              <a:rPr lang="de-CH" dirty="0" smtClean="0"/>
              <a:t>Details/Beispiele aus der Praxis (</a:t>
            </a:r>
            <a:r>
              <a:rPr lang="de-CH" dirty="0" err="1" smtClean="0"/>
              <a:t>SpiraTeam</a:t>
            </a:r>
            <a:r>
              <a:rPr lang="de-CH" dirty="0" smtClean="0"/>
              <a:t>)</a:t>
            </a:r>
          </a:p>
          <a:p>
            <a:r>
              <a:rPr lang="de-CH" dirty="0"/>
              <a:t>Die Firma </a:t>
            </a:r>
            <a:r>
              <a:rPr lang="de-CH" dirty="0" err="1"/>
              <a:t>Intersys</a:t>
            </a:r>
            <a:r>
              <a:rPr lang="de-CH" dirty="0"/>
              <a:t> - Kurzportrait</a:t>
            </a:r>
          </a:p>
          <a:p>
            <a:r>
              <a:rPr lang="de-CH" dirty="0" err="1"/>
              <a:t>SpiraTeam</a:t>
            </a:r>
            <a:r>
              <a:rPr lang="de-CH" dirty="0"/>
              <a:t> passt in unser Test-Framework</a:t>
            </a:r>
          </a:p>
          <a:p>
            <a:r>
              <a:rPr lang="de-CH" dirty="0"/>
              <a:t>Hosten von Testumgebungen</a:t>
            </a:r>
          </a:p>
          <a:p>
            <a:endParaRPr lang="de-CH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CH" kern="0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Intersys AG  |  Zuchwil  |  www.intersys.ch</a:t>
            </a:r>
          </a:p>
          <a:p>
            <a:pPr>
              <a:defRPr/>
            </a:pPr>
            <a:endParaRPr lang="de-CH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Übersicht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689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Fast Facts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35868" y="1449388"/>
            <a:ext cx="7712596" cy="467677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de-CH" b="1" dirty="0">
                <a:solidFill>
                  <a:srgbClr val="0067A5"/>
                </a:solidFill>
              </a:rPr>
              <a:t>Gründung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lang="de-CH" dirty="0"/>
              <a:t>1999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de-CH" b="1" dirty="0" smtClean="0">
                <a:solidFill>
                  <a:srgbClr val="0067A5"/>
                </a:solidFill>
              </a:rPr>
              <a:t>Anzahl </a:t>
            </a:r>
            <a:r>
              <a:rPr lang="de-CH" b="1" dirty="0">
                <a:solidFill>
                  <a:srgbClr val="0067A5"/>
                </a:solidFill>
              </a:rPr>
              <a:t>Mitarbeiter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lang="de-CH" dirty="0" smtClean="0"/>
              <a:t>30 </a:t>
            </a:r>
            <a:r>
              <a:rPr lang="de-CH" dirty="0"/>
              <a:t>(ETH, Uni, </a:t>
            </a:r>
            <a:r>
              <a:rPr lang="de-CH" dirty="0" smtClean="0"/>
              <a:t>FHS, </a:t>
            </a:r>
            <a:r>
              <a:rPr lang="de-CH" dirty="0"/>
              <a:t>TS)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de-CH" b="1" dirty="0">
                <a:solidFill>
                  <a:srgbClr val="0067A5"/>
                </a:solidFill>
              </a:rPr>
              <a:t>Standorte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lang="de-CH" dirty="0" smtClean="0"/>
              <a:t>Zuchwil bei Solothurn </a:t>
            </a:r>
            <a:r>
              <a:rPr lang="de-CH" dirty="0"/>
              <a:t>(Hauptsitz), Zürich </a:t>
            </a:r>
            <a:r>
              <a:rPr lang="de-CH" dirty="0" smtClean="0"/>
              <a:t>(</a:t>
            </a:r>
            <a:r>
              <a:rPr lang="de-CH" dirty="0" err="1" smtClean="0"/>
              <a:t>Shared</a:t>
            </a:r>
            <a:r>
              <a:rPr lang="de-CH" dirty="0" smtClean="0"/>
              <a:t> Office)</a:t>
            </a:r>
            <a:endParaRPr lang="de-CH" dirty="0"/>
          </a:p>
          <a:p>
            <a:pPr marL="0" indent="0">
              <a:spcBef>
                <a:spcPts val="480"/>
              </a:spcBef>
              <a:buNone/>
            </a:pPr>
            <a:r>
              <a:rPr lang="de-CH" b="1" dirty="0">
                <a:solidFill>
                  <a:srgbClr val="0067A5"/>
                </a:solidFill>
              </a:rPr>
              <a:t>Aktienkapital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lang="de-CH" dirty="0"/>
              <a:t>CHF 250’000.-, im Besitz der Mitarbeitenden</a:t>
            </a:r>
          </a:p>
          <a:p>
            <a:pPr marL="0" indent="0">
              <a:spcBef>
                <a:spcPts val="0"/>
              </a:spcBef>
              <a:buNone/>
            </a:pPr>
            <a:endParaRPr lang="de-CH" dirty="0" smtClean="0"/>
          </a:p>
          <a:p>
            <a:pPr marL="0" indent="0">
              <a:spcBef>
                <a:spcPts val="0"/>
              </a:spcBef>
              <a:buNone/>
            </a:pPr>
            <a:endParaRPr lang="de-CH" dirty="0"/>
          </a:p>
          <a:p>
            <a:pPr marL="0" indent="0">
              <a:spcBef>
                <a:spcPts val="0"/>
              </a:spcBef>
              <a:buNone/>
            </a:pPr>
            <a:endParaRPr lang="de-CH" dirty="0" smtClean="0"/>
          </a:p>
          <a:p>
            <a:pPr marL="0" indent="0">
              <a:spcBef>
                <a:spcPts val="0"/>
              </a:spcBef>
              <a:buNone/>
            </a:pPr>
            <a:endParaRPr lang="de-CH" dirty="0"/>
          </a:p>
          <a:p>
            <a:pPr marL="0" indent="0">
              <a:spcBef>
                <a:spcPts val="0"/>
              </a:spcBef>
              <a:buNone/>
            </a:pPr>
            <a:endParaRPr lang="de-CH" dirty="0" smtClean="0"/>
          </a:p>
          <a:p>
            <a:pPr marL="0" indent="0">
              <a:spcBef>
                <a:spcPts val="0"/>
              </a:spcBef>
              <a:buNone/>
            </a:pPr>
            <a:r>
              <a:rPr lang="de-CH" sz="1600" dirty="0" smtClean="0"/>
              <a:t>	Zertifiziert </a:t>
            </a:r>
            <a:r>
              <a:rPr lang="de-CH" sz="1600" dirty="0"/>
              <a:t>nach ISO </a:t>
            </a:r>
            <a:r>
              <a:rPr lang="de-CH" sz="1600" dirty="0" smtClean="0"/>
              <a:t>9001:2008		Wir </a:t>
            </a:r>
            <a:r>
              <a:rPr lang="de-CH" sz="1600" dirty="0"/>
              <a:t>bilden Lehrlinge aus</a:t>
            </a:r>
          </a:p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CH" kern="0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Intersys AG  | Zuchwil  |  www.intersys.ch</a:t>
            </a:r>
          </a:p>
          <a:p>
            <a:pPr>
              <a:defRPr/>
            </a:pPr>
            <a:endParaRPr lang="de-CH" sz="1600" kern="0" dirty="0">
              <a:solidFill>
                <a:sysClr val="windowText" lastClr="000000"/>
              </a:solidFill>
            </a:endParaRPr>
          </a:p>
        </p:txBody>
      </p:sp>
      <p:pic>
        <p:nvPicPr>
          <p:cNvPr id="9" name="Picture 4" descr="9001_gm_de_intersysblau_hell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12" y="4689140"/>
            <a:ext cx="794891" cy="79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Wir bilden Lehrlinge aus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188" y="4710484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78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Strategische Geschäftsbereiche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CH" kern="0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Intersys AG  |  Zuchwil |  www.intersys.ch</a:t>
            </a:r>
          </a:p>
          <a:p>
            <a:pPr>
              <a:defRPr/>
            </a:pPr>
            <a:endParaRPr lang="de-CH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1043608" y="1412776"/>
            <a:ext cx="1548172" cy="45725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dirty="0" smtClean="0">
                <a:solidFill>
                  <a:schemeClr val="tx1"/>
                </a:solidFill>
              </a:rPr>
              <a:t>Wir entwickeln nach Ihren individuellen Bedürfnissen</a:t>
            </a:r>
            <a:endParaRPr lang="de-CH" sz="1000" dirty="0">
              <a:solidFill>
                <a:schemeClr val="tx1"/>
              </a:solidFill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4680012" y="1412776"/>
            <a:ext cx="1548172" cy="45725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dirty="0" smtClean="0">
                <a:solidFill>
                  <a:schemeClr val="tx1"/>
                </a:solidFill>
              </a:rPr>
              <a:t>Wir helfen Ihnen die Qualität Ihrer eingesetzten Software sicher zu stellen</a:t>
            </a:r>
            <a:endParaRPr lang="de-CH" sz="1000" dirty="0">
              <a:solidFill>
                <a:schemeClr val="tx1"/>
              </a:solidFill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2843808" y="1412776"/>
            <a:ext cx="1548172" cy="45725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dirty="0" smtClean="0">
                <a:solidFill>
                  <a:schemeClr val="tx1"/>
                </a:solidFill>
              </a:rPr>
              <a:t>Wir unterstützen Sie bei der Optimierung Ihrer Unternehmung</a:t>
            </a:r>
            <a:endParaRPr lang="de-CH" sz="1000" dirty="0">
              <a:solidFill>
                <a:schemeClr val="tx1"/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6516216" y="1412776"/>
            <a:ext cx="1548172" cy="45725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dirty="0" smtClean="0">
                <a:solidFill>
                  <a:schemeClr val="tx1"/>
                </a:solidFill>
              </a:rPr>
              <a:t>Keine Daten zu gross oder zu komplex – wir helfen Ihnen im optimalen Umgang</a:t>
            </a:r>
            <a:endParaRPr lang="de-CH" sz="1000" dirty="0">
              <a:solidFill>
                <a:schemeClr val="tx1"/>
              </a:solidFill>
            </a:endParaRPr>
          </a:p>
        </p:txBody>
      </p:sp>
      <p:pic>
        <p:nvPicPr>
          <p:cNvPr id="16" name="Picture 40" descr="I:\Sales\Marketing\Pink_Elefant\PPT-Design\Design_Final\Dienstleistungs Icons mit Rahmen\Inbetriebsetzu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5" y="1564553"/>
            <a:ext cx="828098" cy="82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6" descr="I:\Sales\Marketing\Pink_Elefant\PPT-Design\Design_Final\Dienstleistungs Icons mit Rahmen\Testmanagem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048" y="1582552"/>
            <a:ext cx="810099" cy="81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305" y="1594012"/>
            <a:ext cx="787177" cy="787177"/>
          </a:xfrm>
          <a:prstGeom prst="rect">
            <a:avLst/>
          </a:prstGeom>
        </p:spPr>
      </p:pic>
      <p:pic>
        <p:nvPicPr>
          <p:cNvPr id="19" name="Picture 43" descr="I:\Sales\Marketing\Pink_Elefant\PPT-Design\Design_Final\Dienstleistungs Icons mit Rahmen\Prototyp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657" y="1587957"/>
            <a:ext cx="781289" cy="78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feld 19"/>
          <p:cNvSpPr txBox="1"/>
          <p:nvPr/>
        </p:nvSpPr>
        <p:spPr>
          <a:xfrm>
            <a:off x="1222178" y="2561999"/>
            <a:ext cx="1191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 smtClean="0"/>
              <a:t>Individuelle</a:t>
            </a:r>
          </a:p>
          <a:p>
            <a:r>
              <a:rPr lang="de-CH" sz="1600" dirty="0" smtClean="0"/>
              <a:t>Software</a:t>
            </a:r>
          </a:p>
          <a:p>
            <a:r>
              <a:rPr lang="de-CH" sz="1600" dirty="0" smtClean="0"/>
              <a:t>Entwicklung</a:t>
            </a:r>
            <a:endParaRPr lang="de-CH" sz="1600" dirty="0"/>
          </a:p>
        </p:txBody>
      </p:sp>
      <p:sp>
        <p:nvSpPr>
          <p:cNvPr id="21" name="Textfeld 20"/>
          <p:cNvSpPr txBox="1"/>
          <p:nvPr/>
        </p:nvSpPr>
        <p:spPr>
          <a:xfrm>
            <a:off x="4858581" y="2561998"/>
            <a:ext cx="1299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 smtClean="0"/>
              <a:t>Test </a:t>
            </a:r>
          </a:p>
          <a:p>
            <a:r>
              <a:rPr lang="de-CH" sz="1600" dirty="0" smtClean="0"/>
              <a:t>Management</a:t>
            </a:r>
            <a:endParaRPr lang="de-CH" sz="1600" dirty="0"/>
          </a:p>
        </p:txBody>
      </p:sp>
      <p:sp>
        <p:nvSpPr>
          <p:cNvPr id="22" name="Textfeld 21"/>
          <p:cNvSpPr txBox="1"/>
          <p:nvPr/>
        </p:nvSpPr>
        <p:spPr>
          <a:xfrm>
            <a:off x="2987824" y="2565449"/>
            <a:ext cx="1369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 smtClean="0"/>
              <a:t>Digitalisierung</a:t>
            </a:r>
            <a:endParaRPr lang="de-CH" sz="1600" dirty="0"/>
          </a:p>
        </p:txBody>
      </p:sp>
      <p:sp>
        <p:nvSpPr>
          <p:cNvPr id="23" name="Textfeld 22"/>
          <p:cNvSpPr txBox="1"/>
          <p:nvPr/>
        </p:nvSpPr>
        <p:spPr>
          <a:xfrm>
            <a:off x="6694786" y="2565449"/>
            <a:ext cx="1292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 smtClean="0"/>
              <a:t>Datenbanken</a:t>
            </a:r>
          </a:p>
          <a:p>
            <a:r>
              <a:rPr lang="de-CH" sz="1600" dirty="0"/>
              <a:t>u</a:t>
            </a:r>
            <a:r>
              <a:rPr lang="de-CH" sz="1600" dirty="0" smtClean="0"/>
              <a:t>nd Big Data</a:t>
            </a:r>
            <a:endParaRPr lang="de-CH" sz="1600" dirty="0"/>
          </a:p>
        </p:txBody>
      </p:sp>
      <p:sp>
        <p:nvSpPr>
          <p:cNvPr id="24" name="Abgerundetes Rechteck 23"/>
          <p:cNvSpPr/>
          <p:nvPr/>
        </p:nvSpPr>
        <p:spPr>
          <a:xfrm>
            <a:off x="827584" y="4113076"/>
            <a:ext cx="7452828" cy="3960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chemeClr val="tx1"/>
                </a:solidFill>
              </a:rPr>
              <a:t>Projektleitung / Beratung / Business Analyse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25" name="Abgerundetes Rechteck 24"/>
          <p:cNvSpPr/>
          <p:nvPr/>
        </p:nvSpPr>
        <p:spPr>
          <a:xfrm>
            <a:off x="827584" y="5049180"/>
            <a:ext cx="7452828" cy="3960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chemeClr val="tx1"/>
                </a:solidFill>
              </a:rPr>
              <a:t>Wartung und Support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26" name="Abgerundetes Rechteck 25"/>
          <p:cNvSpPr/>
          <p:nvPr/>
        </p:nvSpPr>
        <p:spPr>
          <a:xfrm>
            <a:off x="827584" y="4581128"/>
            <a:ext cx="7452828" cy="3960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chemeClr val="tx1"/>
                </a:solidFill>
              </a:rPr>
              <a:t>Qualitätssicherung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27" name="Abgerundetes Rechteck 26"/>
          <p:cNvSpPr/>
          <p:nvPr/>
        </p:nvSpPr>
        <p:spPr>
          <a:xfrm>
            <a:off x="827584" y="5517232"/>
            <a:ext cx="7452828" cy="3960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chemeClr val="tx1"/>
                </a:solidFill>
              </a:rPr>
              <a:t>IT Infrastruktur, Testsysteme</a:t>
            </a:r>
            <a:endParaRPr lang="de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5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CH" kern="0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Intersys AG  |  Zuchwil  |  www.intersys.ch</a:t>
            </a:r>
          </a:p>
          <a:p>
            <a:pPr>
              <a:defRPr/>
            </a:pPr>
            <a:endParaRPr lang="de-CH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Intersys Test Management</a:t>
            </a:r>
            <a:endParaRPr lang="de-CH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57" y="1196752"/>
            <a:ext cx="4107730" cy="2856568"/>
          </a:xfrm>
          <a:prstGeom prst="rect">
            <a:avLst/>
          </a:prstGeom>
        </p:spPr>
      </p:pic>
      <p:sp>
        <p:nvSpPr>
          <p:cNvPr id="12" name="Inhaltsplatzhalter 3"/>
          <p:cNvSpPr>
            <a:spLocks noGrp="1"/>
          </p:cNvSpPr>
          <p:nvPr>
            <p:ph sz="half" idx="4294967295"/>
          </p:nvPr>
        </p:nvSpPr>
        <p:spPr>
          <a:xfrm>
            <a:off x="5436096" y="1268760"/>
            <a:ext cx="311274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b="1" dirty="0" smtClean="0"/>
              <a:t>Intersys Test Framework</a:t>
            </a:r>
            <a:endParaRPr lang="de-CH" b="1" i="1" dirty="0" smtClean="0"/>
          </a:p>
        </p:txBody>
      </p:sp>
      <p:sp>
        <p:nvSpPr>
          <p:cNvPr id="13" name="Inhaltsplatzhalter 3"/>
          <p:cNvSpPr>
            <a:spLocks noGrp="1"/>
          </p:cNvSpPr>
          <p:nvPr>
            <p:ph sz="half" idx="4294967295"/>
          </p:nvPr>
        </p:nvSpPr>
        <p:spPr>
          <a:xfrm>
            <a:off x="5436096" y="1628800"/>
            <a:ext cx="3528392" cy="23762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1800" dirty="0" smtClean="0"/>
              <a:t>KMU orientiertes Framework bestehend aus</a:t>
            </a:r>
          </a:p>
          <a:p>
            <a:pPr>
              <a:buFontTx/>
              <a:buChar char="-"/>
            </a:pPr>
            <a:r>
              <a:rPr lang="de-CH" sz="1800" i="1" dirty="0" smtClean="0"/>
              <a:t>Methodik </a:t>
            </a:r>
          </a:p>
          <a:p>
            <a:pPr>
              <a:buFontTx/>
              <a:buChar char="-"/>
            </a:pPr>
            <a:r>
              <a:rPr lang="de-CH" sz="1800" i="1" dirty="0" smtClean="0"/>
              <a:t>Test Ware</a:t>
            </a:r>
          </a:p>
          <a:p>
            <a:pPr>
              <a:buFontTx/>
              <a:buChar char="-"/>
            </a:pPr>
            <a:r>
              <a:rPr lang="de-CH" sz="1800" i="1" dirty="0" smtClean="0"/>
              <a:t>Testing Services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00" y="3837037"/>
            <a:ext cx="9525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Inhaltsplatzhalter 3"/>
          <p:cNvSpPr>
            <a:spLocks noGrp="1"/>
          </p:cNvSpPr>
          <p:nvPr>
            <p:ph sz="half" idx="4294967295"/>
          </p:nvPr>
        </p:nvSpPr>
        <p:spPr>
          <a:xfrm>
            <a:off x="971600" y="4509120"/>
            <a:ext cx="311274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b="1" dirty="0" smtClean="0"/>
              <a:t>Intersys Testing Services</a:t>
            </a:r>
            <a:endParaRPr lang="de-CH" b="1" i="1" dirty="0" smtClean="0"/>
          </a:p>
        </p:txBody>
      </p:sp>
      <p:sp>
        <p:nvSpPr>
          <p:cNvPr id="17" name="Inhaltsplatzhalter 3"/>
          <p:cNvSpPr>
            <a:spLocks noGrp="1"/>
          </p:cNvSpPr>
          <p:nvPr>
            <p:ph sz="half" idx="4294967295"/>
          </p:nvPr>
        </p:nvSpPr>
        <p:spPr>
          <a:xfrm>
            <a:off x="1034516" y="4869160"/>
            <a:ext cx="7514319" cy="136815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CH" sz="1800" dirty="0" smtClean="0"/>
              <a:t>Test Management Spezialisten welche die gesamte Bandbreite von Testing Services abdecken</a:t>
            </a:r>
          </a:p>
          <a:p>
            <a:pPr>
              <a:buFontTx/>
              <a:buChar char="-"/>
            </a:pPr>
            <a:r>
              <a:rPr lang="de-CH" sz="1800" dirty="0" smtClean="0"/>
              <a:t>Von der Teststrategie und </a:t>
            </a:r>
            <a:r>
              <a:rPr lang="de-CH" sz="1800" dirty="0" err="1" smtClean="0"/>
              <a:t>Tetskonzepten</a:t>
            </a:r>
            <a:r>
              <a:rPr lang="de-CH" sz="1800" dirty="0" smtClean="0"/>
              <a:t> bis zu Testprozess Assessments</a:t>
            </a:r>
          </a:p>
          <a:p>
            <a:pPr>
              <a:buFontTx/>
              <a:buChar char="-"/>
            </a:pPr>
            <a:r>
              <a:rPr lang="de-CH" sz="1800" dirty="0" smtClean="0"/>
              <a:t>Über die Toolberatung, Automatisierung, Performance Test und weiteren Testarten</a:t>
            </a:r>
          </a:p>
          <a:p>
            <a:pPr>
              <a:buFontTx/>
              <a:buChar char="-"/>
            </a:pPr>
            <a:r>
              <a:rPr lang="de-CH" sz="1800" dirty="0" smtClean="0"/>
              <a:t>Bis zur Bereitstellung von Test Systemen und weiterer Infrastruktur und Services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548" y="3644444"/>
            <a:ext cx="946916" cy="100489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7916574" y="3429000"/>
            <a:ext cx="7168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800" dirty="0" smtClean="0"/>
              <a:t>Vertreten im</a:t>
            </a:r>
            <a:endParaRPr lang="de-CH" sz="800" dirty="0"/>
          </a:p>
        </p:txBody>
      </p:sp>
      <p:sp>
        <p:nvSpPr>
          <p:cNvPr id="14" name="Textfeld 13"/>
          <p:cNvSpPr txBox="1"/>
          <p:nvPr/>
        </p:nvSpPr>
        <p:spPr>
          <a:xfrm>
            <a:off x="5441899" y="3573016"/>
            <a:ext cx="8418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800" dirty="0" smtClean="0"/>
              <a:t>Zertifiziert nach</a:t>
            </a:r>
            <a:endParaRPr lang="de-CH" sz="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735610"/>
            <a:ext cx="1008111" cy="756083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6660232" y="3509972"/>
            <a:ext cx="8418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800" dirty="0" smtClean="0"/>
              <a:t>Zertifiziert nach</a:t>
            </a:r>
            <a:endParaRPr lang="de-CH" sz="800" dirty="0"/>
          </a:p>
        </p:txBody>
      </p:sp>
    </p:spTree>
    <p:extLst>
      <p:ext uri="{BB962C8B-B14F-4D97-AF65-F5344CB8AC3E}">
        <p14:creationId xmlns:p14="http://schemas.microsoft.com/office/powerpoint/2010/main" val="1924095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ebogener Pfeil 3"/>
          <p:cNvSpPr/>
          <p:nvPr/>
        </p:nvSpPr>
        <p:spPr>
          <a:xfrm flipH="1">
            <a:off x="4903812" y="3789040"/>
            <a:ext cx="2016224" cy="1728192"/>
          </a:xfrm>
          <a:prstGeom prst="circularArrow">
            <a:avLst>
              <a:gd name="adj1" fmla="val 16999"/>
              <a:gd name="adj2" fmla="val 1087450"/>
              <a:gd name="adj3" fmla="val 17957445"/>
              <a:gd name="adj4" fmla="val 5802395"/>
              <a:gd name="adj5" fmla="val 17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368609"/>
            <a:ext cx="6156741" cy="684127"/>
          </a:xfrm>
        </p:spPr>
        <p:txBody>
          <a:bodyPr/>
          <a:lstStyle/>
          <a:p>
            <a:r>
              <a:rPr lang="de-CH" dirty="0" err="1" smtClean="0"/>
              <a:t>SpiraTeam</a:t>
            </a:r>
            <a:r>
              <a:rPr lang="de-CH" dirty="0" smtClean="0"/>
              <a:t> </a:t>
            </a:r>
            <a:r>
              <a:rPr lang="de-CH" dirty="0"/>
              <a:t>als </a:t>
            </a:r>
            <a:r>
              <a:rPr lang="de-CH" dirty="0" smtClean="0"/>
              <a:t>Bindeglied der </a:t>
            </a:r>
            <a:r>
              <a:rPr lang="de-CH" dirty="0" err="1" smtClean="0"/>
              <a:t>DevOps</a:t>
            </a:r>
            <a:r>
              <a:rPr lang="de-CH" dirty="0" smtClean="0"/>
              <a:t> Prozesse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CH" kern="0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Intersys AG  </a:t>
            </a:r>
            <a:r>
              <a:rPr lang="de-CH" kern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|  Zuchwil  </a:t>
            </a:r>
            <a:r>
              <a:rPr lang="de-CH" kern="0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|  www.intersys.ch</a:t>
            </a:r>
          </a:p>
          <a:p>
            <a:pPr>
              <a:defRPr/>
            </a:pPr>
            <a:endParaRPr lang="de-CH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1047825" y="1340768"/>
            <a:ext cx="7560840" cy="936103"/>
          </a:xfrm>
        </p:spPr>
        <p:txBody>
          <a:bodyPr/>
          <a:lstStyle/>
          <a:p>
            <a:r>
              <a:rPr lang="de-CH" dirty="0" smtClean="0"/>
              <a:t>Die Ausgangslage: </a:t>
            </a:r>
            <a:r>
              <a:rPr lang="de-CH" dirty="0" err="1" smtClean="0"/>
              <a:t>DevOps</a:t>
            </a:r>
            <a:r>
              <a:rPr lang="de-CH" dirty="0" smtClean="0"/>
              <a:t> mit agiler Entwicklungsmethode </a:t>
            </a:r>
            <a:endParaRPr lang="de-CH" dirty="0"/>
          </a:p>
        </p:txBody>
      </p:sp>
      <p:sp>
        <p:nvSpPr>
          <p:cNvPr id="10" name="Textfeld 9"/>
          <p:cNvSpPr txBox="1"/>
          <p:nvPr/>
        </p:nvSpPr>
        <p:spPr>
          <a:xfrm>
            <a:off x="1043608" y="5589240"/>
            <a:ext cx="5184576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de-CH" dirty="0" err="1" smtClean="0"/>
              <a:t>Dev</a:t>
            </a:r>
            <a:endParaRPr lang="de-CH" dirty="0"/>
          </a:p>
        </p:txBody>
      </p:sp>
      <p:sp>
        <p:nvSpPr>
          <p:cNvPr id="12" name="Textfeld 11"/>
          <p:cNvSpPr txBox="1"/>
          <p:nvPr/>
        </p:nvSpPr>
        <p:spPr>
          <a:xfrm>
            <a:off x="6228184" y="5589240"/>
            <a:ext cx="2134691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err="1" smtClean="0"/>
              <a:t>Ops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11" name="Inhaltsplatzhalt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83424752"/>
              </p:ext>
            </p:extLst>
          </p:nvPr>
        </p:nvGraphicFramePr>
        <p:xfrm>
          <a:off x="1036638" y="1844824"/>
          <a:ext cx="7712075" cy="4281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029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368609"/>
            <a:ext cx="6156741" cy="684127"/>
          </a:xfrm>
        </p:spPr>
        <p:txBody>
          <a:bodyPr/>
          <a:lstStyle/>
          <a:p>
            <a:r>
              <a:rPr lang="de-CH" dirty="0" err="1" smtClean="0"/>
              <a:t>SpiraTeam</a:t>
            </a:r>
            <a:r>
              <a:rPr lang="de-CH" dirty="0" smtClean="0"/>
              <a:t> </a:t>
            </a:r>
            <a:r>
              <a:rPr lang="de-CH" dirty="0"/>
              <a:t>als </a:t>
            </a:r>
            <a:r>
              <a:rPr lang="de-CH" dirty="0" smtClean="0"/>
              <a:t>Bindeglied der </a:t>
            </a:r>
            <a:r>
              <a:rPr lang="de-CH" dirty="0" err="1" smtClean="0"/>
              <a:t>DevOps</a:t>
            </a:r>
            <a:r>
              <a:rPr lang="de-CH" dirty="0" smtClean="0"/>
              <a:t> Prozesse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CH" kern="0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Intersys AG  </a:t>
            </a:r>
            <a:r>
              <a:rPr lang="de-CH" kern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|  Zuchwil  </a:t>
            </a:r>
            <a:r>
              <a:rPr lang="de-CH" kern="0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|  www.intersys.ch</a:t>
            </a:r>
          </a:p>
          <a:p>
            <a:pPr>
              <a:defRPr/>
            </a:pPr>
            <a:endParaRPr lang="de-CH" sz="1600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34010120"/>
              </p:ext>
            </p:extLst>
          </p:nvPr>
        </p:nvGraphicFramePr>
        <p:xfrm>
          <a:off x="1036638" y="1844675"/>
          <a:ext cx="7712075" cy="4281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1043608" y="1124745"/>
            <a:ext cx="5616624" cy="504056"/>
          </a:xfrm>
        </p:spPr>
        <p:txBody>
          <a:bodyPr/>
          <a:lstStyle/>
          <a:p>
            <a:r>
              <a:rPr lang="de-CH" dirty="0" smtClean="0"/>
              <a:t>Die Prozesse</a:t>
            </a:r>
            <a:endParaRPr lang="de-CH" dirty="0"/>
          </a:p>
        </p:txBody>
      </p:sp>
      <p:sp>
        <p:nvSpPr>
          <p:cNvPr id="10" name="Textfeld 9"/>
          <p:cNvSpPr txBox="1"/>
          <p:nvPr/>
        </p:nvSpPr>
        <p:spPr>
          <a:xfrm>
            <a:off x="1043608" y="5589240"/>
            <a:ext cx="5184576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de-CH" dirty="0" err="1" smtClean="0"/>
              <a:t>Dev</a:t>
            </a:r>
            <a:endParaRPr lang="de-CH" dirty="0"/>
          </a:p>
        </p:txBody>
      </p:sp>
      <p:sp>
        <p:nvSpPr>
          <p:cNvPr id="12" name="Textfeld 11"/>
          <p:cNvSpPr txBox="1"/>
          <p:nvPr/>
        </p:nvSpPr>
        <p:spPr>
          <a:xfrm>
            <a:off x="6228184" y="5589240"/>
            <a:ext cx="2134691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err="1" smtClean="0"/>
              <a:t>Ops</a:t>
            </a:r>
            <a:endParaRPr lang="de-CH" dirty="0"/>
          </a:p>
        </p:txBody>
      </p:sp>
      <p:sp>
        <p:nvSpPr>
          <p:cNvPr id="9" name="Textfeld 8"/>
          <p:cNvSpPr txBox="1"/>
          <p:nvPr/>
        </p:nvSpPr>
        <p:spPr>
          <a:xfrm>
            <a:off x="1043608" y="4566552"/>
            <a:ext cx="3103959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err="1" smtClean="0"/>
              <a:t>Build</a:t>
            </a:r>
            <a:r>
              <a:rPr lang="de-CH" dirty="0" smtClean="0"/>
              <a:t> </a:t>
            </a:r>
            <a:r>
              <a:rPr lang="de-CH" dirty="0" err="1" smtClean="0"/>
              <a:t>process</a:t>
            </a:r>
            <a:endParaRPr lang="de-CH" dirty="0"/>
          </a:p>
        </p:txBody>
      </p:sp>
      <p:sp>
        <p:nvSpPr>
          <p:cNvPr id="11" name="Textfeld 10"/>
          <p:cNvSpPr txBox="1"/>
          <p:nvPr/>
        </p:nvSpPr>
        <p:spPr>
          <a:xfrm>
            <a:off x="5160839" y="4566552"/>
            <a:ext cx="2003450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Release </a:t>
            </a:r>
            <a:r>
              <a:rPr lang="de-CH" dirty="0" err="1" smtClean="0"/>
              <a:t>process</a:t>
            </a:r>
            <a:endParaRPr lang="de-CH" dirty="0"/>
          </a:p>
        </p:txBody>
      </p:sp>
      <p:sp>
        <p:nvSpPr>
          <p:cNvPr id="15" name="Textfeld 14"/>
          <p:cNvSpPr txBox="1"/>
          <p:nvPr/>
        </p:nvSpPr>
        <p:spPr>
          <a:xfrm>
            <a:off x="1035993" y="4194105"/>
            <a:ext cx="5264200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Test </a:t>
            </a:r>
            <a:r>
              <a:rPr lang="de-CH" dirty="0" err="1" smtClean="0"/>
              <a:t>process</a:t>
            </a:r>
            <a:endParaRPr lang="de-CH" dirty="0"/>
          </a:p>
        </p:txBody>
      </p:sp>
      <p:sp>
        <p:nvSpPr>
          <p:cNvPr id="13" name="Textfeld 12"/>
          <p:cNvSpPr txBox="1"/>
          <p:nvPr/>
        </p:nvSpPr>
        <p:spPr>
          <a:xfrm>
            <a:off x="7020272" y="4566552"/>
            <a:ext cx="1342603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Monitoring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4665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368609"/>
            <a:ext cx="6156741" cy="684127"/>
          </a:xfrm>
        </p:spPr>
        <p:txBody>
          <a:bodyPr/>
          <a:lstStyle/>
          <a:p>
            <a:r>
              <a:rPr lang="de-CH" dirty="0" err="1" smtClean="0"/>
              <a:t>SpiraTeam</a:t>
            </a:r>
            <a:r>
              <a:rPr lang="de-CH" dirty="0" smtClean="0"/>
              <a:t> </a:t>
            </a:r>
            <a:r>
              <a:rPr lang="de-CH" dirty="0"/>
              <a:t>als </a:t>
            </a:r>
            <a:r>
              <a:rPr lang="de-CH" dirty="0" smtClean="0"/>
              <a:t>Bindeglied der </a:t>
            </a:r>
            <a:r>
              <a:rPr lang="de-CH" dirty="0" err="1" smtClean="0"/>
              <a:t>DevOps</a:t>
            </a:r>
            <a:r>
              <a:rPr lang="de-CH" dirty="0" smtClean="0"/>
              <a:t> Prozesse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CH" kern="0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Intersys AG  </a:t>
            </a:r>
            <a:r>
              <a:rPr lang="de-CH" kern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|  Zuchwil  </a:t>
            </a:r>
            <a:r>
              <a:rPr lang="de-CH" kern="0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|  www.intersys.ch</a:t>
            </a:r>
          </a:p>
          <a:p>
            <a:pPr>
              <a:defRPr/>
            </a:pPr>
            <a:endParaRPr lang="de-CH" sz="1600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36609842"/>
              </p:ext>
            </p:extLst>
          </p:nvPr>
        </p:nvGraphicFramePr>
        <p:xfrm>
          <a:off x="1036638" y="1844675"/>
          <a:ext cx="7712075" cy="4281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1043608" y="1124745"/>
            <a:ext cx="5616624" cy="504056"/>
          </a:xfrm>
        </p:spPr>
        <p:txBody>
          <a:bodyPr/>
          <a:lstStyle/>
          <a:p>
            <a:r>
              <a:rPr lang="de-CH" dirty="0" smtClean="0"/>
              <a:t>Die Werkzeuge</a:t>
            </a:r>
            <a:endParaRPr lang="de-CH" dirty="0"/>
          </a:p>
        </p:txBody>
      </p:sp>
      <p:sp>
        <p:nvSpPr>
          <p:cNvPr id="10" name="Textfeld 9"/>
          <p:cNvSpPr txBox="1"/>
          <p:nvPr/>
        </p:nvSpPr>
        <p:spPr>
          <a:xfrm>
            <a:off x="1043608" y="5589240"/>
            <a:ext cx="5184576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de-CH" dirty="0" err="1" smtClean="0"/>
              <a:t>Dev</a:t>
            </a:r>
            <a:endParaRPr lang="de-CH" dirty="0"/>
          </a:p>
        </p:txBody>
      </p:sp>
      <p:sp>
        <p:nvSpPr>
          <p:cNvPr id="12" name="Textfeld 11"/>
          <p:cNvSpPr txBox="1"/>
          <p:nvPr/>
        </p:nvSpPr>
        <p:spPr>
          <a:xfrm>
            <a:off x="6228184" y="5589240"/>
            <a:ext cx="2134691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err="1" smtClean="0"/>
              <a:t>Ops</a:t>
            </a:r>
            <a:endParaRPr lang="de-CH" dirty="0"/>
          </a:p>
        </p:txBody>
      </p:sp>
      <p:sp>
        <p:nvSpPr>
          <p:cNvPr id="9" name="Textfeld 8"/>
          <p:cNvSpPr txBox="1"/>
          <p:nvPr/>
        </p:nvSpPr>
        <p:spPr>
          <a:xfrm>
            <a:off x="1043608" y="4566552"/>
            <a:ext cx="3103959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err="1" smtClean="0"/>
              <a:t>Build</a:t>
            </a:r>
            <a:r>
              <a:rPr lang="de-CH" dirty="0" smtClean="0"/>
              <a:t> </a:t>
            </a:r>
            <a:r>
              <a:rPr lang="de-CH" dirty="0" err="1" smtClean="0"/>
              <a:t>process</a:t>
            </a:r>
            <a:endParaRPr lang="de-CH" dirty="0"/>
          </a:p>
        </p:txBody>
      </p:sp>
      <p:sp>
        <p:nvSpPr>
          <p:cNvPr id="11" name="Textfeld 10"/>
          <p:cNvSpPr txBox="1"/>
          <p:nvPr/>
        </p:nvSpPr>
        <p:spPr>
          <a:xfrm>
            <a:off x="5160839" y="4566552"/>
            <a:ext cx="2003450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Release </a:t>
            </a:r>
            <a:r>
              <a:rPr lang="de-CH" dirty="0" err="1" smtClean="0"/>
              <a:t>process</a:t>
            </a:r>
            <a:endParaRPr lang="de-CH" dirty="0"/>
          </a:p>
        </p:txBody>
      </p:sp>
      <p:sp>
        <p:nvSpPr>
          <p:cNvPr id="15" name="Textfeld 14"/>
          <p:cNvSpPr txBox="1"/>
          <p:nvPr/>
        </p:nvSpPr>
        <p:spPr>
          <a:xfrm>
            <a:off x="1035993" y="4194105"/>
            <a:ext cx="5264200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Test </a:t>
            </a:r>
            <a:r>
              <a:rPr lang="de-CH" dirty="0" err="1" smtClean="0"/>
              <a:t>process</a:t>
            </a:r>
            <a:endParaRPr lang="de-CH" dirty="0"/>
          </a:p>
        </p:txBody>
      </p:sp>
      <p:sp>
        <p:nvSpPr>
          <p:cNvPr id="13" name="Textfeld 12"/>
          <p:cNvSpPr txBox="1"/>
          <p:nvPr/>
        </p:nvSpPr>
        <p:spPr>
          <a:xfrm>
            <a:off x="1043608" y="3645024"/>
            <a:ext cx="310395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SCM- &amp; </a:t>
            </a:r>
            <a:r>
              <a:rPr lang="de-CH" dirty="0" err="1" smtClean="0"/>
              <a:t>Build</a:t>
            </a:r>
            <a:r>
              <a:rPr lang="de-CH" dirty="0" smtClean="0"/>
              <a:t> Tools</a:t>
            </a:r>
            <a:endParaRPr lang="de-CH" dirty="0"/>
          </a:p>
        </p:txBody>
      </p:sp>
      <p:sp>
        <p:nvSpPr>
          <p:cNvPr id="16" name="Textfeld 15"/>
          <p:cNvSpPr txBox="1"/>
          <p:nvPr/>
        </p:nvSpPr>
        <p:spPr>
          <a:xfrm>
            <a:off x="1043608" y="3268950"/>
            <a:ext cx="731926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Test-</a:t>
            </a:r>
            <a:r>
              <a:rPr lang="de-CH" dirty="0" err="1" smtClean="0"/>
              <a:t>Mgmt</a:t>
            </a:r>
            <a:r>
              <a:rPr lang="de-CH" dirty="0" smtClean="0"/>
              <a:t>-Tool, Test </a:t>
            </a:r>
            <a:r>
              <a:rPr lang="de-CH" dirty="0" err="1" smtClean="0"/>
              <a:t>engines</a:t>
            </a:r>
            <a:endParaRPr lang="de-CH" dirty="0"/>
          </a:p>
        </p:txBody>
      </p:sp>
      <p:sp>
        <p:nvSpPr>
          <p:cNvPr id="18" name="Textfeld 17"/>
          <p:cNvSpPr txBox="1"/>
          <p:nvPr/>
        </p:nvSpPr>
        <p:spPr>
          <a:xfrm>
            <a:off x="7020272" y="4566552"/>
            <a:ext cx="1342603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Monitoring</a:t>
            </a:r>
            <a:endParaRPr lang="de-CH" dirty="0"/>
          </a:p>
        </p:txBody>
      </p:sp>
      <p:sp>
        <p:nvSpPr>
          <p:cNvPr id="19" name="Textfeld 18"/>
          <p:cNvSpPr txBox="1"/>
          <p:nvPr/>
        </p:nvSpPr>
        <p:spPr>
          <a:xfrm>
            <a:off x="7020272" y="3646899"/>
            <a:ext cx="1342603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err="1" smtClean="0"/>
              <a:t>Specific</a:t>
            </a:r>
            <a:r>
              <a:rPr lang="de-CH" dirty="0" smtClean="0"/>
              <a:t> Fault Monitors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3271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368609"/>
            <a:ext cx="6156741" cy="684127"/>
          </a:xfrm>
        </p:spPr>
        <p:txBody>
          <a:bodyPr/>
          <a:lstStyle/>
          <a:p>
            <a:r>
              <a:rPr lang="de-CH" dirty="0" err="1" smtClean="0"/>
              <a:t>SpiraTeam</a:t>
            </a:r>
            <a:r>
              <a:rPr lang="de-CH" dirty="0" smtClean="0"/>
              <a:t> </a:t>
            </a:r>
            <a:r>
              <a:rPr lang="de-CH" dirty="0"/>
              <a:t>als </a:t>
            </a:r>
            <a:r>
              <a:rPr lang="de-CH" dirty="0" smtClean="0"/>
              <a:t>Bindeglied der </a:t>
            </a:r>
            <a:r>
              <a:rPr lang="de-CH" dirty="0" err="1" smtClean="0"/>
              <a:t>DevOps</a:t>
            </a:r>
            <a:r>
              <a:rPr lang="de-CH" dirty="0" smtClean="0"/>
              <a:t> Prozesse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CH" kern="0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Intersys AG  </a:t>
            </a:r>
            <a:r>
              <a:rPr lang="de-CH" kern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|  Zuchwil  </a:t>
            </a:r>
            <a:r>
              <a:rPr lang="de-CH" kern="0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|  www.intersys.ch</a:t>
            </a:r>
          </a:p>
          <a:p>
            <a:pPr>
              <a:defRPr/>
            </a:pPr>
            <a:endParaRPr lang="de-CH" sz="1600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23907434"/>
              </p:ext>
            </p:extLst>
          </p:nvPr>
        </p:nvGraphicFramePr>
        <p:xfrm>
          <a:off x="1036638" y="1844675"/>
          <a:ext cx="7712075" cy="4281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1043607" y="1124745"/>
            <a:ext cx="7319267" cy="504056"/>
          </a:xfrm>
        </p:spPr>
        <p:txBody>
          <a:bodyPr/>
          <a:lstStyle/>
          <a:p>
            <a:r>
              <a:rPr lang="de-CH" dirty="0"/>
              <a:t>Die Überwachung </a:t>
            </a:r>
            <a:r>
              <a:rPr lang="de-CH" dirty="0" smtClean="0"/>
              <a:t>(ohne </a:t>
            </a:r>
            <a:r>
              <a:rPr lang="de-CH" dirty="0" err="1" smtClean="0"/>
              <a:t>Collaboration</a:t>
            </a:r>
            <a:r>
              <a:rPr lang="de-CH" dirty="0" smtClean="0"/>
              <a:t> Plattform)</a:t>
            </a:r>
            <a:endParaRPr lang="de-CH" dirty="0"/>
          </a:p>
        </p:txBody>
      </p:sp>
      <p:sp>
        <p:nvSpPr>
          <p:cNvPr id="10" name="Textfeld 9"/>
          <p:cNvSpPr txBox="1"/>
          <p:nvPr/>
        </p:nvSpPr>
        <p:spPr>
          <a:xfrm>
            <a:off x="1043608" y="5589240"/>
            <a:ext cx="5184576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de-CH" dirty="0" err="1" smtClean="0"/>
              <a:t>Dev</a:t>
            </a:r>
            <a:endParaRPr lang="de-CH" dirty="0"/>
          </a:p>
        </p:txBody>
      </p:sp>
      <p:sp>
        <p:nvSpPr>
          <p:cNvPr id="12" name="Textfeld 11"/>
          <p:cNvSpPr txBox="1"/>
          <p:nvPr/>
        </p:nvSpPr>
        <p:spPr>
          <a:xfrm>
            <a:off x="6228184" y="5589240"/>
            <a:ext cx="2134691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err="1" smtClean="0"/>
              <a:t>Ops</a:t>
            </a:r>
            <a:endParaRPr lang="de-CH" dirty="0"/>
          </a:p>
        </p:txBody>
      </p:sp>
      <p:sp>
        <p:nvSpPr>
          <p:cNvPr id="9" name="Textfeld 8"/>
          <p:cNvSpPr txBox="1"/>
          <p:nvPr/>
        </p:nvSpPr>
        <p:spPr>
          <a:xfrm>
            <a:off x="1043608" y="4566552"/>
            <a:ext cx="3103959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err="1" smtClean="0"/>
              <a:t>Build</a:t>
            </a:r>
            <a:r>
              <a:rPr lang="de-CH" dirty="0" smtClean="0"/>
              <a:t> </a:t>
            </a:r>
            <a:r>
              <a:rPr lang="de-CH" dirty="0" err="1" smtClean="0"/>
              <a:t>process</a:t>
            </a:r>
            <a:endParaRPr lang="de-CH" dirty="0"/>
          </a:p>
        </p:txBody>
      </p:sp>
      <p:sp>
        <p:nvSpPr>
          <p:cNvPr id="11" name="Textfeld 10"/>
          <p:cNvSpPr txBox="1"/>
          <p:nvPr/>
        </p:nvSpPr>
        <p:spPr>
          <a:xfrm>
            <a:off x="5160839" y="4566552"/>
            <a:ext cx="2003450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Release </a:t>
            </a:r>
            <a:r>
              <a:rPr lang="de-CH" dirty="0" err="1" smtClean="0"/>
              <a:t>process</a:t>
            </a:r>
            <a:endParaRPr lang="de-CH" dirty="0"/>
          </a:p>
        </p:txBody>
      </p:sp>
      <p:sp>
        <p:nvSpPr>
          <p:cNvPr id="15" name="Textfeld 14"/>
          <p:cNvSpPr txBox="1"/>
          <p:nvPr/>
        </p:nvSpPr>
        <p:spPr>
          <a:xfrm>
            <a:off x="1035993" y="4194105"/>
            <a:ext cx="5264200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Test </a:t>
            </a:r>
            <a:r>
              <a:rPr lang="de-CH" dirty="0" err="1" smtClean="0"/>
              <a:t>process</a:t>
            </a:r>
            <a:endParaRPr lang="de-CH" dirty="0"/>
          </a:p>
        </p:txBody>
      </p:sp>
      <p:sp>
        <p:nvSpPr>
          <p:cNvPr id="13" name="Textfeld 12"/>
          <p:cNvSpPr txBox="1"/>
          <p:nvPr/>
        </p:nvSpPr>
        <p:spPr>
          <a:xfrm>
            <a:off x="1043608" y="3645024"/>
            <a:ext cx="310395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SCM- &amp; </a:t>
            </a:r>
            <a:r>
              <a:rPr lang="de-CH" dirty="0" err="1" smtClean="0"/>
              <a:t>Build</a:t>
            </a:r>
            <a:r>
              <a:rPr lang="de-CH" dirty="0" smtClean="0"/>
              <a:t> Tools</a:t>
            </a:r>
            <a:endParaRPr lang="de-CH" dirty="0"/>
          </a:p>
        </p:txBody>
      </p:sp>
      <p:sp>
        <p:nvSpPr>
          <p:cNvPr id="16" name="Textfeld 15"/>
          <p:cNvSpPr txBox="1"/>
          <p:nvPr/>
        </p:nvSpPr>
        <p:spPr>
          <a:xfrm>
            <a:off x="1043608" y="3268950"/>
            <a:ext cx="731926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Test-</a:t>
            </a:r>
            <a:r>
              <a:rPr lang="de-CH" dirty="0" err="1" smtClean="0"/>
              <a:t>Mgmt</a:t>
            </a:r>
            <a:r>
              <a:rPr lang="de-CH" dirty="0" smtClean="0"/>
              <a:t>, Test </a:t>
            </a:r>
            <a:r>
              <a:rPr lang="de-CH" dirty="0" err="1" smtClean="0"/>
              <a:t>engines</a:t>
            </a:r>
            <a:endParaRPr lang="de-CH" dirty="0"/>
          </a:p>
        </p:txBody>
      </p:sp>
      <p:sp>
        <p:nvSpPr>
          <p:cNvPr id="17" name="Textfeld 16"/>
          <p:cNvSpPr txBox="1"/>
          <p:nvPr/>
        </p:nvSpPr>
        <p:spPr>
          <a:xfrm>
            <a:off x="7020272" y="3646899"/>
            <a:ext cx="1342603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err="1" smtClean="0"/>
              <a:t>Specific</a:t>
            </a:r>
            <a:r>
              <a:rPr lang="de-CH" dirty="0" smtClean="0"/>
              <a:t> Fault Monitors</a:t>
            </a:r>
            <a:endParaRPr lang="de-CH" dirty="0"/>
          </a:p>
        </p:txBody>
      </p:sp>
      <p:sp>
        <p:nvSpPr>
          <p:cNvPr id="19" name="Textfeld 18"/>
          <p:cNvSpPr txBox="1"/>
          <p:nvPr/>
        </p:nvSpPr>
        <p:spPr>
          <a:xfrm>
            <a:off x="1043609" y="2708920"/>
            <a:ext cx="612068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Test-</a:t>
            </a:r>
            <a:r>
              <a:rPr lang="de-CH" dirty="0" err="1" smtClean="0"/>
              <a:t>Mgmt</a:t>
            </a:r>
            <a:r>
              <a:rPr lang="de-CH" dirty="0" smtClean="0"/>
              <a:t> </a:t>
            </a:r>
            <a:r>
              <a:rPr lang="de-CH" dirty="0" err="1" smtClean="0"/>
              <a:t>dash</a:t>
            </a:r>
            <a:r>
              <a:rPr lang="de-CH" dirty="0" smtClean="0"/>
              <a:t> </a:t>
            </a:r>
            <a:r>
              <a:rPr lang="de-CH" dirty="0" err="1" smtClean="0"/>
              <a:t>board</a:t>
            </a:r>
            <a:endParaRPr lang="de-CH" dirty="0"/>
          </a:p>
        </p:txBody>
      </p:sp>
      <p:sp>
        <p:nvSpPr>
          <p:cNvPr id="20" name="Textfeld 19"/>
          <p:cNvSpPr txBox="1"/>
          <p:nvPr/>
        </p:nvSpPr>
        <p:spPr>
          <a:xfrm>
            <a:off x="7020272" y="2708920"/>
            <a:ext cx="134260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Alarm </a:t>
            </a:r>
            <a:r>
              <a:rPr lang="de-CH" dirty="0" err="1" smtClean="0"/>
              <a:t>panel</a:t>
            </a:r>
            <a:endParaRPr lang="de-CH" dirty="0"/>
          </a:p>
        </p:txBody>
      </p:sp>
      <p:sp>
        <p:nvSpPr>
          <p:cNvPr id="18" name="Textfeld 17"/>
          <p:cNvSpPr txBox="1"/>
          <p:nvPr/>
        </p:nvSpPr>
        <p:spPr>
          <a:xfrm>
            <a:off x="7020272" y="4566552"/>
            <a:ext cx="1342603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Monitoring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4074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368609"/>
            <a:ext cx="6156741" cy="684127"/>
          </a:xfrm>
        </p:spPr>
        <p:txBody>
          <a:bodyPr/>
          <a:lstStyle/>
          <a:p>
            <a:r>
              <a:rPr lang="de-CH" dirty="0" err="1" smtClean="0"/>
              <a:t>SpiraTeam</a:t>
            </a:r>
            <a:r>
              <a:rPr lang="de-CH" dirty="0" smtClean="0"/>
              <a:t> </a:t>
            </a:r>
            <a:r>
              <a:rPr lang="de-CH" dirty="0"/>
              <a:t>als </a:t>
            </a:r>
            <a:r>
              <a:rPr lang="de-CH" dirty="0" smtClean="0"/>
              <a:t>Bindeglied der </a:t>
            </a:r>
            <a:r>
              <a:rPr lang="de-CH" dirty="0" err="1" smtClean="0"/>
              <a:t>DevOps</a:t>
            </a:r>
            <a:r>
              <a:rPr lang="de-CH" dirty="0" smtClean="0"/>
              <a:t> Prozesse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CH" kern="0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Intersys AG  </a:t>
            </a:r>
            <a:r>
              <a:rPr lang="de-CH" kern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|  Zuchwil  </a:t>
            </a:r>
            <a:r>
              <a:rPr lang="de-CH" kern="0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|  www.intersys.ch</a:t>
            </a:r>
          </a:p>
          <a:p>
            <a:pPr>
              <a:defRPr/>
            </a:pPr>
            <a:endParaRPr lang="de-CH" sz="1600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24957813"/>
              </p:ext>
            </p:extLst>
          </p:nvPr>
        </p:nvGraphicFramePr>
        <p:xfrm>
          <a:off x="1036638" y="1844675"/>
          <a:ext cx="7712075" cy="4281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1043607" y="1124745"/>
            <a:ext cx="7319267" cy="504056"/>
          </a:xfrm>
        </p:spPr>
        <p:txBody>
          <a:bodyPr/>
          <a:lstStyle/>
          <a:p>
            <a:r>
              <a:rPr lang="de-CH" dirty="0"/>
              <a:t>Die Stake-Holders (ohne Rollen der agilen Entwicklung</a:t>
            </a:r>
            <a:r>
              <a:rPr lang="de-CH" dirty="0" smtClean="0"/>
              <a:t>)</a:t>
            </a:r>
            <a:endParaRPr lang="de-CH" dirty="0"/>
          </a:p>
        </p:txBody>
      </p:sp>
      <p:sp>
        <p:nvSpPr>
          <p:cNvPr id="10" name="Textfeld 9"/>
          <p:cNvSpPr txBox="1"/>
          <p:nvPr/>
        </p:nvSpPr>
        <p:spPr>
          <a:xfrm>
            <a:off x="1043608" y="5589240"/>
            <a:ext cx="5184576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de-CH" dirty="0" err="1" smtClean="0"/>
              <a:t>Dev</a:t>
            </a:r>
            <a:endParaRPr lang="de-CH" dirty="0"/>
          </a:p>
        </p:txBody>
      </p:sp>
      <p:sp>
        <p:nvSpPr>
          <p:cNvPr id="12" name="Textfeld 11"/>
          <p:cNvSpPr txBox="1"/>
          <p:nvPr/>
        </p:nvSpPr>
        <p:spPr>
          <a:xfrm>
            <a:off x="6228184" y="5589240"/>
            <a:ext cx="2134691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err="1" smtClean="0"/>
              <a:t>Ops</a:t>
            </a:r>
            <a:endParaRPr lang="de-CH" dirty="0"/>
          </a:p>
        </p:txBody>
      </p:sp>
      <p:sp>
        <p:nvSpPr>
          <p:cNvPr id="9" name="Textfeld 8"/>
          <p:cNvSpPr txBox="1"/>
          <p:nvPr/>
        </p:nvSpPr>
        <p:spPr>
          <a:xfrm>
            <a:off x="1043608" y="4566552"/>
            <a:ext cx="3103959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err="1" smtClean="0"/>
              <a:t>Build</a:t>
            </a:r>
            <a:r>
              <a:rPr lang="de-CH" dirty="0" smtClean="0"/>
              <a:t> </a:t>
            </a:r>
            <a:r>
              <a:rPr lang="de-CH" dirty="0" err="1" smtClean="0"/>
              <a:t>process</a:t>
            </a:r>
            <a:endParaRPr lang="de-CH" dirty="0"/>
          </a:p>
        </p:txBody>
      </p:sp>
      <p:sp>
        <p:nvSpPr>
          <p:cNvPr id="11" name="Textfeld 10"/>
          <p:cNvSpPr txBox="1"/>
          <p:nvPr/>
        </p:nvSpPr>
        <p:spPr>
          <a:xfrm>
            <a:off x="5160839" y="4570229"/>
            <a:ext cx="2003450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Release </a:t>
            </a:r>
            <a:r>
              <a:rPr lang="de-CH" dirty="0" err="1" smtClean="0"/>
              <a:t>process</a:t>
            </a:r>
            <a:endParaRPr lang="de-CH" dirty="0"/>
          </a:p>
        </p:txBody>
      </p:sp>
      <p:sp>
        <p:nvSpPr>
          <p:cNvPr id="14" name="Textfeld 13"/>
          <p:cNvSpPr txBox="1"/>
          <p:nvPr/>
        </p:nvSpPr>
        <p:spPr>
          <a:xfrm>
            <a:off x="7020272" y="4566552"/>
            <a:ext cx="1342603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Monitoring</a:t>
            </a:r>
            <a:endParaRPr lang="de-CH" dirty="0"/>
          </a:p>
        </p:txBody>
      </p:sp>
      <p:sp>
        <p:nvSpPr>
          <p:cNvPr id="15" name="Textfeld 14"/>
          <p:cNvSpPr txBox="1"/>
          <p:nvPr/>
        </p:nvSpPr>
        <p:spPr>
          <a:xfrm>
            <a:off x="1035993" y="4194105"/>
            <a:ext cx="5264200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Test </a:t>
            </a:r>
            <a:r>
              <a:rPr lang="de-CH" dirty="0" err="1" smtClean="0"/>
              <a:t>process</a:t>
            </a:r>
            <a:endParaRPr lang="de-CH" dirty="0"/>
          </a:p>
        </p:txBody>
      </p:sp>
      <p:sp>
        <p:nvSpPr>
          <p:cNvPr id="13" name="Textfeld 12"/>
          <p:cNvSpPr txBox="1"/>
          <p:nvPr/>
        </p:nvSpPr>
        <p:spPr>
          <a:xfrm>
            <a:off x="1043608" y="3645024"/>
            <a:ext cx="310395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SCM- &amp; </a:t>
            </a:r>
            <a:r>
              <a:rPr lang="de-CH" dirty="0" err="1" smtClean="0"/>
              <a:t>Build</a:t>
            </a:r>
            <a:r>
              <a:rPr lang="de-CH" dirty="0" smtClean="0"/>
              <a:t> Tools</a:t>
            </a:r>
            <a:endParaRPr lang="de-CH" dirty="0"/>
          </a:p>
        </p:txBody>
      </p:sp>
      <p:sp>
        <p:nvSpPr>
          <p:cNvPr id="16" name="Textfeld 15"/>
          <p:cNvSpPr txBox="1"/>
          <p:nvPr/>
        </p:nvSpPr>
        <p:spPr>
          <a:xfrm>
            <a:off x="1043608" y="3268950"/>
            <a:ext cx="731926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Test-</a:t>
            </a:r>
            <a:r>
              <a:rPr lang="de-CH" dirty="0" err="1" smtClean="0"/>
              <a:t>Mgmt</a:t>
            </a:r>
            <a:r>
              <a:rPr lang="de-CH" dirty="0" smtClean="0"/>
              <a:t>, Test </a:t>
            </a:r>
            <a:r>
              <a:rPr lang="de-CH" dirty="0" err="1" smtClean="0"/>
              <a:t>Engines</a:t>
            </a:r>
            <a:endParaRPr lang="de-CH" dirty="0"/>
          </a:p>
        </p:txBody>
      </p:sp>
      <p:sp>
        <p:nvSpPr>
          <p:cNvPr id="17" name="Textfeld 16"/>
          <p:cNvSpPr txBox="1"/>
          <p:nvPr/>
        </p:nvSpPr>
        <p:spPr>
          <a:xfrm>
            <a:off x="7009818" y="3646899"/>
            <a:ext cx="1353057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err="1" smtClean="0"/>
              <a:t>Specific</a:t>
            </a:r>
            <a:r>
              <a:rPr lang="de-CH" dirty="0" smtClean="0"/>
              <a:t> Fault Monitors</a:t>
            </a:r>
            <a:endParaRPr lang="de-CH" dirty="0"/>
          </a:p>
        </p:txBody>
      </p:sp>
      <p:sp>
        <p:nvSpPr>
          <p:cNvPr id="19" name="Textfeld 18"/>
          <p:cNvSpPr txBox="1"/>
          <p:nvPr/>
        </p:nvSpPr>
        <p:spPr>
          <a:xfrm>
            <a:off x="1043609" y="2708920"/>
            <a:ext cx="612068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Test-</a:t>
            </a:r>
            <a:r>
              <a:rPr lang="de-CH" dirty="0" err="1" smtClean="0"/>
              <a:t>Mgmt</a:t>
            </a:r>
            <a:r>
              <a:rPr lang="de-CH" dirty="0" smtClean="0"/>
              <a:t> </a:t>
            </a:r>
            <a:r>
              <a:rPr lang="de-CH" dirty="0" err="1" smtClean="0"/>
              <a:t>dash</a:t>
            </a:r>
            <a:r>
              <a:rPr lang="de-CH" dirty="0" smtClean="0"/>
              <a:t> </a:t>
            </a:r>
            <a:r>
              <a:rPr lang="de-CH" dirty="0" err="1" smtClean="0"/>
              <a:t>board</a:t>
            </a:r>
            <a:endParaRPr lang="de-CH" dirty="0"/>
          </a:p>
        </p:txBody>
      </p:sp>
      <p:sp>
        <p:nvSpPr>
          <p:cNvPr id="20" name="Textfeld 19"/>
          <p:cNvSpPr txBox="1"/>
          <p:nvPr/>
        </p:nvSpPr>
        <p:spPr>
          <a:xfrm>
            <a:off x="7020272" y="2708920"/>
            <a:ext cx="134260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Alarm </a:t>
            </a:r>
            <a:r>
              <a:rPr lang="de-CH" dirty="0" err="1" smtClean="0"/>
              <a:t>panel</a:t>
            </a:r>
            <a:endParaRPr lang="de-CH" dirty="0"/>
          </a:p>
        </p:txBody>
      </p:sp>
      <p:sp>
        <p:nvSpPr>
          <p:cNvPr id="18" name="Textfeld 17"/>
          <p:cNvSpPr txBox="1"/>
          <p:nvPr/>
        </p:nvSpPr>
        <p:spPr>
          <a:xfrm>
            <a:off x="1043610" y="2204864"/>
            <a:ext cx="5976662" cy="369332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Test Manager, Tester, </a:t>
            </a:r>
            <a:r>
              <a:rPr lang="de-CH" dirty="0" err="1" smtClean="0"/>
              <a:t>Product</a:t>
            </a:r>
            <a:r>
              <a:rPr lang="de-CH" dirty="0" smtClean="0"/>
              <a:t> </a:t>
            </a:r>
            <a:r>
              <a:rPr lang="de-CH" dirty="0" err="1" smtClean="0"/>
              <a:t>Owner</a:t>
            </a:r>
            <a:endParaRPr lang="de-CH" dirty="0"/>
          </a:p>
        </p:txBody>
      </p:sp>
      <p:sp>
        <p:nvSpPr>
          <p:cNvPr id="21" name="Textfeld 20"/>
          <p:cNvSpPr txBox="1"/>
          <p:nvPr/>
        </p:nvSpPr>
        <p:spPr>
          <a:xfrm>
            <a:off x="7020272" y="2204864"/>
            <a:ext cx="1332149" cy="369332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Operator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0931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erade Verbindung mit Pfeil 59"/>
          <p:cNvCxnSpPr/>
          <p:nvPr/>
        </p:nvCxnSpPr>
        <p:spPr>
          <a:xfrm>
            <a:off x="6674648" y="3985509"/>
            <a:ext cx="0" cy="157335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/>
          <p:nvPr/>
        </p:nvCxnSpPr>
        <p:spPr>
          <a:xfrm>
            <a:off x="5591093" y="3985509"/>
            <a:ext cx="0" cy="157335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/>
          <p:nvPr/>
        </p:nvCxnSpPr>
        <p:spPr>
          <a:xfrm>
            <a:off x="4604551" y="3791025"/>
            <a:ext cx="1" cy="631913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/>
          <p:cNvCxnSpPr/>
          <p:nvPr/>
        </p:nvCxnSpPr>
        <p:spPr>
          <a:xfrm>
            <a:off x="3789447" y="3873208"/>
            <a:ext cx="1" cy="631913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/>
          <p:cNvCxnSpPr/>
          <p:nvPr/>
        </p:nvCxnSpPr>
        <p:spPr>
          <a:xfrm>
            <a:off x="4138605" y="4991550"/>
            <a:ext cx="1" cy="631913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/>
          <p:nvPr/>
        </p:nvCxnSpPr>
        <p:spPr>
          <a:xfrm>
            <a:off x="2668412" y="3985509"/>
            <a:ext cx="0" cy="157335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/>
          <p:nvPr/>
        </p:nvCxnSpPr>
        <p:spPr>
          <a:xfrm flipH="1">
            <a:off x="1539569" y="3985509"/>
            <a:ext cx="8095" cy="157335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4648111" y="2415848"/>
            <a:ext cx="2479241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de-CH" dirty="0" smtClean="0">
                <a:solidFill>
                  <a:srgbClr val="00B050"/>
                </a:solidFill>
              </a:rPr>
              <a:t>Supports </a:t>
            </a:r>
            <a:r>
              <a:rPr lang="de-CH" dirty="0" err="1" smtClean="0">
                <a:solidFill>
                  <a:srgbClr val="00B050"/>
                </a:solidFill>
              </a:rPr>
              <a:t>the</a:t>
            </a:r>
            <a:r>
              <a:rPr lang="de-CH" dirty="0" smtClean="0">
                <a:solidFill>
                  <a:srgbClr val="00B050"/>
                </a:solidFill>
              </a:rPr>
              <a:t> </a:t>
            </a:r>
            <a:r>
              <a:rPr lang="de-CH" dirty="0" err="1" smtClean="0">
                <a:solidFill>
                  <a:srgbClr val="00B050"/>
                </a:solidFill>
              </a:rPr>
              <a:t>test</a:t>
            </a:r>
            <a:r>
              <a:rPr lang="de-CH" dirty="0" smtClean="0">
                <a:solidFill>
                  <a:srgbClr val="00B050"/>
                </a:solidFill>
              </a:rPr>
              <a:t> </a:t>
            </a:r>
            <a:r>
              <a:rPr lang="de-CH" dirty="0" err="1" smtClean="0">
                <a:solidFill>
                  <a:srgbClr val="00B050"/>
                </a:solidFill>
              </a:rPr>
              <a:t>process</a:t>
            </a:r>
            <a:r>
              <a:rPr lang="de-CH" dirty="0" smtClean="0">
                <a:solidFill>
                  <a:srgbClr val="00B050"/>
                </a:solidFill>
              </a:rPr>
              <a:t> </a:t>
            </a:r>
            <a:r>
              <a:rPr lang="de-CH" dirty="0" err="1" smtClean="0">
                <a:solidFill>
                  <a:srgbClr val="00B050"/>
                </a:solidFill>
              </a:rPr>
              <a:t>and</a:t>
            </a:r>
            <a:r>
              <a:rPr lang="de-CH" dirty="0">
                <a:solidFill>
                  <a:srgbClr val="00B050"/>
                </a:solidFill>
              </a:rPr>
              <a:t/>
            </a:r>
            <a:br>
              <a:rPr lang="de-CH" dirty="0">
                <a:solidFill>
                  <a:srgbClr val="00B050"/>
                </a:solidFill>
              </a:rPr>
            </a:br>
            <a:r>
              <a:rPr lang="de-CH" dirty="0" err="1" smtClean="0">
                <a:solidFill>
                  <a:srgbClr val="00B050"/>
                </a:solidFill>
              </a:rPr>
              <a:t>collaborates</a:t>
            </a:r>
            <a:r>
              <a:rPr lang="de-CH" dirty="0" smtClean="0">
                <a:solidFill>
                  <a:srgbClr val="00B050"/>
                </a:solidFill>
              </a:rPr>
              <a:t> </a:t>
            </a:r>
            <a:r>
              <a:rPr lang="de-CH" dirty="0" err="1" smtClean="0">
                <a:solidFill>
                  <a:srgbClr val="00B050"/>
                </a:solidFill>
              </a:rPr>
              <a:t>with</a:t>
            </a:r>
            <a:r>
              <a:rPr lang="de-CH" dirty="0" smtClean="0">
                <a:solidFill>
                  <a:srgbClr val="00B050"/>
                </a:solidFill>
              </a:rPr>
              <a:t/>
            </a:r>
            <a:br>
              <a:rPr lang="de-CH" dirty="0" smtClean="0">
                <a:solidFill>
                  <a:srgbClr val="00B050"/>
                </a:solidFill>
              </a:rPr>
            </a:br>
            <a:r>
              <a:rPr lang="de-CH" dirty="0" err="1" smtClean="0">
                <a:solidFill>
                  <a:srgbClr val="00B050"/>
                </a:solidFill>
              </a:rPr>
              <a:t>the</a:t>
            </a:r>
            <a:r>
              <a:rPr lang="de-CH" dirty="0" smtClean="0">
                <a:solidFill>
                  <a:srgbClr val="00B050"/>
                </a:solidFill>
              </a:rPr>
              <a:t> </a:t>
            </a:r>
            <a:r>
              <a:rPr lang="de-CH" dirty="0" err="1" smtClean="0">
                <a:solidFill>
                  <a:srgbClr val="00B050"/>
                </a:solidFill>
              </a:rPr>
              <a:t>other</a:t>
            </a:r>
            <a:r>
              <a:rPr lang="de-CH" dirty="0" smtClean="0">
                <a:solidFill>
                  <a:srgbClr val="00B050"/>
                </a:solidFill>
              </a:rPr>
              <a:t> </a:t>
            </a:r>
            <a:r>
              <a:rPr lang="de-CH" dirty="0" err="1" smtClean="0">
                <a:solidFill>
                  <a:srgbClr val="00B050"/>
                </a:solidFill>
              </a:rPr>
              <a:t>processes</a:t>
            </a:r>
            <a:r>
              <a:rPr lang="de-CH" dirty="0" smtClean="0">
                <a:solidFill>
                  <a:srgbClr val="00B050"/>
                </a:solidFill>
              </a:rPr>
              <a:t> </a:t>
            </a:r>
            <a:endParaRPr lang="de-CH" dirty="0">
              <a:solidFill>
                <a:srgbClr val="00B05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368609"/>
            <a:ext cx="6156741" cy="684127"/>
          </a:xfrm>
        </p:spPr>
        <p:txBody>
          <a:bodyPr/>
          <a:lstStyle/>
          <a:p>
            <a:r>
              <a:rPr lang="de-CH" dirty="0" err="1" smtClean="0"/>
              <a:t>SpiraTeam</a:t>
            </a:r>
            <a:r>
              <a:rPr lang="de-CH" dirty="0" smtClean="0"/>
              <a:t> </a:t>
            </a:r>
            <a:r>
              <a:rPr lang="de-CH" dirty="0"/>
              <a:t>als </a:t>
            </a:r>
            <a:r>
              <a:rPr lang="de-CH" dirty="0" smtClean="0"/>
              <a:t>Bindeglied der </a:t>
            </a:r>
            <a:r>
              <a:rPr lang="de-CH" dirty="0" err="1" smtClean="0"/>
              <a:t>DevOps</a:t>
            </a:r>
            <a:r>
              <a:rPr lang="de-CH" dirty="0" smtClean="0"/>
              <a:t> Prozesse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CH" kern="0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Intersys AG  </a:t>
            </a:r>
            <a:r>
              <a:rPr lang="de-CH" kern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|  Zuchwil  </a:t>
            </a:r>
            <a:r>
              <a:rPr lang="de-CH" kern="0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|  www.intersys.ch</a:t>
            </a:r>
          </a:p>
          <a:p>
            <a:pPr>
              <a:defRPr/>
            </a:pPr>
            <a:endParaRPr lang="de-CH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1043608" y="980728"/>
            <a:ext cx="7319266" cy="504056"/>
          </a:xfrm>
        </p:spPr>
        <p:txBody>
          <a:bodyPr/>
          <a:lstStyle/>
          <a:p>
            <a:r>
              <a:rPr lang="de-CH" dirty="0" err="1" smtClean="0">
                <a:solidFill>
                  <a:srgbClr val="002060"/>
                </a:solidFill>
              </a:rPr>
              <a:t>SpiraTeam</a:t>
            </a:r>
            <a:r>
              <a:rPr lang="de-CH" dirty="0" smtClean="0">
                <a:solidFill>
                  <a:srgbClr val="002060"/>
                </a:solidFill>
              </a:rPr>
              <a:t> bietet die nötige Integrationsfähigkeit  </a:t>
            </a:r>
            <a:endParaRPr lang="de-CH" dirty="0">
              <a:solidFill>
                <a:srgbClr val="00206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043609" y="4617422"/>
            <a:ext cx="1008111" cy="646331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err="1" smtClean="0"/>
              <a:t>Build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err="1" smtClean="0"/>
              <a:t>process</a:t>
            </a:r>
            <a:endParaRPr lang="de-CH" dirty="0"/>
          </a:p>
        </p:txBody>
      </p:sp>
      <p:sp>
        <p:nvSpPr>
          <p:cNvPr id="11" name="Textfeld 10"/>
          <p:cNvSpPr txBox="1"/>
          <p:nvPr/>
        </p:nvSpPr>
        <p:spPr>
          <a:xfrm>
            <a:off x="5107558" y="4617422"/>
            <a:ext cx="967073" cy="646331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Release</a:t>
            </a:r>
          </a:p>
          <a:p>
            <a:r>
              <a:rPr lang="de-CH" dirty="0" err="1" smtClean="0"/>
              <a:t>process</a:t>
            </a:r>
            <a:endParaRPr lang="de-CH" dirty="0"/>
          </a:p>
        </p:txBody>
      </p:sp>
      <p:sp>
        <p:nvSpPr>
          <p:cNvPr id="14" name="Textfeld 13"/>
          <p:cNvSpPr txBox="1"/>
          <p:nvPr/>
        </p:nvSpPr>
        <p:spPr>
          <a:xfrm>
            <a:off x="6228184" y="4617422"/>
            <a:ext cx="931192" cy="646331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err="1" smtClean="0"/>
              <a:t>Moni-toring</a:t>
            </a:r>
            <a:endParaRPr lang="de-CH" dirty="0"/>
          </a:p>
        </p:txBody>
      </p:sp>
      <p:sp>
        <p:nvSpPr>
          <p:cNvPr id="25" name="Textfeld 24"/>
          <p:cNvSpPr txBox="1"/>
          <p:nvPr/>
        </p:nvSpPr>
        <p:spPr>
          <a:xfrm>
            <a:off x="2205271" y="4617422"/>
            <a:ext cx="93610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de-CH" dirty="0" smtClean="0"/>
              <a:t>Manual</a:t>
            </a:r>
          </a:p>
          <a:p>
            <a:pPr lvl="0"/>
            <a:r>
              <a:rPr lang="de-CH" dirty="0" err="1" smtClean="0"/>
              <a:t>tests</a:t>
            </a:r>
            <a:endParaRPr lang="de-CH" dirty="0"/>
          </a:p>
        </p:txBody>
      </p:sp>
      <p:pic>
        <p:nvPicPr>
          <p:cNvPr id="22" name="Picture 18" descr="SpiraTeamLogo-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674" y="2861209"/>
            <a:ext cx="25273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feld 25"/>
          <p:cNvSpPr txBox="1"/>
          <p:nvPr/>
        </p:nvSpPr>
        <p:spPr>
          <a:xfrm>
            <a:off x="3042868" y="2388792"/>
            <a:ext cx="128291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Dashboard</a:t>
            </a:r>
            <a:endParaRPr lang="de-CH" dirty="0"/>
          </a:p>
        </p:txBody>
      </p:sp>
      <p:sp>
        <p:nvSpPr>
          <p:cNvPr id="27" name="Textfeld 26"/>
          <p:cNvSpPr txBox="1"/>
          <p:nvPr/>
        </p:nvSpPr>
        <p:spPr>
          <a:xfrm>
            <a:off x="1331640" y="3616177"/>
            <a:ext cx="513508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dirty="0" err="1" smtClean="0"/>
              <a:t>Reqs</a:t>
            </a:r>
            <a:r>
              <a:rPr lang="de-CH" dirty="0" smtClean="0"/>
              <a:t>, Test </a:t>
            </a:r>
            <a:r>
              <a:rPr lang="de-CH" dirty="0" err="1" smtClean="0"/>
              <a:t>cases</a:t>
            </a:r>
            <a:r>
              <a:rPr lang="de-CH" dirty="0" smtClean="0"/>
              <a:t>, </a:t>
            </a:r>
            <a:r>
              <a:rPr lang="de-CH" dirty="0" err="1" smtClean="0"/>
              <a:t>Build</a:t>
            </a:r>
            <a:r>
              <a:rPr lang="de-CH" dirty="0" smtClean="0"/>
              <a:t>- &amp; Release </a:t>
            </a:r>
            <a:r>
              <a:rPr lang="de-CH" dirty="0" err="1" smtClean="0"/>
              <a:t>info</a:t>
            </a:r>
            <a:r>
              <a:rPr lang="de-CH" dirty="0" smtClean="0"/>
              <a:t>, </a:t>
            </a:r>
            <a:r>
              <a:rPr lang="de-CH" dirty="0" err="1" smtClean="0"/>
              <a:t>test</a:t>
            </a:r>
            <a:r>
              <a:rPr lang="de-CH" dirty="0" smtClean="0"/>
              <a:t> </a:t>
            </a:r>
            <a:r>
              <a:rPr lang="de-CH" dirty="0" err="1" smtClean="0"/>
              <a:t>results</a:t>
            </a:r>
            <a:endParaRPr lang="de-CH" dirty="0"/>
          </a:p>
        </p:txBody>
      </p:sp>
      <p:sp>
        <p:nvSpPr>
          <p:cNvPr id="4" name="Rechteck 3"/>
          <p:cNvSpPr/>
          <p:nvPr/>
        </p:nvSpPr>
        <p:spPr>
          <a:xfrm>
            <a:off x="1043608" y="2318297"/>
            <a:ext cx="6115767" cy="166721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44" name="Gerade Verbindung mit Pfeil 43"/>
          <p:cNvCxnSpPr/>
          <p:nvPr/>
        </p:nvCxnSpPr>
        <p:spPr>
          <a:xfrm>
            <a:off x="3684324" y="2030265"/>
            <a:ext cx="0" cy="288032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1048519" y="1627535"/>
            <a:ext cx="6110856" cy="369332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Test Manager, Tester, </a:t>
            </a:r>
            <a:r>
              <a:rPr lang="de-CH" dirty="0" err="1" smtClean="0"/>
              <a:t>Product</a:t>
            </a:r>
            <a:r>
              <a:rPr lang="de-CH" dirty="0" smtClean="0"/>
              <a:t> </a:t>
            </a:r>
            <a:r>
              <a:rPr lang="de-CH" dirty="0" err="1" smtClean="0"/>
              <a:t>Owner</a:t>
            </a:r>
            <a:endParaRPr lang="de-CH" dirty="0"/>
          </a:p>
        </p:txBody>
      </p:sp>
      <p:sp>
        <p:nvSpPr>
          <p:cNvPr id="39" name="Textfeld 38"/>
          <p:cNvSpPr txBox="1"/>
          <p:nvPr/>
        </p:nvSpPr>
        <p:spPr>
          <a:xfrm>
            <a:off x="3294926" y="4617422"/>
            <a:ext cx="165908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i="1" dirty="0"/>
              <a:t>Automated Testing Systems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069037" y="5558859"/>
            <a:ext cx="611085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dirty="0" smtClean="0"/>
              <a:t>System </a:t>
            </a:r>
            <a:r>
              <a:rPr lang="de-CH" dirty="0" err="1" smtClean="0"/>
              <a:t>Under</a:t>
            </a:r>
            <a:r>
              <a:rPr lang="de-CH" dirty="0" smtClean="0"/>
              <a:t> Test</a:t>
            </a:r>
            <a:endParaRPr lang="de-CH" dirty="0"/>
          </a:p>
        </p:txBody>
      </p:sp>
      <p:sp>
        <p:nvSpPr>
          <p:cNvPr id="52" name="Textfeld 51"/>
          <p:cNvSpPr txBox="1"/>
          <p:nvPr/>
        </p:nvSpPr>
        <p:spPr>
          <a:xfrm>
            <a:off x="3294926" y="4248090"/>
            <a:ext cx="98904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i="1" dirty="0" smtClean="0"/>
              <a:t>Engines</a:t>
            </a:r>
            <a:endParaRPr lang="en-US" altLang="en-US" i="1" dirty="0"/>
          </a:p>
        </p:txBody>
      </p:sp>
      <p:sp>
        <p:nvSpPr>
          <p:cNvPr id="53" name="Textfeld 52"/>
          <p:cNvSpPr txBox="1"/>
          <p:nvPr/>
        </p:nvSpPr>
        <p:spPr>
          <a:xfrm>
            <a:off x="4283968" y="4248090"/>
            <a:ext cx="67003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i="1" dirty="0" smtClean="0"/>
              <a:t>API</a:t>
            </a:r>
            <a:endParaRPr lang="en-US" altLang="en-US" i="1" dirty="0"/>
          </a:p>
        </p:txBody>
      </p:sp>
      <p:sp>
        <p:nvSpPr>
          <p:cNvPr id="18" name="Textfeld 17"/>
          <p:cNvSpPr txBox="1"/>
          <p:nvPr/>
        </p:nvSpPr>
        <p:spPr>
          <a:xfrm>
            <a:off x="8028384" y="2318297"/>
            <a:ext cx="461665" cy="32405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de-CH" dirty="0" err="1" smtClean="0"/>
              <a:t>Issues</a:t>
            </a:r>
            <a:r>
              <a:rPr lang="de-CH" dirty="0" smtClean="0"/>
              <a:t> (</a:t>
            </a:r>
            <a:r>
              <a:rPr lang="de-CH" dirty="0" err="1" smtClean="0"/>
              <a:t>external</a:t>
            </a:r>
            <a:r>
              <a:rPr lang="de-CH" dirty="0" smtClean="0"/>
              <a:t> </a:t>
            </a:r>
            <a:r>
              <a:rPr lang="de-CH" dirty="0" err="1" smtClean="0"/>
              <a:t>or</a:t>
            </a:r>
            <a:r>
              <a:rPr lang="de-CH" dirty="0" smtClean="0"/>
              <a:t> </a:t>
            </a:r>
            <a:r>
              <a:rPr lang="de-CH" dirty="0" err="1" smtClean="0"/>
              <a:t>inside</a:t>
            </a:r>
            <a:r>
              <a:rPr lang="de-CH" dirty="0" smtClean="0"/>
              <a:t> Spira)</a:t>
            </a:r>
            <a:endParaRPr lang="de-CH" dirty="0"/>
          </a:p>
        </p:txBody>
      </p:sp>
      <p:cxnSp>
        <p:nvCxnSpPr>
          <p:cNvPr id="62" name="Gerade Verbindung 61"/>
          <p:cNvCxnSpPr>
            <a:stCxn id="4" idx="3"/>
          </p:cNvCxnSpPr>
          <p:nvPr/>
        </p:nvCxnSpPr>
        <p:spPr>
          <a:xfrm>
            <a:off x="7159375" y="3151903"/>
            <a:ext cx="8690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Geschweifte Klammer rechts 62"/>
          <p:cNvSpPr/>
          <p:nvPr/>
        </p:nvSpPr>
        <p:spPr>
          <a:xfrm>
            <a:off x="7308304" y="4617422"/>
            <a:ext cx="216024" cy="6900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65" name="Gerade Verbindung 64"/>
          <p:cNvCxnSpPr>
            <a:stCxn id="63" idx="1"/>
          </p:cNvCxnSpPr>
          <p:nvPr/>
        </p:nvCxnSpPr>
        <p:spPr>
          <a:xfrm>
            <a:off x="7524328" y="4962464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16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Ideale und reale Situation beim Kunden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5868" y="1340768"/>
            <a:ext cx="7136532" cy="971500"/>
          </a:xfrm>
        </p:spPr>
        <p:txBody>
          <a:bodyPr/>
          <a:lstStyle/>
          <a:p>
            <a:r>
              <a:rPr lang="de-CH" sz="2000" b="0" dirty="0" smtClean="0">
                <a:solidFill>
                  <a:schemeClr val="tx1"/>
                </a:solidFill>
                <a:latin typeface="+mn-lt"/>
              </a:rPr>
              <a:t>Unsere Integrations-Projekte starten in der Regel nicht auf der grünen Wiese. Alle Werkzeuge aus einer Hand wäre zielführend, aber meistens nicht realisierbar.  </a:t>
            </a:r>
            <a:endParaRPr lang="de-CH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CH" kern="0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Intersys</a:t>
            </a:r>
            <a:r>
              <a:rPr lang="de-CH" kern="0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AG  |  Zuchwil  |  www.intersys.ch</a:t>
            </a:r>
          </a:p>
          <a:p>
            <a:pPr>
              <a:defRPr/>
            </a:pPr>
            <a:endParaRPr lang="de-CH" sz="1600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1781023" y="2708920"/>
            <a:ext cx="5793829" cy="3210694"/>
            <a:chOff x="1485900" y="1543050"/>
            <a:chExt cx="6115050" cy="3714750"/>
          </a:xfrm>
        </p:grpSpPr>
        <p:sp>
          <p:nvSpPr>
            <p:cNvPr id="10" name="Rectangle 2"/>
            <p:cNvSpPr>
              <a:spLocks noChangeArrowheads="1"/>
            </p:cNvSpPr>
            <p:nvPr/>
          </p:nvSpPr>
          <p:spPr bwMode="auto">
            <a:xfrm>
              <a:off x="1485900" y="2400300"/>
              <a:ext cx="6115050" cy="2000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b="1" dirty="0">
                  <a:solidFill>
                    <a:srgbClr val="F79910"/>
                  </a:solidFill>
                </a:rPr>
                <a:t>SpiraTeam®</a:t>
              </a:r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1771650" y="2857500"/>
              <a:ext cx="2628900" cy="971550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79910"/>
                  </a:solidFill>
                </a:rPr>
                <a:t>SpiraTest®</a:t>
              </a:r>
            </a:p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Requirements, Test &amp; Defect Management</a:t>
              </a:r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4572000" y="2857500"/>
              <a:ext cx="2628900" cy="971550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79910"/>
                  </a:solidFill>
                </a:rPr>
                <a:t>SpiraPlan®</a:t>
              </a:r>
            </a:p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Agile Project Management</a:t>
              </a:r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1485900" y="1543050"/>
              <a:ext cx="6115050" cy="6858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79910"/>
                  </a:solidFill>
                </a:rPr>
                <a:t>KronoDesk</a:t>
              </a:r>
              <a:r>
                <a:rPr lang="en-US" b="1" baseline="30000" dirty="0">
                  <a:solidFill>
                    <a:srgbClr val="F79910"/>
                  </a:solidFill>
                </a:rPr>
                <a:t>®</a:t>
              </a:r>
            </a:p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IT Support &amp; Help Desk Ticketing</a:t>
              </a:r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1485900" y="4572000"/>
              <a:ext cx="6115050" cy="685800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79910"/>
                  </a:solidFill>
                </a:rPr>
                <a:t>Rapise® </a:t>
              </a:r>
            </a:p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Test Automation Platform (Web, GUI, Services)</a:t>
              </a:r>
            </a:p>
          </p:txBody>
        </p:sp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1771650" y="3943350"/>
              <a:ext cx="5429250" cy="342900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err="1">
                  <a:solidFill>
                    <a:srgbClr val="F79910"/>
                  </a:solidFill>
                </a:rPr>
                <a:t>TaraVault</a:t>
              </a:r>
              <a:r>
                <a:rPr lang="en-US" b="1" dirty="0">
                  <a:solidFill>
                    <a:srgbClr val="F79910"/>
                  </a:solidFill>
                </a:rPr>
                <a:t>™ </a:t>
              </a:r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- Source Code Hosting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046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rsys_1403_Vorl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Intersys_1403_Vorlage</Template>
  <TotalTime>0</TotalTime>
  <Words>1378</Words>
  <Application>Microsoft Office PowerPoint</Application>
  <PresentationFormat>Bildschirmpräsentation (4:3)</PresentationFormat>
  <Paragraphs>316</Paragraphs>
  <Slides>22</Slides>
  <Notes>11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Intersys_1403_Vorlage</vt:lpstr>
      <vt:lpstr>Mehrwert bei Test-Integrationen mit SpiraTeam</vt:lpstr>
      <vt:lpstr>Übersicht</vt:lpstr>
      <vt:lpstr>SpiraTeam als Bindeglied der DevOps Prozesse</vt:lpstr>
      <vt:lpstr>SpiraTeam als Bindeglied der DevOps Prozesse</vt:lpstr>
      <vt:lpstr>SpiraTeam als Bindeglied der DevOps Prozesse</vt:lpstr>
      <vt:lpstr>SpiraTeam als Bindeglied der DevOps Prozesse</vt:lpstr>
      <vt:lpstr>SpiraTeam als Bindeglied der DevOps Prozesse</vt:lpstr>
      <vt:lpstr>SpiraTeam als Bindeglied der DevOps Prozesse</vt:lpstr>
      <vt:lpstr>Ideale und reale Situation beim Kunden</vt:lpstr>
      <vt:lpstr>Die reale Situation beim Kunden ist meistens heterogen!</vt:lpstr>
      <vt:lpstr>SpiraTeam als Bindeglied der DevOps Prozesse</vt:lpstr>
      <vt:lpstr>Anforderungen im SpiraTeam sind die ideale Datenquelle um ein Testorakel aufzubauen.</vt:lpstr>
      <vt:lpstr>Die Schnittstelle Build-Prozess / Test-Prozess</vt:lpstr>
      <vt:lpstr>Integration via die API’s</vt:lpstr>
      <vt:lpstr>Die Auswertung im SpiraTeam visualisiert den Fortschritt der Tests deutlich</vt:lpstr>
      <vt:lpstr>Testautomation</vt:lpstr>
      <vt:lpstr>Die Operations Phase</vt:lpstr>
      <vt:lpstr>Die Operations Phase</vt:lpstr>
      <vt:lpstr>Die Operations Phase</vt:lpstr>
      <vt:lpstr>Fast Facts</vt:lpstr>
      <vt:lpstr>Strategische Geschäftsbereiche</vt:lpstr>
      <vt:lpstr>Intersys Test Management</vt:lpstr>
    </vt:vector>
  </TitlesOfParts>
  <Company>Intersys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Integration mit SpiraTeam</dc:title>
  <dc:creator>René Jehle</dc:creator>
  <cp:lastModifiedBy>Reto Gantenbein</cp:lastModifiedBy>
  <cp:revision>131</cp:revision>
  <dcterms:created xsi:type="dcterms:W3CDTF">2017-03-06T13:48:27Z</dcterms:created>
  <dcterms:modified xsi:type="dcterms:W3CDTF">2017-03-22T06:53:00Z</dcterms:modified>
</cp:coreProperties>
</file>